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Lst>
  <p:notesMasterIdLst>
    <p:notesMasterId r:id="rId29"/>
  </p:notesMasterIdLst>
  <p:handoutMasterIdLst>
    <p:handoutMasterId r:id="rId30"/>
  </p:handoutMasterIdLst>
  <p:sldIdLst>
    <p:sldId id="282" r:id="rId6"/>
    <p:sldId id="283" r:id="rId7"/>
    <p:sldId id="306" r:id="rId8"/>
    <p:sldId id="308" r:id="rId9"/>
    <p:sldId id="280" r:id="rId10"/>
    <p:sldId id="309" r:id="rId11"/>
    <p:sldId id="286" r:id="rId12"/>
    <p:sldId id="291" r:id="rId13"/>
    <p:sldId id="288" r:id="rId14"/>
    <p:sldId id="290"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6E6E6ECD-356C-4D49-9D22-22C3E7AF66C1}">
          <p14:sldIdLst/>
        </p14:section>
        <p14:section name="Presentation" id="{B972C155-D5BF-46A7-B591-A42909CFC1FA}">
          <p14:sldIdLst>
            <p14:sldId id="282"/>
            <p14:sldId id="283"/>
            <p14:sldId id="306"/>
            <p14:sldId id="308"/>
            <p14:sldId id="280"/>
            <p14:sldId id="309"/>
            <p14:sldId id="286"/>
            <p14:sldId id="291"/>
            <p14:sldId id="288"/>
            <p14:sldId id="290"/>
            <p14:sldId id="292"/>
            <p14:sldId id="293"/>
            <p14:sldId id="294"/>
            <p14:sldId id="295"/>
            <p14:sldId id="296"/>
            <p14:sldId id="297"/>
            <p14:sldId id="298"/>
            <p14:sldId id="299"/>
            <p14:sldId id="300"/>
            <p14:sldId id="301"/>
            <p14:sldId id="302"/>
            <p14:sldId id="303"/>
            <p14:sldId id="30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00F07C-6EF7-DF0A-ADD4-0D1423D04CCB}" name="Pär Dalhielm" initials="PD" userId="S::par.dalhielm@svensktvatten.se::52c75f2d-b000-4cac-8ee7-aa6bfe647e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2E8319-06BD-496D-9FC8-C5383CC8998D}" v="8" dt="2024-09-09T06:47:52.523"/>
    <p1510:client id="{7C2F60A3-A3C0-C672-D713-0BC5C5692487}" v="11" dt="2024-09-09T07:05:20.22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A3ED348-FF13-F479-FA69-EFB7C39453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9201FDD7-EFBC-A863-6946-74B55F7224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874387-FE8C-49A9-A8BD-A465D9C4521F}" type="datetimeFigureOut">
              <a:rPr lang="sv-SE" smtClean="0"/>
              <a:t>2024-09-09</a:t>
            </a:fld>
            <a:endParaRPr lang="sv-SE"/>
          </a:p>
        </p:txBody>
      </p:sp>
      <p:sp>
        <p:nvSpPr>
          <p:cNvPr id="4" name="Platshållare för sidfot 3">
            <a:extLst>
              <a:ext uri="{FF2B5EF4-FFF2-40B4-BE49-F238E27FC236}">
                <a16:creationId xmlns:a16="http://schemas.microsoft.com/office/drawing/2014/main" id="{C38FAD0A-E14F-E65B-1AAD-C747C7AF76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659D2113-FD50-E523-D1F1-3E39FCABA8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B1B73F-B153-400B-9E76-309C8998AE44}" type="slidenum">
              <a:rPr lang="sv-SE" smtClean="0"/>
              <a:t>‹#›</a:t>
            </a:fld>
            <a:endParaRPr lang="sv-SE"/>
          </a:p>
        </p:txBody>
      </p:sp>
    </p:spTree>
    <p:extLst>
      <p:ext uri="{BB962C8B-B14F-4D97-AF65-F5344CB8AC3E}">
        <p14:creationId xmlns:p14="http://schemas.microsoft.com/office/powerpoint/2010/main" val="976068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5FF0CF-F7A0-4F65-8905-33158EF82CD6}" type="datetimeFigureOut">
              <a:rPr lang="sv-SE" smtClean="0"/>
              <a:t>2024-09-09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86813-FA2F-4789-AC5D-09FAAF441142}" type="slidenum">
              <a:rPr lang="sv-SE" smtClean="0"/>
              <a:t>‹#›</a:t>
            </a:fld>
            <a:endParaRPr lang="sv-SE"/>
          </a:p>
        </p:txBody>
      </p:sp>
    </p:spTree>
    <p:extLst>
      <p:ext uri="{BB962C8B-B14F-4D97-AF65-F5344CB8AC3E}">
        <p14:creationId xmlns:p14="http://schemas.microsoft.com/office/powerpoint/2010/main" val="501852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86813-FA2F-4789-AC5D-09FAAF441142}" type="slidenum">
              <a:rPr kumimoji="0" lang="sv-SE" sz="1200" b="0" i="0" u="none" strike="noStrike" kern="1200" cap="none" spc="0" normalizeH="0" baseline="0" noProof="0" smtClean="0">
                <a:ln>
                  <a:noFill/>
                </a:ln>
                <a:solidFill>
                  <a:srgbClr val="191919"/>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srgbClr val="191919"/>
              </a:solidFill>
              <a:effectLst/>
              <a:uLnTx/>
              <a:uFillTx/>
              <a:latin typeface="Georgia"/>
              <a:ea typeface="+mn-ea"/>
              <a:cs typeface="+mn-cs"/>
            </a:endParaRPr>
          </a:p>
        </p:txBody>
      </p:sp>
    </p:spTree>
    <p:extLst>
      <p:ext uri="{BB962C8B-B14F-4D97-AF65-F5344CB8AC3E}">
        <p14:creationId xmlns:p14="http://schemas.microsoft.com/office/powerpoint/2010/main" val="3804607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Lappl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047B-49A9-43FA-88CF-86F605D05A6D}"/>
              </a:ext>
            </a:extLst>
          </p:cNvPr>
          <p:cNvSpPr>
            <a:spLocks noGrp="1"/>
          </p:cNvSpPr>
          <p:nvPr>
            <p:ph type="ctrTitle" hasCustomPrompt="1"/>
          </p:nvPr>
        </p:nvSpPr>
        <p:spPr>
          <a:xfrm>
            <a:off x="911225" y="2022764"/>
            <a:ext cx="8424863" cy="1440869"/>
          </a:xfrm>
        </p:spPr>
        <p:txBody>
          <a:bodyPr anchor="b"/>
          <a:lstStyle>
            <a:lvl1pPr algn="l">
              <a:defRPr sz="4800" b="0">
                <a:solidFill>
                  <a:schemeClr val="bg1"/>
                </a:solidFill>
                <a:latin typeface="+mn-lt"/>
              </a:defRPr>
            </a:lvl1pPr>
          </a:lstStyle>
          <a:p>
            <a:r>
              <a:rPr lang="sv-SE"/>
              <a:t>Rent vatten är inte en rättighet vi kan ta för givet.</a:t>
            </a:r>
          </a:p>
        </p:txBody>
      </p:sp>
      <p:sp>
        <p:nvSpPr>
          <p:cNvPr id="4" name="Subtitle 2">
            <a:extLst>
              <a:ext uri="{FF2B5EF4-FFF2-40B4-BE49-F238E27FC236}">
                <a16:creationId xmlns:a16="http://schemas.microsoft.com/office/drawing/2014/main" id="{A6674B0C-3639-46B9-B4D2-3E2E522BA419}"/>
              </a:ext>
            </a:extLst>
          </p:cNvPr>
          <p:cNvSpPr>
            <a:spLocks noGrp="1"/>
          </p:cNvSpPr>
          <p:nvPr>
            <p:ph type="subTitle" idx="1" hasCustomPrompt="1"/>
          </p:nvPr>
        </p:nvSpPr>
        <p:spPr>
          <a:xfrm>
            <a:off x="911225" y="4045383"/>
            <a:ext cx="8424863" cy="436562"/>
          </a:xfrm>
        </p:spPr>
        <p:txBody>
          <a:bodyPr anchor="b"/>
          <a:lstStyle>
            <a:lvl1pPr marL="0" indent="0" algn="l">
              <a:buNone/>
              <a:defRPr sz="28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Förnamn Efternamn</a:t>
            </a:r>
          </a:p>
        </p:txBody>
      </p:sp>
      <p:sp>
        <p:nvSpPr>
          <p:cNvPr id="5" name="Text Placeholder 12">
            <a:extLst>
              <a:ext uri="{FF2B5EF4-FFF2-40B4-BE49-F238E27FC236}">
                <a16:creationId xmlns:a16="http://schemas.microsoft.com/office/drawing/2014/main" id="{E5DC7A42-30D6-4517-B699-32699FAF35D0}"/>
              </a:ext>
            </a:extLst>
          </p:cNvPr>
          <p:cNvSpPr>
            <a:spLocks noGrp="1"/>
          </p:cNvSpPr>
          <p:nvPr>
            <p:ph type="body" sz="quarter" idx="10" hasCustomPrompt="1"/>
          </p:nvPr>
        </p:nvSpPr>
        <p:spPr>
          <a:xfrm>
            <a:off x="911225" y="4488440"/>
            <a:ext cx="8424863" cy="436562"/>
          </a:xfrm>
        </p:spPr>
        <p:txBody>
          <a:bodyPr/>
          <a:lstStyle>
            <a:lvl1pPr marL="0" indent="0">
              <a:buNone/>
              <a:defRPr>
                <a:solidFill>
                  <a:schemeClr val="bg1"/>
                </a:solidFill>
              </a:defRPr>
            </a:lvl1pPr>
            <a:lvl2pPr marL="0" indent="0">
              <a:spcBef>
                <a:spcPts val="0"/>
              </a:spcBef>
              <a:buNone/>
              <a:defRPr>
                <a:solidFill>
                  <a:schemeClr val="bg2"/>
                </a:solidFill>
              </a:defRPr>
            </a:lvl2pPr>
            <a:lvl3pPr marL="0" indent="0">
              <a:spcBef>
                <a:spcPts val="0"/>
              </a:spcBef>
              <a:buNone/>
              <a:defRPr>
                <a:solidFill>
                  <a:schemeClr val="bg2"/>
                </a:solidFill>
              </a:defRPr>
            </a:lvl3pPr>
            <a:lvl4pPr marL="0" indent="0">
              <a:spcBef>
                <a:spcPts val="0"/>
              </a:spcBef>
              <a:buNone/>
              <a:defRPr>
                <a:solidFill>
                  <a:schemeClr val="bg2"/>
                </a:solidFill>
              </a:defRPr>
            </a:lvl4pPr>
            <a:lvl5pPr marL="0" indent="0">
              <a:spcBef>
                <a:spcPts val="0"/>
              </a:spcBef>
              <a:buNone/>
              <a:defRPr>
                <a:solidFill>
                  <a:schemeClr val="bg2"/>
                </a:solidFill>
              </a:defRPr>
            </a:lvl5pPr>
          </a:lstStyle>
          <a:p>
            <a:pPr lvl="0"/>
            <a:r>
              <a:rPr lang="sv-SE"/>
              <a:t>Datum</a:t>
            </a:r>
          </a:p>
        </p:txBody>
      </p:sp>
      <p:sp>
        <p:nvSpPr>
          <p:cNvPr id="8" name="Bild 5">
            <a:extLst>
              <a:ext uri="{FF2B5EF4-FFF2-40B4-BE49-F238E27FC236}">
                <a16:creationId xmlns:a16="http://schemas.microsoft.com/office/drawing/2014/main" id="{DC47B7EF-A8EF-10B1-161D-791241E80B30}"/>
              </a:ext>
            </a:extLst>
          </p:cNvPr>
          <p:cNvSpPr/>
          <p:nvPr userDrawn="1"/>
        </p:nvSpPr>
        <p:spPr>
          <a:xfrm>
            <a:off x="9685178" y="6142576"/>
            <a:ext cx="1951200" cy="237600"/>
          </a:xfrm>
          <a:custGeom>
            <a:avLst/>
            <a:gdLst>
              <a:gd name="connsiteX0" fmla="*/ 229457 w 6486715"/>
              <a:gd name="connsiteY0" fmla="*/ 36497 h 782019"/>
              <a:gd name="connsiteX1" fmla="*/ 115824 w 6486715"/>
              <a:gd name="connsiteY1" fmla="*/ 168419 h 782019"/>
              <a:gd name="connsiteX2" fmla="*/ 522351 w 6486715"/>
              <a:gd name="connsiteY2" fmla="*/ 557705 h 782019"/>
              <a:gd name="connsiteX3" fmla="*/ 262795 w 6486715"/>
              <a:gd name="connsiteY3" fmla="*/ 781924 h 782019"/>
              <a:gd name="connsiteX4" fmla="*/ 12859 w 6486715"/>
              <a:gd name="connsiteY4" fmla="*/ 692865 h 782019"/>
              <a:gd name="connsiteX5" fmla="*/ 0 w 6486715"/>
              <a:gd name="connsiteY5" fmla="*/ 659623 h 782019"/>
              <a:gd name="connsiteX6" fmla="*/ 0 w 6486715"/>
              <a:gd name="connsiteY6" fmla="*/ 572755 h 782019"/>
              <a:gd name="connsiteX7" fmla="*/ 26765 w 6486715"/>
              <a:gd name="connsiteY7" fmla="*/ 545990 h 782019"/>
              <a:gd name="connsiteX8" fmla="*/ 50387 w 6486715"/>
              <a:gd name="connsiteY8" fmla="*/ 545990 h 782019"/>
              <a:gd name="connsiteX9" fmla="*/ 80391 w 6486715"/>
              <a:gd name="connsiteY9" fmla="*/ 568564 h 782019"/>
              <a:gd name="connsiteX10" fmla="*/ 272415 w 6486715"/>
              <a:gd name="connsiteY10" fmla="*/ 736966 h 782019"/>
              <a:gd name="connsiteX11" fmla="*/ 425768 w 6486715"/>
              <a:gd name="connsiteY11" fmla="*/ 586757 h 782019"/>
              <a:gd name="connsiteX12" fmla="*/ 24670 w 6486715"/>
              <a:gd name="connsiteY12" fmla="*/ 207090 h 782019"/>
              <a:gd name="connsiteX13" fmla="*/ 227362 w 6486715"/>
              <a:gd name="connsiteY13" fmla="*/ 112 h 782019"/>
              <a:gd name="connsiteX14" fmla="*/ 255270 w 6486715"/>
              <a:gd name="connsiteY14" fmla="*/ 16209 h 782019"/>
              <a:gd name="connsiteX15" fmla="*/ 229457 w 6486715"/>
              <a:gd name="connsiteY15" fmla="*/ 36497 h 782019"/>
              <a:gd name="connsiteX16" fmla="*/ 307753 w 6486715"/>
              <a:gd name="connsiteY16" fmla="*/ 129842 h 782019"/>
              <a:gd name="connsiteX17" fmla="*/ 374237 w 6486715"/>
              <a:gd name="connsiteY17" fmla="*/ 196327 h 782019"/>
              <a:gd name="connsiteX18" fmla="*/ 446151 w 6486715"/>
              <a:gd name="connsiteY18" fmla="*/ 121270 h 782019"/>
              <a:gd name="connsiteX19" fmla="*/ 347472 w 6486715"/>
              <a:gd name="connsiteY19" fmla="*/ 9732 h 782019"/>
              <a:gd name="connsiteX20" fmla="*/ 331375 w 6486715"/>
              <a:gd name="connsiteY20" fmla="*/ 24686 h 782019"/>
              <a:gd name="connsiteX21" fmla="*/ 342043 w 6486715"/>
              <a:gd name="connsiteY21" fmla="*/ 53642 h 782019"/>
              <a:gd name="connsiteX22" fmla="*/ 307753 w 6486715"/>
              <a:gd name="connsiteY22" fmla="*/ 129842 h 782019"/>
              <a:gd name="connsiteX23" fmla="*/ 1081088 w 6486715"/>
              <a:gd name="connsiteY23" fmla="*/ 224140 h 782019"/>
              <a:gd name="connsiteX24" fmla="*/ 1081088 w 6486715"/>
              <a:gd name="connsiteY24" fmla="*/ 243476 h 782019"/>
              <a:gd name="connsiteX25" fmla="*/ 1070324 w 6486715"/>
              <a:gd name="connsiteY25" fmla="*/ 254239 h 782019"/>
              <a:gd name="connsiteX26" fmla="*/ 1040321 w 6486715"/>
              <a:gd name="connsiteY26" fmla="*/ 254239 h 782019"/>
              <a:gd name="connsiteX27" fmla="*/ 1009174 w 6486715"/>
              <a:gd name="connsiteY27" fmla="*/ 275670 h 782019"/>
              <a:gd name="connsiteX28" fmla="*/ 818293 w 6486715"/>
              <a:gd name="connsiteY28" fmla="*/ 766874 h 782019"/>
              <a:gd name="connsiteX29" fmla="*/ 806482 w 6486715"/>
              <a:gd name="connsiteY29" fmla="*/ 775447 h 782019"/>
              <a:gd name="connsiteX30" fmla="*/ 763619 w 6486715"/>
              <a:gd name="connsiteY30" fmla="*/ 775447 h 782019"/>
              <a:gd name="connsiteX31" fmla="*/ 751808 w 6486715"/>
              <a:gd name="connsiteY31" fmla="*/ 766874 h 782019"/>
              <a:gd name="connsiteX32" fmla="*/ 559880 w 6486715"/>
              <a:gd name="connsiteY32" fmla="*/ 275670 h 782019"/>
              <a:gd name="connsiteX33" fmla="*/ 528733 w 6486715"/>
              <a:gd name="connsiteY33" fmla="*/ 254239 h 782019"/>
              <a:gd name="connsiteX34" fmla="*/ 499777 w 6486715"/>
              <a:gd name="connsiteY34" fmla="*/ 254239 h 782019"/>
              <a:gd name="connsiteX35" fmla="*/ 489109 w 6486715"/>
              <a:gd name="connsiteY35" fmla="*/ 243476 h 782019"/>
              <a:gd name="connsiteX36" fmla="*/ 489109 w 6486715"/>
              <a:gd name="connsiteY36" fmla="*/ 224140 h 782019"/>
              <a:gd name="connsiteX37" fmla="*/ 499777 w 6486715"/>
              <a:gd name="connsiteY37" fmla="*/ 213472 h 782019"/>
              <a:gd name="connsiteX38" fmla="*/ 742188 w 6486715"/>
              <a:gd name="connsiteY38" fmla="*/ 213472 h 782019"/>
              <a:gd name="connsiteX39" fmla="*/ 752951 w 6486715"/>
              <a:gd name="connsiteY39" fmla="*/ 224140 h 782019"/>
              <a:gd name="connsiteX40" fmla="*/ 752951 w 6486715"/>
              <a:gd name="connsiteY40" fmla="*/ 243476 h 782019"/>
              <a:gd name="connsiteX41" fmla="*/ 742188 w 6486715"/>
              <a:gd name="connsiteY41" fmla="*/ 254239 h 782019"/>
              <a:gd name="connsiteX42" fmla="*/ 707898 w 6486715"/>
              <a:gd name="connsiteY42" fmla="*/ 254239 h 782019"/>
              <a:gd name="connsiteX43" fmla="*/ 686467 w 6486715"/>
              <a:gd name="connsiteY43" fmla="*/ 285290 h 782019"/>
              <a:gd name="connsiteX44" fmla="*/ 799052 w 6486715"/>
              <a:gd name="connsiteY44" fmla="*/ 584566 h 782019"/>
              <a:gd name="connsiteX45" fmla="*/ 834485 w 6486715"/>
              <a:gd name="connsiteY45" fmla="*/ 584566 h 782019"/>
              <a:gd name="connsiteX46" fmla="*/ 942785 w 6486715"/>
              <a:gd name="connsiteY46" fmla="*/ 285290 h 782019"/>
              <a:gd name="connsiteX47" fmla="*/ 920306 w 6486715"/>
              <a:gd name="connsiteY47" fmla="*/ 254239 h 782019"/>
              <a:gd name="connsiteX48" fmla="*/ 883825 w 6486715"/>
              <a:gd name="connsiteY48" fmla="*/ 254239 h 782019"/>
              <a:gd name="connsiteX49" fmla="*/ 873157 w 6486715"/>
              <a:gd name="connsiteY49" fmla="*/ 243476 h 782019"/>
              <a:gd name="connsiteX50" fmla="*/ 873157 w 6486715"/>
              <a:gd name="connsiteY50" fmla="*/ 224140 h 782019"/>
              <a:gd name="connsiteX51" fmla="*/ 883825 w 6486715"/>
              <a:gd name="connsiteY51" fmla="*/ 213472 h 782019"/>
              <a:gd name="connsiteX52" fmla="*/ 1070420 w 6486715"/>
              <a:gd name="connsiteY52" fmla="*/ 213472 h 782019"/>
              <a:gd name="connsiteX53" fmla="*/ 1081088 w 6486715"/>
              <a:gd name="connsiteY53" fmla="*/ 224140 h 782019"/>
              <a:gd name="connsiteX54" fmla="*/ 1531525 w 6486715"/>
              <a:gd name="connsiteY54" fmla="*/ 664957 h 782019"/>
              <a:gd name="connsiteX55" fmla="*/ 1325594 w 6486715"/>
              <a:gd name="connsiteY55" fmla="*/ 781924 h 782019"/>
              <a:gd name="connsiteX56" fmla="*/ 1058513 w 6486715"/>
              <a:gd name="connsiteY56" fmla="*/ 500841 h 782019"/>
              <a:gd name="connsiteX57" fmla="*/ 1332071 w 6486715"/>
              <a:gd name="connsiteY57" fmla="*/ 202709 h 782019"/>
              <a:gd name="connsiteX58" fmla="*/ 1556195 w 6486715"/>
              <a:gd name="connsiteY58" fmla="*/ 452645 h 782019"/>
              <a:gd name="connsiteX59" fmla="*/ 1530477 w 6486715"/>
              <a:gd name="connsiteY59" fmla="*/ 480553 h 782019"/>
              <a:gd name="connsiteX60" fmla="*/ 1196912 w 6486715"/>
              <a:gd name="connsiteY60" fmla="*/ 480553 h 782019"/>
              <a:gd name="connsiteX61" fmla="*/ 1170146 w 6486715"/>
              <a:gd name="connsiteY61" fmla="*/ 508366 h 782019"/>
              <a:gd name="connsiteX62" fmla="*/ 1338548 w 6486715"/>
              <a:gd name="connsiteY62" fmla="*/ 699247 h 782019"/>
              <a:gd name="connsiteX63" fmla="*/ 1501521 w 6486715"/>
              <a:gd name="connsiteY63" fmla="*/ 640287 h 782019"/>
              <a:gd name="connsiteX64" fmla="*/ 1531525 w 6486715"/>
              <a:gd name="connsiteY64" fmla="*/ 632762 h 782019"/>
              <a:gd name="connsiteX65" fmla="*/ 1531525 w 6486715"/>
              <a:gd name="connsiteY65" fmla="*/ 664957 h 782019"/>
              <a:gd name="connsiteX66" fmla="*/ 1177576 w 6486715"/>
              <a:gd name="connsiteY66" fmla="*/ 399019 h 782019"/>
              <a:gd name="connsiteX67" fmla="*/ 1202246 w 6486715"/>
              <a:gd name="connsiteY67" fmla="*/ 429023 h 782019"/>
              <a:gd name="connsiteX68" fmla="*/ 1425321 w 6486715"/>
              <a:gd name="connsiteY68" fmla="*/ 429023 h 782019"/>
              <a:gd name="connsiteX69" fmla="*/ 1452086 w 6486715"/>
              <a:gd name="connsiteY69" fmla="*/ 399019 h 782019"/>
              <a:gd name="connsiteX70" fmla="*/ 1327595 w 6486715"/>
              <a:gd name="connsiteY70" fmla="*/ 247762 h 782019"/>
              <a:gd name="connsiteX71" fmla="*/ 1177576 w 6486715"/>
              <a:gd name="connsiteY71" fmla="*/ 399019 h 782019"/>
              <a:gd name="connsiteX72" fmla="*/ 1816894 w 6486715"/>
              <a:gd name="connsiteY72" fmla="*/ 771161 h 782019"/>
              <a:gd name="connsiteX73" fmla="*/ 1608868 w 6486715"/>
              <a:gd name="connsiteY73" fmla="*/ 771161 h 782019"/>
              <a:gd name="connsiteX74" fmla="*/ 1598105 w 6486715"/>
              <a:gd name="connsiteY74" fmla="*/ 760397 h 782019"/>
              <a:gd name="connsiteX75" fmla="*/ 1598105 w 6486715"/>
              <a:gd name="connsiteY75" fmla="*/ 741062 h 782019"/>
              <a:gd name="connsiteX76" fmla="*/ 1608868 w 6486715"/>
              <a:gd name="connsiteY76" fmla="*/ 730394 h 782019"/>
              <a:gd name="connsiteX77" fmla="*/ 1635633 w 6486715"/>
              <a:gd name="connsiteY77" fmla="*/ 730394 h 782019"/>
              <a:gd name="connsiteX78" fmla="*/ 1662398 w 6486715"/>
              <a:gd name="connsiteY78" fmla="*/ 703628 h 782019"/>
              <a:gd name="connsiteX79" fmla="*/ 1662398 w 6486715"/>
              <a:gd name="connsiteY79" fmla="*/ 338916 h 782019"/>
              <a:gd name="connsiteX80" fmla="*/ 1645253 w 6486715"/>
              <a:gd name="connsiteY80" fmla="*/ 306722 h 782019"/>
              <a:gd name="connsiteX81" fmla="*/ 1600200 w 6486715"/>
              <a:gd name="connsiteY81" fmla="*/ 275670 h 782019"/>
              <a:gd name="connsiteX82" fmla="*/ 1593818 w 6486715"/>
              <a:gd name="connsiteY82" fmla="*/ 262811 h 782019"/>
              <a:gd name="connsiteX83" fmla="*/ 1602391 w 6486715"/>
              <a:gd name="connsiteY83" fmla="*/ 252143 h 782019"/>
              <a:gd name="connsiteX84" fmla="*/ 1733264 w 6486715"/>
              <a:gd name="connsiteY84" fmla="*/ 208138 h 782019"/>
              <a:gd name="connsiteX85" fmla="*/ 1764316 w 6486715"/>
              <a:gd name="connsiteY85" fmla="*/ 229569 h 782019"/>
              <a:gd name="connsiteX86" fmla="*/ 1764316 w 6486715"/>
              <a:gd name="connsiteY86" fmla="*/ 248905 h 782019"/>
              <a:gd name="connsiteX87" fmla="*/ 1794320 w 6486715"/>
              <a:gd name="connsiteY87" fmla="*/ 260716 h 782019"/>
              <a:gd name="connsiteX88" fmla="*/ 1940243 w 6486715"/>
              <a:gd name="connsiteY88" fmla="*/ 201756 h 782019"/>
              <a:gd name="connsiteX89" fmla="*/ 2098929 w 6486715"/>
              <a:gd name="connsiteY89" fmla="*/ 393780 h 782019"/>
              <a:gd name="connsiteX90" fmla="*/ 2098929 w 6486715"/>
              <a:gd name="connsiteY90" fmla="*/ 703724 h 782019"/>
              <a:gd name="connsiteX91" fmla="*/ 2125694 w 6486715"/>
              <a:gd name="connsiteY91" fmla="*/ 730489 h 782019"/>
              <a:gd name="connsiteX92" fmla="*/ 2151412 w 6486715"/>
              <a:gd name="connsiteY92" fmla="*/ 730489 h 782019"/>
              <a:gd name="connsiteX93" fmla="*/ 2162175 w 6486715"/>
              <a:gd name="connsiteY93" fmla="*/ 741157 h 782019"/>
              <a:gd name="connsiteX94" fmla="*/ 2162175 w 6486715"/>
              <a:gd name="connsiteY94" fmla="*/ 760493 h 782019"/>
              <a:gd name="connsiteX95" fmla="*/ 2151412 w 6486715"/>
              <a:gd name="connsiteY95" fmla="*/ 771256 h 782019"/>
              <a:gd name="connsiteX96" fmla="*/ 1943386 w 6486715"/>
              <a:gd name="connsiteY96" fmla="*/ 771256 h 782019"/>
              <a:gd name="connsiteX97" fmla="*/ 1932718 w 6486715"/>
              <a:gd name="connsiteY97" fmla="*/ 760493 h 782019"/>
              <a:gd name="connsiteX98" fmla="*/ 1932718 w 6486715"/>
              <a:gd name="connsiteY98" fmla="*/ 741157 h 782019"/>
              <a:gd name="connsiteX99" fmla="*/ 1943386 w 6486715"/>
              <a:gd name="connsiteY99" fmla="*/ 730489 h 782019"/>
              <a:gd name="connsiteX100" fmla="*/ 1970151 w 6486715"/>
              <a:gd name="connsiteY100" fmla="*/ 730489 h 782019"/>
              <a:gd name="connsiteX101" fmla="*/ 1996916 w 6486715"/>
              <a:gd name="connsiteY101" fmla="*/ 703724 h 782019"/>
              <a:gd name="connsiteX102" fmla="*/ 1996916 w 6486715"/>
              <a:gd name="connsiteY102" fmla="*/ 403401 h 782019"/>
              <a:gd name="connsiteX103" fmla="*/ 1891856 w 6486715"/>
              <a:gd name="connsiteY103" fmla="*/ 276813 h 782019"/>
              <a:gd name="connsiteX104" fmla="*/ 1778222 w 6486715"/>
              <a:gd name="connsiteY104" fmla="*/ 330439 h 782019"/>
              <a:gd name="connsiteX105" fmla="*/ 1764221 w 6486715"/>
              <a:gd name="connsiteY105" fmla="*/ 363681 h 782019"/>
              <a:gd name="connsiteX106" fmla="*/ 1764221 w 6486715"/>
              <a:gd name="connsiteY106" fmla="*/ 703724 h 782019"/>
              <a:gd name="connsiteX107" fmla="*/ 1790986 w 6486715"/>
              <a:gd name="connsiteY107" fmla="*/ 730489 h 782019"/>
              <a:gd name="connsiteX108" fmla="*/ 1816703 w 6486715"/>
              <a:gd name="connsiteY108" fmla="*/ 730489 h 782019"/>
              <a:gd name="connsiteX109" fmla="*/ 1827467 w 6486715"/>
              <a:gd name="connsiteY109" fmla="*/ 741157 h 782019"/>
              <a:gd name="connsiteX110" fmla="*/ 1827467 w 6486715"/>
              <a:gd name="connsiteY110" fmla="*/ 760493 h 782019"/>
              <a:gd name="connsiteX111" fmla="*/ 1816894 w 6486715"/>
              <a:gd name="connsiteY111" fmla="*/ 771161 h 782019"/>
              <a:gd name="connsiteX112" fmla="*/ 2299526 w 6486715"/>
              <a:gd name="connsiteY112" fmla="*/ 326057 h 782019"/>
              <a:gd name="connsiteX113" fmla="*/ 2616994 w 6486715"/>
              <a:gd name="connsiteY113" fmla="*/ 607045 h 782019"/>
              <a:gd name="connsiteX114" fmla="*/ 2398205 w 6486715"/>
              <a:gd name="connsiteY114" fmla="*/ 781924 h 782019"/>
              <a:gd name="connsiteX115" fmla="*/ 2228755 w 6486715"/>
              <a:gd name="connsiteY115" fmla="*/ 731442 h 782019"/>
              <a:gd name="connsiteX116" fmla="*/ 2212658 w 6486715"/>
              <a:gd name="connsiteY116" fmla="*/ 698199 h 782019"/>
              <a:gd name="connsiteX117" fmla="*/ 2212658 w 6486715"/>
              <a:gd name="connsiteY117" fmla="*/ 621999 h 782019"/>
              <a:gd name="connsiteX118" fmla="*/ 2239518 w 6486715"/>
              <a:gd name="connsiteY118" fmla="*/ 595234 h 782019"/>
              <a:gd name="connsiteX119" fmla="*/ 2245900 w 6486715"/>
              <a:gd name="connsiteY119" fmla="*/ 595234 h 782019"/>
              <a:gd name="connsiteX120" fmla="*/ 2275904 w 6486715"/>
              <a:gd name="connsiteY120" fmla="*/ 617808 h 782019"/>
              <a:gd name="connsiteX121" fmla="*/ 2418493 w 6486715"/>
              <a:gd name="connsiteY121" fmla="*/ 736871 h 782019"/>
              <a:gd name="connsiteX122" fmla="*/ 2536508 w 6486715"/>
              <a:gd name="connsiteY122" fmla="*/ 632858 h 782019"/>
              <a:gd name="connsiteX123" fmla="*/ 2224373 w 6486715"/>
              <a:gd name="connsiteY123" fmla="*/ 366920 h 782019"/>
              <a:gd name="connsiteX124" fmla="*/ 2414207 w 6486715"/>
              <a:gd name="connsiteY124" fmla="*/ 202804 h 782019"/>
              <a:gd name="connsiteX125" fmla="*/ 2552605 w 6486715"/>
              <a:gd name="connsiteY125" fmla="*/ 227474 h 782019"/>
              <a:gd name="connsiteX126" fmla="*/ 2571941 w 6486715"/>
              <a:gd name="connsiteY126" fmla="*/ 258525 h 782019"/>
              <a:gd name="connsiteX127" fmla="*/ 2571941 w 6486715"/>
              <a:gd name="connsiteY127" fmla="*/ 328248 h 782019"/>
              <a:gd name="connsiteX128" fmla="*/ 2546223 w 6486715"/>
              <a:gd name="connsiteY128" fmla="*/ 355013 h 782019"/>
              <a:gd name="connsiteX129" fmla="*/ 2544128 w 6486715"/>
              <a:gd name="connsiteY129" fmla="*/ 355013 h 782019"/>
              <a:gd name="connsiteX130" fmla="*/ 2515172 w 6486715"/>
              <a:gd name="connsiteY130" fmla="*/ 335678 h 782019"/>
              <a:gd name="connsiteX131" fmla="*/ 2392871 w 6486715"/>
              <a:gd name="connsiteY131" fmla="*/ 247762 h 782019"/>
              <a:gd name="connsiteX132" fmla="*/ 2299526 w 6486715"/>
              <a:gd name="connsiteY132" fmla="*/ 326057 h 782019"/>
              <a:gd name="connsiteX133" fmla="*/ 2695289 w 6486715"/>
              <a:gd name="connsiteY133" fmla="*/ 102982 h 782019"/>
              <a:gd name="connsiteX134" fmla="*/ 2650236 w 6486715"/>
              <a:gd name="connsiteY134" fmla="*/ 71835 h 782019"/>
              <a:gd name="connsiteX135" fmla="*/ 2643854 w 6486715"/>
              <a:gd name="connsiteY135" fmla="*/ 58976 h 782019"/>
              <a:gd name="connsiteX136" fmla="*/ 2652427 w 6486715"/>
              <a:gd name="connsiteY136" fmla="*/ 48308 h 782019"/>
              <a:gd name="connsiteX137" fmla="*/ 2783301 w 6486715"/>
              <a:gd name="connsiteY137" fmla="*/ 4303 h 782019"/>
              <a:gd name="connsiteX138" fmla="*/ 2814352 w 6486715"/>
              <a:gd name="connsiteY138" fmla="*/ 25734 h 782019"/>
              <a:gd name="connsiteX139" fmla="*/ 2814352 w 6486715"/>
              <a:gd name="connsiteY139" fmla="*/ 466551 h 782019"/>
              <a:gd name="connsiteX140" fmla="*/ 2847594 w 6486715"/>
              <a:gd name="connsiteY140" fmla="*/ 479410 h 782019"/>
              <a:gd name="connsiteX141" fmla="*/ 3012758 w 6486715"/>
              <a:gd name="connsiteY141" fmla="*/ 298149 h 782019"/>
              <a:gd name="connsiteX142" fmla="*/ 2997708 w 6486715"/>
              <a:gd name="connsiteY142" fmla="*/ 264907 h 782019"/>
              <a:gd name="connsiteX143" fmla="*/ 2976277 w 6486715"/>
              <a:gd name="connsiteY143" fmla="*/ 264907 h 782019"/>
              <a:gd name="connsiteX144" fmla="*/ 2965514 w 6486715"/>
              <a:gd name="connsiteY144" fmla="*/ 254239 h 782019"/>
              <a:gd name="connsiteX145" fmla="*/ 2965514 w 6486715"/>
              <a:gd name="connsiteY145" fmla="*/ 224235 h 782019"/>
              <a:gd name="connsiteX146" fmla="*/ 2976277 w 6486715"/>
              <a:gd name="connsiteY146" fmla="*/ 213567 h 782019"/>
              <a:gd name="connsiteX147" fmla="*/ 3178969 w 6486715"/>
              <a:gd name="connsiteY147" fmla="*/ 213567 h 782019"/>
              <a:gd name="connsiteX148" fmla="*/ 3189732 w 6486715"/>
              <a:gd name="connsiteY148" fmla="*/ 224235 h 782019"/>
              <a:gd name="connsiteX149" fmla="*/ 3189732 w 6486715"/>
              <a:gd name="connsiteY149" fmla="*/ 254239 h 782019"/>
              <a:gd name="connsiteX150" fmla="*/ 3178969 w 6486715"/>
              <a:gd name="connsiteY150" fmla="*/ 264907 h 782019"/>
              <a:gd name="connsiteX151" fmla="*/ 3141440 w 6486715"/>
              <a:gd name="connsiteY151" fmla="*/ 264907 h 782019"/>
              <a:gd name="connsiteX152" fmla="*/ 3109246 w 6486715"/>
              <a:gd name="connsiteY152" fmla="*/ 279956 h 782019"/>
              <a:gd name="connsiteX153" fmla="*/ 2993422 w 6486715"/>
              <a:gd name="connsiteY153" fmla="*/ 409687 h 782019"/>
              <a:gd name="connsiteX154" fmla="*/ 2990184 w 6486715"/>
              <a:gd name="connsiteY154" fmla="*/ 447215 h 782019"/>
              <a:gd name="connsiteX155" fmla="*/ 3153251 w 6486715"/>
              <a:gd name="connsiteY155" fmla="*/ 712106 h 782019"/>
              <a:gd name="connsiteX156" fmla="*/ 3185446 w 6486715"/>
              <a:gd name="connsiteY156" fmla="*/ 730394 h 782019"/>
              <a:gd name="connsiteX157" fmla="*/ 3205829 w 6486715"/>
              <a:gd name="connsiteY157" fmla="*/ 730394 h 782019"/>
              <a:gd name="connsiteX158" fmla="*/ 3216593 w 6486715"/>
              <a:gd name="connsiteY158" fmla="*/ 741062 h 782019"/>
              <a:gd name="connsiteX159" fmla="*/ 3216593 w 6486715"/>
              <a:gd name="connsiteY159" fmla="*/ 760397 h 782019"/>
              <a:gd name="connsiteX160" fmla="*/ 3205829 w 6486715"/>
              <a:gd name="connsiteY160" fmla="*/ 771161 h 782019"/>
              <a:gd name="connsiteX161" fmla="*/ 2990279 w 6486715"/>
              <a:gd name="connsiteY161" fmla="*/ 771161 h 782019"/>
              <a:gd name="connsiteX162" fmla="*/ 2979611 w 6486715"/>
              <a:gd name="connsiteY162" fmla="*/ 760397 h 782019"/>
              <a:gd name="connsiteX163" fmla="*/ 2979611 w 6486715"/>
              <a:gd name="connsiteY163" fmla="*/ 741062 h 782019"/>
              <a:gd name="connsiteX164" fmla="*/ 2990279 w 6486715"/>
              <a:gd name="connsiteY164" fmla="*/ 730394 h 782019"/>
              <a:gd name="connsiteX165" fmla="*/ 3007424 w 6486715"/>
              <a:gd name="connsiteY165" fmla="*/ 730394 h 782019"/>
              <a:gd name="connsiteX166" fmla="*/ 3025712 w 6486715"/>
              <a:gd name="connsiteY166" fmla="*/ 698199 h 782019"/>
              <a:gd name="connsiteX167" fmla="*/ 2918460 w 6486715"/>
              <a:gd name="connsiteY167" fmla="*/ 522272 h 782019"/>
              <a:gd name="connsiteX168" fmla="*/ 2880932 w 6486715"/>
              <a:gd name="connsiteY168" fmla="*/ 517986 h 782019"/>
              <a:gd name="connsiteX169" fmla="*/ 2827306 w 6486715"/>
              <a:gd name="connsiteY169" fmla="*/ 573707 h 782019"/>
              <a:gd name="connsiteX170" fmla="*/ 2814447 w 6486715"/>
              <a:gd name="connsiteY170" fmla="*/ 606950 h 782019"/>
              <a:gd name="connsiteX171" fmla="*/ 2814447 w 6486715"/>
              <a:gd name="connsiteY171" fmla="*/ 703533 h 782019"/>
              <a:gd name="connsiteX172" fmla="*/ 2841212 w 6486715"/>
              <a:gd name="connsiteY172" fmla="*/ 730298 h 782019"/>
              <a:gd name="connsiteX173" fmla="*/ 2877693 w 6486715"/>
              <a:gd name="connsiteY173" fmla="*/ 730298 h 782019"/>
              <a:gd name="connsiteX174" fmla="*/ 2888456 w 6486715"/>
              <a:gd name="connsiteY174" fmla="*/ 740967 h 782019"/>
              <a:gd name="connsiteX175" fmla="*/ 2888456 w 6486715"/>
              <a:gd name="connsiteY175" fmla="*/ 760302 h 782019"/>
              <a:gd name="connsiteX176" fmla="*/ 2877693 w 6486715"/>
              <a:gd name="connsiteY176" fmla="*/ 771065 h 782019"/>
              <a:gd name="connsiteX177" fmla="*/ 2658904 w 6486715"/>
              <a:gd name="connsiteY177" fmla="*/ 771065 h 782019"/>
              <a:gd name="connsiteX178" fmla="*/ 2648236 w 6486715"/>
              <a:gd name="connsiteY178" fmla="*/ 760302 h 782019"/>
              <a:gd name="connsiteX179" fmla="*/ 2648236 w 6486715"/>
              <a:gd name="connsiteY179" fmla="*/ 740967 h 782019"/>
              <a:gd name="connsiteX180" fmla="*/ 2658904 w 6486715"/>
              <a:gd name="connsiteY180" fmla="*/ 730298 h 782019"/>
              <a:gd name="connsiteX181" fmla="*/ 2685764 w 6486715"/>
              <a:gd name="connsiteY181" fmla="*/ 730298 h 782019"/>
              <a:gd name="connsiteX182" fmla="*/ 2712530 w 6486715"/>
              <a:gd name="connsiteY182" fmla="*/ 703533 h 782019"/>
              <a:gd name="connsiteX183" fmla="*/ 2712530 w 6486715"/>
              <a:gd name="connsiteY183" fmla="*/ 135081 h 782019"/>
              <a:gd name="connsiteX184" fmla="*/ 2695289 w 6486715"/>
              <a:gd name="connsiteY184" fmla="*/ 102982 h 782019"/>
              <a:gd name="connsiteX185" fmla="*/ 3234785 w 6486715"/>
              <a:gd name="connsiteY185" fmla="*/ 254239 h 782019"/>
              <a:gd name="connsiteX186" fmla="*/ 3234785 w 6486715"/>
              <a:gd name="connsiteY186" fmla="*/ 224235 h 782019"/>
              <a:gd name="connsiteX187" fmla="*/ 3245453 w 6486715"/>
              <a:gd name="connsiteY187" fmla="*/ 213567 h 782019"/>
              <a:gd name="connsiteX188" fmla="*/ 3342037 w 6486715"/>
              <a:gd name="connsiteY188" fmla="*/ 95552 h 782019"/>
              <a:gd name="connsiteX189" fmla="*/ 3370993 w 6486715"/>
              <a:gd name="connsiteY189" fmla="*/ 70883 h 782019"/>
              <a:gd name="connsiteX190" fmla="*/ 3374231 w 6486715"/>
              <a:gd name="connsiteY190" fmla="*/ 70883 h 782019"/>
              <a:gd name="connsiteX191" fmla="*/ 3400997 w 6486715"/>
              <a:gd name="connsiteY191" fmla="*/ 97648 h 782019"/>
              <a:gd name="connsiteX192" fmla="*/ 3400997 w 6486715"/>
              <a:gd name="connsiteY192" fmla="*/ 186611 h 782019"/>
              <a:gd name="connsiteX193" fmla="*/ 3427762 w 6486715"/>
              <a:gd name="connsiteY193" fmla="*/ 213472 h 782019"/>
              <a:gd name="connsiteX194" fmla="*/ 3546825 w 6486715"/>
              <a:gd name="connsiteY194" fmla="*/ 213472 h 782019"/>
              <a:gd name="connsiteX195" fmla="*/ 3557588 w 6486715"/>
              <a:gd name="connsiteY195" fmla="*/ 224140 h 782019"/>
              <a:gd name="connsiteX196" fmla="*/ 3557588 w 6486715"/>
              <a:gd name="connsiteY196" fmla="*/ 254144 h 782019"/>
              <a:gd name="connsiteX197" fmla="*/ 3546825 w 6486715"/>
              <a:gd name="connsiteY197" fmla="*/ 264812 h 782019"/>
              <a:gd name="connsiteX198" fmla="*/ 3427762 w 6486715"/>
              <a:gd name="connsiteY198" fmla="*/ 264812 h 782019"/>
              <a:gd name="connsiteX199" fmla="*/ 3400997 w 6486715"/>
              <a:gd name="connsiteY199" fmla="*/ 291672 h 782019"/>
              <a:gd name="connsiteX200" fmla="*/ 3400997 w 6486715"/>
              <a:gd name="connsiteY200" fmla="*/ 623047 h 782019"/>
              <a:gd name="connsiteX201" fmla="*/ 3477197 w 6486715"/>
              <a:gd name="connsiteY201" fmla="*/ 716392 h 782019"/>
              <a:gd name="connsiteX202" fmla="*/ 3543681 w 6486715"/>
              <a:gd name="connsiteY202" fmla="*/ 699247 h 782019"/>
              <a:gd name="connsiteX203" fmla="*/ 3576923 w 6486715"/>
              <a:gd name="connsiteY203" fmla="*/ 698199 h 782019"/>
              <a:gd name="connsiteX204" fmla="*/ 3570542 w 6486715"/>
              <a:gd name="connsiteY204" fmla="*/ 731442 h 782019"/>
              <a:gd name="connsiteX205" fmla="*/ 3436430 w 6486715"/>
              <a:gd name="connsiteY205" fmla="*/ 781924 h 782019"/>
              <a:gd name="connsiteX206" fmla="*/ 3299175 w 6486715"/>
              <a:gd name="connsiteY206" fmla="*/ 633905 h 782019"/>
              <a:gd name="connsiteX207" fmla="*/ 3299175 w 6486715"/>
              <a:gd name="connsiteY207" fmla="*/ 291768 h 782019"/>
              <a:gd name="connsiteX208" fmla="*/ 3272409 w 6486715"/>
              <a:gd name="connsiteY208" fmla="*/ 264907 h 782019"/>
              <a:gd name="connsiteX209" fmla="*/ 3245644 w 6486715"/>
              <a:gd name="connsiteY209" fmla="*/ 264907 h 782019"/>
              <a:gd name="connsiteX210" fmla="*/ 3234785 w 6486715"/>
              <a:gd name="connsiteY210" fmla="*/ 254239 h 782019"/>
              <a:gd name="connsiteX211" fmla="*/ 3951256 w 6486715"/>
              <a:gd name="connsiteY211" fmla="*/ 767922 h 782019"/>
              <a:gd name="connsiteX212" fmla="*/ 3688461 w 6486715"/>
              <a:gd name="connsiteY212" fmla="*/ 84694 h 782019"/>
              <a:gd name="connsiteX213" fmla="*/ 3657410 w 6486715"/>
              <a:gd name="connsiteY213" fmla="*/ 63263 h 782019"/>
              <a:gd name="connsiteX214" fmla="*/ 3611309 w 6486715"/>
              <a:gd name="connsiteY214" fmla="*/ 63263 h 782019"/>
              <a:gd name="connsiteX215" fmla="*/ 3600545 w 6486715"/>
              <a:gd name="connsiteY215" fmla="*/ 52499 h 782019"/>
              <a:gd name="connsiteX216" fmla="*/ 3600545 w 6486715"/>
              <a:gd name="connsiteY216" fmla="*/ 20305 h 782019"/>
              <a:gd name="connsiteX217" fmla="*/ 3611309 w 6486715"/>
              <a:gd name="connsiteY217" fmla="*/ 9637 h 782019"/>
              <a:gd name="connsiteX218" fmla="*/ 3884771 w 6486715"/>
              <a:gd name="connsiteY218" fmla="*/ 9637 h 782019"/>
              <a:gd name="connsiteX219" fmla="*/ 3895535 w 6486715"/>
              <a:gd name="connsiteY219" fmla="*/ 20305 h 782019"/>
              <a:gd name="connsiteX220" fmla="*/ 3895535 w 6486715"/>
              <a:gd name="connsiteY220" fmla="*/ 52499 h 782019"/>
              <a:gd name="connsiteX221" fmla="*/ 3884771 w 6486715"/>
              <a:gd name="connsiteY221" fmla="*/ 63263 h 782019"/>
              <a:gd name="connsiteX222" fmla="*/ 3842957 w 6486715"/>
              <a:gd name="connsiteY222" fmla="*/ 63263 h 782019"/>
              <a:gd name="connsiteX223" fmla="*/ 3821526 w 6486715"/>
              <a:gd name="connsiteY223" fmla="*/ 94314 h 782019"/>
              <a:gd name="connsiteX224" fmla="*/ 3982403 w 6486715"/>
              <a:gd name="connsiteY224" fmla="*/ 544752 h 782019"/>
              <a:gd name="connsiteX225" fmla="*/ 4017740 w 6486715"/>
              <a:gd name="connsiteY225" fmla="*/ 544752 h 782019"/>
              <a:gd name="connsiteX226" fmla="*/ 4177570 w 6486715"/>
              <a:gd name="connsiteY226" fmla="*/ 94314 h 782019"/>
              <a:gd name="connsiteX227" fmla="*/ 4156139 w 6486715"/>
              <a:gd name="connsiteY227" fmla="*/ 63263 h 782019"/>
              <a:gd name="connsiteX228" fmla="*/ 4101465 w 6486715"/>
              <a:gd name="connsiteY228" fmla="*/ 63263 h 782019"/>
              <a:gd name="connsiteX229" fmla="*/ 4090702 w 6486715"/>
              <a:gd name="connsiteY229" fmla="*/ 52499 h 782019"/>
              <a:gd name="connsiteX230" fmla="*/ 4090702 w 6486715"/>
              <a:gd name="connsiteY230" fmla="*/ 20305 h 782019"/>
              <a:gd name="connsiteX231" fmla="*/ 4101465 w 6486715"/>
              <a:gd name="connsiteY231" fmla="*/ 9637 h 782019"/>
              <a:gd name="connsiteX232" fmla="*/ 4337400 w 6486715"/>
              <a:gd name="connsiteY232" fmla="*/ 9637 h 782019"/>
              <a:gd name="connsiteX233" fmla="*/ 4348068 w 6486715"/>
              <a:gd name="connsiteY233" fmla="*/ 20305 h 782019"/>
              <a:gd name="connsiteX234" fmla="*/ 4348068 w 6486715"/>
              <a:gd name="connsiteY234" fmla="*/ 52499 h 782019"/>
              <a:gd name="connsiteX235" fmla="*/ 4337400 w 6486715"/>
              <a:gd name="connsiteY235" fmla="*/ 63263 h 782019"/>
              <a:gd name="connsiteX236" fmla="*/ 4293394 w 6486715"/>
              <a:gd name="connsiteY236" fmla="*/ 63263 h 782019"/>
              <a:gd name="connsiteX237" fmla="*/ 4262247 w 6486715"/>
              <a:gd name="connsiteY237" fmla="*/ 84694 h 782019"/>
              <a:gd name="connsiteX238" fmla="*/ 4002691 w 6486715"/>
              <a:gd name="connsiteY238" fmla="*/ 767922 h 782019"/>
              <a:gd name="connsiteX239" fmla="*/ 3990880 w 6486715"/>
              <a:gd name="connsiteY239" fmla="*/ 776495 h 782019"/>
              <a:gd name="connsiteX240" fmla="*/ 3962972 w 6486715"/>
              <a:gd name="connsiteY240" fmla="*/ 776495 h 782019"/>
              <a:gd name="connsiteX241" fmla="*/ 3951256 w 6486715"/>
              <a:gd name="connsiteY241" fmla="*/ 767922 h 782019"/>
              <a:gd name="connsiteX242" fmla="*/ 4545425 w 6486715"/>
              <a:gd name="connsiteY242" fmla="*/ 710010 h 782019"/>
              <a:gd name="connsiteX243" fmla="*/ 4520756 w 6486715"/>
              <a:gd name="connsiteY243" fmla="*/ 704676 h 782019"/>
              <a:gd name="connsiteX244" fmla="*/ 4377023 w 6486715"/>
              <a:gd name="connsiteY244" fmla="*/ 781924 h 782019"/>
              <a:gd name="connsiteX245" fmla="*/ 4232243 w 6486715"/>
              <a:gd name="connsiteY245" fmla="*/ 645717 h 782019"/>
              <a:gd name="connsiteX246" fmla="*/ 4509993 w 6486715"/>
              <a:gd name="connsiteY246" fmla="*/ 447311 h 782019"/>
              <a:gd name="connsiteX247" fmla="*/ 4533614 w 6486715"/>
              <a:gd name="connsiteY247" fmla="*/ 418355 h 782019"/>
              <a:gd name="connsiteX248" fmla="*/ 4533614 w 6486715"/>
              <a:gd name="connsiteY248" fmla="*/ 353966 h 782019"/>
              <a:gd name="connsiteX249" fmla="*/ 4482084 w 6486715"/>
              <a:gd name="connsiteY249" fmla="*/ 239189 h 782019"/>
              <a:gd name="connsiteX250" fmla="*/ 4458462 w 6486715"/>
              <a:gd name="connsiteY250" fmla="*/ 217758 h 782019"/>
              <a:gd name="connsiteX251" fmla="*/ 4486371 w 6486715"/>
              <a:gd name="connsiteY251" fmla="*/ 202709 h 782019"/>
              <a:gd name="connsiteX252" fmla="*/ 4635437 w 6486715"/>
              <a:gd name="connsiteY252" fmla="*/ 350727 h 782019"/>
              <a:gd name="connsiteX253" fmla="*/ 4635437 w 6486715"/>
              <a:gd name="connsiteY253" fmla="*/ 658575 h 782019"/>
              <a:gd name="connsiteX254" fmla="*/ 4675156 w 6486715"/>
              <a:gd name="connsiteY254" fmla="*/ 717535 h 782019"/>
              <a:gd name="connsiteX255" fmla="*/ 4708399 w 6486715"/>
              <a:gd name="connsiteY255" fmla="*/ 707915 h 782019"/>
              <a:gd name="connsiteX256" fmla="*/ 4742688 w 6486715"/>
              <a:gd name="connsiteY256" fmla="*/ 707915 h 782019"/>
              <a:gd name="connsiteX257" fmla="*/ 4736307 w 6486715"/>
              <a:gd name="connsiteY257" fmla="*/ 742205 h 782019"/>
              <a:gd name="connsiteX258" fmla="*/ 4648391 w 6486715"/>
              <a:gd name="connsiteY258" fmla="*/ 781924 h 782019"/>
              <a:gd name="connsiteX259" fmla="*/ 4545425 w 6486715"/>
              <a:gd name="connsiteY259" fmla="*/ 710010 h 782019"/>
              <a:gd name="connsiteX260" fmla="*/ 4391025 w 6486715"/>
              <a:gd name="connsiteY260" fmla="*/ 228426 h 782019"/>
              <a:gd name="connsiteX261" fmla="*/ 4374928 w 6486715"/>
              <a:gd name="connsiteY261" fmla="*/ 213472 h 782019"/>
              <a:gd name="connsiteX262" fmla="*/ 4276249 w 6486715"/>
              <a:gd name="connsiteY262" fmla="*/ 325010 h 782019"/>
              <a:gd name="connsiteX263" fmla="*/ 4348068 w 6486715"/>
              <a:gd name="connsiteY263" fmla="*/ 400067 h 782019"/>
              <a:gd name="connsiteX264" fmla="*/ 4414552 w 6486715"/>
              <a:gd name="connsiteY264" fmla="*/ 333582 h 782019"/>
              <a:gd name="connsiteX265" fmla="*/ 4380262 w 6486715"/>
              <a:gd name="connsiteY265" fmla="*/ 257477 h 782019"/>
              <a:gd name="connsiteX266" fmla="*/ 4391025 w 6486715"/>
              <a:gd name="connsiteY266" fmla="*/ 228426 h 782019"/>
              <a:gd name="connsiteX267" fmla="*/ 4502563 w 6486715"/>
              <a:gd name="connsiteY267" fmla="*/ 499889 h 782019"/>
              <a:gd name="connsiteX268" fmla="*/ 4341686 w 6486715"/>
              <a:gd name="connsiteY268" fmla="*/ 637144 h 782019"/>
              <a:gd name="connsiteX269" fmla="*/ 4414647 w 6486715"/>
              <a:gd name="connsiteY269" fmla="*/ 713344 h 782019"/>
              <a:gd name="connsiteX270" fmla="*/ 4533710 w 6486715"/>
              <a:gd name="connsiteY270" fmla="*/ 569612 h 782019"/>
              <a:gd name="connsiteX271" fmla="*/ 4533710 w 6486715"/>
              <a:gd name="connsiteY271" fmla="*/ 522463 h 782019"/>
              <a:gd name="connsiteX272" fmla="*/ 4502563 w 6486715"/>
              <a:gd name="connsiteY272" fmla="*/ 499889 h 782019"/>
              <a:gd name="connsiteX273" fmla="*/ 5372386 w 6486715"/>
              <a:gd name="connsiteY273" fmla="*/ 731537 h 782019"/>
              <a:gd name="connsiteX274" fmla="*/ 5238274 w 6486715"/>
              <a:gd name="connsiteY274" fmla="*/ 782019 h 782019"/>
              <a:gd name="connsiteX275" fmla="*/ 5101019 w 6486715"/>
              <a:gd name="connsiteY275" fmla="*/ 634001 h 782019"/>
              <a:gd name="connsiteX276" fmla="*/ 5101019 w 6486715"/>
              <a:gd name="connsiteY276" fmla="*/ 291863 h 782019"/>
              <a:gd name="connsiteX277" fmla="*/ 5074254 w 6486715"/>
              <a:gd name="connsiteY277" fmla="*/ 265002 h 782019"/>
              <a:gd name="connsiteX278" fmla="*/ 4929473 w 6486715"/>
              <a:gd name="connsiteY278" fmla="*/ 265002 h 782019"/>
              <a:gd name="connsiteX279" fmla="*/ 4902708 w 6486715"/>
              <a:gd name="connsiteY279" fmla="*/ 291863 h 782019"/>
              <a:gd name="connsiteX280" fmla="*/ 4902708 w 6486715"/>
              <a:gd name="connsiteY280" fmla="*/ 658670 h 782019"/>
              <a:gd name="connsiteX281" fmla="*/ 4963859 w 6486715"/>
              <a:gd name="connsiteY281" fmla="*/ 717630 h 782019"/>
              <a:gd name="connsiteX282" fmla="*/ 5007865 w 6486715"/>
              <a:gd name="connsiteY282" fmla="*/ 705819 h 782019"/>
              <a:gd name="connsiteX283" fmla="*/ 5042154 w 6486715"/>
              <a:gd name="connsiteY283" fmla="*/ 707915 h 782019"/>
              <a:gd name="connsiteX284" fmla="*/ 5035773 w 6486715"/>
              <a:gd name="connsiteY284" fmla="*/ 740109 h 782019"/>
              <a:gd name="connsiteX285" fmla="*/ 4926425 w 6486715"/>
              <a:gd name="connsiteY285" fmla="*/ 781924 h 782019"/>
              <a:gd name="connsiteX286" fmla="*/ 4800886 w 6486715"/>
              <a:gd name="connsiteY286" fmla="*/ 663909 h 782019"/>
              <a:gd name="connsiteX287" fmla="*/ 4800886 w 6486715"/>
              <a:gd name="connsiteY287" fmla="*/ 291768 h 782019"/>
              <a:gd name="connsiteX288" fmla="*/ 4774121 w 6486715"/>
              <a:gd name="connsiteY288" fmla="*/ 264907 h 782019"/>
              <a:gd name="connsiteX289" fmla="*/ 4747355 w 6486715"/>
              <a:gd name="connsiteY289" fmla="*/ 264907 h 782019"/>
              <a:gd name="connsiteX290" fmla="*/ 4736592 w 6486715"/>
              <a:gd name="connsiteY290" fmla="*/ 254239 h 782019"/>
              <a:gd name="connsiteX291" fmla="*/ 4736592 w 6486715"/>
              <a:gd name="connsiteY291" fmla="*/ 224235 h 782019"/>
              <a:gd name="connsiteX292" fmla="*/ 4747355 w 6486715"/>
              <a:gd name="connsiteY292" fmla="*/ 213567 h 782019"/>
              <a:gd name="connsiteX293" fmla="*/ 4843844 w 6486715"/>
              <a:gd name="connsiteY293" fmla="*/ 95552 h 782019"/>
              <a:gd name="connsiteX294" fmla="*/ 4872800 w 6486715"/>
              <a:gd name="connsiteY294" fmla="*/ 70883 h 782019"/>
              <a:gd name="connsiteX295" fmla="*/ 4876038 w 6486715"/>
              <a:gd name="connsiteY295" fmla="*/ 70883 h 782019"/>
              <a:gd name="connsiteX296" fmla="*/ 4902804 w 6486715"/>
              <a:gd name="connsiteY296" fmla="*/ 97648 h 782019"/>
              <a:gd name="connsiteX297" fmla="*/ 4902804 w 6486715"/>
              <a:gd name="connsiteY297" fmla="*/ 186611 h 782019"/>
              <a:gd name="connsiteX298" fmla="*/ 4929569 w 6486715"/>
              <a:gd name="connsiteY298" fmla="*/ 213472 h 782019"/>
              <a:gd name="connsiteX299" fmla="*/ 5004721 w 6486715"/>
              <a:gd name="connsiteY299" fmla="*/ 213472 h 782019"/>
              <a:gd name="connsiteX300" fmla="*/ 5145215 w 6486715"/>
              <a:gd name="connsiteY300" fmla="*/ 95457 h 782019"/>
              <a:gd name="connsiteX301" fmla="*/ 5174171 w 6486715"/>
              <a:gd name="connsiteY301" fmla="*/ 70787 h 782019"/>
              <a:gd name="connsiteX302" fmla="*/ 5176361 w 6486715"/>
              <a:gd name="connsiteY302" fmla="*/ 70787 h 782019"/>
              <a:gd name="connsiteX303" fmla="*/ 5203127 w 6486715"/>
              <a:gd name="connsiteY303" fmla="*/ 97553 h 782019"/>
              <a:gd name="connsiteX304" fmla="*/ 5203127 w 6486715"/>
              <a:gd name="connsiteY304" fmla="*/ 186516 h 782019"/>
              <a:gd name="connsiteX305" fmla="*/ 5229892 w 6486715"/>
              <a:gd name="connsiteY305" fmla="*/ 213377 h 782019"/>
              <a:gd name="connsiteX306" fmla="*/ 5348955 w 6486715"/>
              <a:gd name="connsiteY306" fmla="*/ 213377 h 782019"/>
              <a:gd name="connsiteX307" fmla="*/ 5359718 w 6486715"/>
              <a:gd name="connsiteY307" fmla="*/ 224045 h 782019"/>
              <a:gd name="connsiteX308" fmla="*/ 5359718 w 6486715"/>
              <a:gd name="connsiteY308" fmla="*/ 254048 h 782019"/>
              <a:gd name="connsiteX309" fmla="*/ 5348955 w 6486715"/>
              <a:gd name="connsiteY309" fmla="*/ 264716 h 782019"/>
              <a:gd name="connsiteX310" fmla="*/ 5229892 w 6486715"/>
              <a:gd name="connsiteY310" fmla="*/ 264716 h 782019"/>
              <a:gd name="connsiteX311" fmla="*/ 5203127 w 6486715"/>
              <a:gd name="connsiteY311" fmla="*/ 291577 h 782019"/>
              <a:gd name="connsiteX312" fmla="*/ 5203127 w 6486715"/>
              <a:gd name="connsiteY312" fmla="*/ 622952 h 782019"/>
              <a:gd name="connsiteX313" fmla="*/ 5279327 w 6486715"/>
              <a:gd name="connsiteY313" fmla="*/ 716297 h 782019"/>
              <a:gd name="connsiteX314" fmla="*/ 5345811 w 6486715"/>
              <a:gd name="connsiteY314" fmla="*/ 699152 h 782019"/>
              <a:gd name="connsiteX315" fmla="*/ 5379054 w 6486715"/>
              <a:gd name="connsiteY315" fmla="*/ 698104 h 782019"/>
              <a:gd name="connsiteX316" fmla="*/ 5372386 w 6486715"/>
              <a:gd name="connsiteY316" fmla="*/ 731537 h 782019"/>
              <a:gd name="connsiteX317" fmla="*/ 5856161 w 6486715"/>
              <a:gd name="connsiteY317" fmla="*/ 664957 h 782019"/>
              <a:gd name="connsiteX318" fmla="*/ 5650230 w 6486715"/>
              <a:gd name="connsiteY318" fmla="*/ 781924 h 782019"/>
              <a:gd name="connsiteX319" fmla="*/ 5383149 w 6486715"/>
              <a:gd name="connsiteY319" fmla="*/ 500841 h 782019"/>
              <a:gd name="connsiteX320" fmla="*/ 5656708 w 6486715"/>
              <a:gd name="connsiteY320" fmla="*/ 202709 h 782019"/>
              <a:gd name="connsiteX321" fmla="*/ 5880830 w 6486715"/>
              <a:gd name="connsiteY321" fmla="*/ 452645 h 782019"/>
              <a:gd name="connsiteX322" fmla="*/ 5855113 w 6486715"/>
              <a:gd name="connsiteY322" fmla="*/ 480553 h 782019"/>
              <a:gd name="connsiteX323" fmla="*/ 5521452 w 6486715"/>
              <a:gd name="connsiteY323" fmla="*/ 480553 h 782019"/>
              <a:gd name="connsiteX324" fmla="*/ 5494687 w 6486715"/>
              <a:gd name="connsiteY324" fmla="*/ 508366 h 782019"/>
              <a:gd name="connsiteX325" fmla="*/ 5663089 w 6486715"/>
              <a:gd name="connsiteY325" fmla="*/ 699247 h 782019"/>
              <a:gd name="connsiteX326" fmla="*/ 5826062 w 6486715"/>
              <a:gd name="connsiteY326" fmla="*/ 640287 h 782019"/>
              <a:gd name="connsiteX327" fmla="*/ 5856066 w 6486715"/>
              <a:gd name="connsiteY327" fmla="*/ 632762 h 782019"/>
              <a:gd name="connsiteX328" fmla="*/ 5856161 w 6486715"/>
              <a:gd name="connsiteY328" fmla="*/ 664957 h 782019"/>
              <a:gd name="connsiteX329" fmla="*/ 5502212 w 6486715"/>
              <a:gd name="connsiteY329" fmla="*/ 399019 h 782019"/>
              <a:gd name="connsiteX330" fmla="*/ 5526882 w 6486715"/>
              <a:gd name="connsiteY330" fmla="*/ 429023 h 782019"/>
              <a:gd name="connsiteX331" fmla="*/ 5749957 w 6486715"/>
              <a:gd name="connsiteY331" fmla="*/ 429023 h 782019"/>
              <a:gd name="connsiteX332" fmla="*/ 5776722 w 6486715"/>
              <a:gd name="connsiteY332" fmla="*/ 399019 h 782019"/>
              <a:gd name="connsiteX333" fmla="*/ 5652230 w 6486715"/>
              <a:gd name="connsiteY333" fmla="*/ 247762 h 782019"/>
              <a:gd name="connsiteX334" fmla="*/ 5502212 w 6486715"/>
              <a:gd name="connsiteY334" fmla="*/ 399019 h 782019"/>
              <a:gd name="connsiteX335" fmla="*/ 6141434 w 6486715"/>
              <a:gd name="connsiteY335" fmla="*/ 771161 h 782019"/>
              <a:gd name="connsiteX336" fmla="*/ 5933409 w 6486715"/>
              <a:gd name="connsiteY336" fmla="*/ 771161 h 782019"/>
              <a:gd name="connsiteX337" fmla="*/ 5922645 w 6486715"/>
              <a:gd name="connsiteY337" fmla="*/ 760397 h 782019"/>
              <a:gd name="connsiteX338" fmla="*/ 5922645 w 6486715"/>
              <a:gd name="connsiteY338" fmla="*/ 741062 h 782019"/>
              <a:gd name="connsiteX339" fmla="*/ 5933409 w 6486715"/>
              <a:gd name="connsiteY339" fmla="*/ 730394 h 782019"/>
              <a:gd name="connsiteX340" fmla="*/ 5960174 w 6486715"/>
              <a:gd name="connsiteY340" fmla="*/ 730394 h 782019"/>
              <a:gd name="connsiteX341" fmla="*/ 5986939 w 6486715"/>
              <a:gd name="connsiteY341" fmla="*/ 703628 h 782019"/>
              <a:gd name="connsiteX342" fmla="*/ 5986939 w 6486715"/>
              <a:gd name="connsiteY342" fmla="*/ 338916 h 782019"/>
              <a:gd name="connsiteX343" fmla="*/ 5969794 w 6486715"/>
              <a:gd name="connsiteY343" fmla="*/ 306722 h 782019"/>
              <a:gd name="connsiteX344" fmla="*/ 5924741 w 6486715"/>
              <a:gd name="connsiteY344" fmla="*/ 275670 h 782019"/>
              <a:gd name="connsiteX345" fmla="*/ 5918359 w 6486715"/>
              <a:gd name="connsiteY345" fmla="*/ 262811 h 782019"/>
              <a:gd name="connsiteX346" fmla="*/ 5926932 w 6486715"/>
              <a:gd name="connsiteY346" fmla="*/ 252143 h 782019"/>
              <a:gd name="connsiteX347" fmla="*/ 6057805 w 6486715"/>
              <a:gd name="connsiteY347" fmla="*/ 208138 h 782019"/>
              <a:gd name="connsiteX348" fmla="*/ 6088857 w 6486715"/>
              <a:gd name="connsiteY348" fmla="*/ 229569 h 782019"/>
              <a:gd name="connsiteX349" fmla="*/ 6088857 w 6486715"/>
              <a:gd name="connsiteY349" fmla="*/ 248905 h 782019"/>
              <a:gd name="connsiteX350" fmla="*/ 6118860 w 6486715"/>
              <a:gd name="connsiteY350" fmla="*/ 260716 h 782019"/>
              <a:gd name="connsiteX351" fmla="*/ 6264783 w 6486715"/>
              <a:gd name="connsiteY351" fmla="*/ 201756 h 782019"/>
              <a:gd name="connsiteX352" fmla="*/ 6423470 w 6486715"/>
              <a:gd name="connsiteY352" fmla="*/ 393780 h 782019"/>
              <a:gd name="connsiteX353" fmla="*/ 6423470 w 6486715"/>
              <a:gd name="connsiteY353" fmla="*/ 703724 h 782019"/>
              <a:gd name="connsiteX354" fmla="*/ 6450235 w 6486715"/>
              <a:gd name="connsiteY354" fmla="*/ 730489 h 782019"/>
              <a:gd name="connsiteX355" fmla="*/ 6475952 w 6486715"/>
              <a:gd name="connsiteY355" fmla="*/ 730489 h 782019"/>
              <a:gd name="connsiteX356" fmla="*/ 6486716 w 6486715"/>
              <a:gd name="connsiteY356" fmla="*/ 741157 h 782019"/>
              <a:gd name="connsiteX357" fmla="*/ 6486716 w 6486715"/>
              <a:gd name="connsiteY357" fmla="*/ 760493 h 782019"/>
              <a:gd name="connsiteX358" fmla="*/ 6475952 w 6486715"/>
              <a:gd name="connsiteY358" fmla="*/ 771256 h 782019"/>
              <a:gd name="connsiteX359" fmla="*/ 6267927 w 6486715"/>
              <a:gd name="connsiteY359" fmla="*/ 771256 h 782019"/>
              <a:gd name="connsiteX360" fmla="*/ 6257259 w 6486715"/>
              <a:gd name="connsiteY360" fmla="*/ 760493 h 782019"/>
              <a:gd name="connsiteX361" fmla="*/ 6257259 w 6486715"/>
              <a:gd name="connsiteY361" fmla="*/ 741157 h 782019"/>
              <a:gd name="connsiteX362" fmla="*/ 6267927 w 6486715"/>
              <a:gd name="connsiteY362" fmla="*/ 730489 h 782019"/>
              <a:gd name="connsiteX363" fmla="*/ 6294692 w 6486715"/>
              <a:gd name="connsiteY363" fmla="*/ 730489 h 782019"/>
              <a:gd name="connsiteX364" fmla="*/ 6321457 w 6486715"/>
              <a:gd name="connsiteY364" fmla="*/ 703724 h 782019"/>
              <a:gd name="connsiteX365" fmla="*/ 6321457 w 6486715"/>
              <a:gd name="connsiteY365" fmla="*/ 403401 h 782019"/>
              <a:gd name="connsiteX366" fmla="*/ 6216396 w 6486715"/>
              <a:gd name="connsiteY366" fmla="*/ 276813 h 782019"/>
              <a:gd name="connsiteX367" fmla="*/ 6102763 w 6486715"/>
              <a:gd name="connsiteY367" fmla="*/ 330439 h 782019"/>
              <a:gd name="connsiteX368" fmla="*/ 6088761 w 6486715"/>
              <a:gd name="connsiteY368" fmla="*/ 363681 h 782019"/>
              <a:gd name="connsiteX369" fmla="*/ 6088761 w 6486715"/>
              <a:gd name="connsiteY369" fmla="*/ 703724 h 782019"/>
              <a:gd name="connsiteX370" fmla="*/ 6115527 w 6486715"/>
              <a:gd name="connsiteY370" fmla="*/ 730489 h 782019"/>
              <a:gd name="connsiteX371" fmla="*/ 6141244 w 6486715"/>
              <a:gd name="connsiteY371" fmla="*/ 730489 h 782019"/>
              <a:gd name="connsiteX372" fmla="*/ 6152008 w 6486715"/>
              <a:gd name="connsiteY372" fmla="*/ 741157 h 782019"/>
              <a:gd name="connsiteX373" fmla="*/ 6152008 w 6486715"/>
              <a:gd name="connsiteY373" fmla="*/ 760493 h 782019"/>
              <a:gd name="connsiteX374" fmla="*/ 6141434 w 6486715"/>
              <a:gd name="connsiteY374" fmla="*/ 771161 h 7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486715" h="782019">
                <a:moveTo>
                  <a:pt x="229457" y="36497"/>
                </a:moveTo>
                <a:cubicBezTo>
                  <a:pt x="159734" y="48308"/>
                  <a:pt x="115824" y="109459"/>
                  <a:pt x="115824" y="168419"/>
                </a:cubicBezTo>
                <a:cubicBezTo>
                  <a:pt x="115824" y="367872"/>
                  <a:pt x="522351" y="251000"/>
                  <a:pt x="522351" y="557705"/>
                </a:cubicBezTo>
                <a:cubicBezTo>
                  <a:pt x="522351" y="676768"/>
                  <a:pt x="411861" y="781924"/>
                  <a:pt x="262795" y="781924"/>
                </a:cubicBezTo>
                <a:cubicBezTo>
                  <a:pt x="164116" y="781924"/>
                  <a:pt x="75057" y="757254"/>
                  <a:pt x="12859" y="692865"/>
                </a:cubicBezTo>
                <a:cubicBezTo>
                  <a:pt x="3239" y="683245"/>
                  <a:pt x="0" y="672482"/>
                  <a:pt x="0" y="659623"/>
                </a:cubicBezTo>
                <a:lnTo>
                  <a:pt x="0" y="572755"/>
                </a:lnTo>
                <a:cubicBezTo>
                  <a:pt x="0" y="555610"/>
                  <a:pt x="9620" y="545990"/>
                  <a:pt x="26765" y="545990"/>
                </a:cubicBezTo>
                <a:lnTo>
                  <a:pt x="50387" y="545990"/>
                </a:lnTo>
                <a:cubicBezTo>
                  <a:pt x="66485" y="545990"/>
                  <a:pt x="75057" y="553514"/>
                  <a:pt x="80391" y="568564"/>
                </a:cubicBezTo>
                <a:cubicBezTo>
                  <a:pt x="107156" y="656480"/>
                  <a:pt x="172688" y="736966"/>
                  <a:pt x="272415" y="736966"/>
                </a:cubicBezTo>
                <a:cubicBezTo>
                  <a:pt x="352806" y="736966"/>
                  <a:pt x="425768" y="681245"/>
                  <a:pt x="425768" y="586757"/>
                </a:cubicBezTo>
                <a:cubicBezTo>
                  <a:pt x="425768" y="374444"/>
                  <a:pt x="24670" y="491316"/>
                  <a:pt x="24670" y="207090"/>
                </a:cubicBezTo>
                <a:cubicBezTo>
                  <a:pt x="24670" y="95552"/>
                  <a:pt x="114776" y="11923"/>
                  <a:pt x="227362" y="112"/>
                </a:cubicBezTo>
                <a:cubicBezTo>
                  <a:pt x="245650" y="-936"/>
                  <a:pt x="255270" y="5446"/>
                  <a:pt x="255270" y="16209"/>
                </a:cubicBezTo>
                <a:cubicBezTo>
                  <a:pt x="255175" y="26877"/>
                  <a:pt x="246602" y="33259"/>
                  <a:pt x="229457" y="36497"/>
                </a:cubicBezTo>
                <a:close/>
                <a:moveTo>
                  <a:pt x="307753" y="129842"/>
                </a:moveTo>
                <a:cubicBezTo>
                  <a:pt x="307753" y="170609"/>
                  <a:pt x="333470" y="196327"/>
                  <a:pt x="374237" y="196327"/>
                </a:cubicBezTo>
                <a:cubicBezTo>
                  <a:pt x="417195" y="196327"/>
                  <a:pt x="446151" y="160989"/>
                  <a:pt x="446151" y="121270"/>
                </a:cubicBezTo>
                <a:cubicBezTo>
                  <a:pt x="446151" y="58024"/>
                  <a:pt x="388239" y="9732"/>
                  <a:pt x="347472" y="9732"/>
                </a:cubicBezTo>
                <a:cubicBezTo>
                  <a:pt x="338900" y="9732"/>
                  <a:pt x="331375" y="15066"/>
                  <a:pt x="331375" y="24686"/>
                </a:cubicBezTo>
                <a:cubicBezTo>
                  <a:pt x="331375" y="32211"/>
                  <a:pt x="342043" y="39736"/>
                  <a:pt x="342043" y="53642"/>
                </a:cubicBezTo>
                <a:cubicBezTo>
                  <a:pt x="342043" y="79360"/>
                  <a:pt x="307753" y="87932"/>
                  <a:pt x="307753" y="129842"/>
                </a:cubicBezTo>
                <a:close/>
                <a:moveTo>
                  <a:pt x="1081088" y="224140"/>
                </a:moveTo>
                <a:lnTo>
                  <a:pt x="1081088" y="243476"/>
                </a:lnTo>
                <a:cubicBezTo>
                  <a:pt x="1081088" y="249953"/>
                  <a:pt x="1076801" y="254239"/>
                  <a:pt x="1070324" y="254239"/>
                </a:cubicBezTo>
                <a:lnTo>
                  <a:pt x="1040321" y="254239"/>
                </a:lnTo>
                <a:cubicBezTo>
                  <a:pt x="1025271" y="254239"/>
                  <a:pt x="1014603" y="260621"/>
                  <a:pt x="1009174" y="275670"/>
                </a:cubicBezTo>
                <a:lnTo>
                  <a:pt x="818293" y="766874"/>
                </a:lnTo>
                <a:cubicBezTo>
                  <a:pt x="816197" y="773256"/>
                  <a:pt x="811911" y="775447"/>
                  <a:pt x="806482" y="775447"/>
                </a:cubicBezTo>
                <a:lnTo>
                  <a:pt x="763619" y="775447"/>
                </a:lnTo>
                <a:cubicBezTo>
                  <a:pt x="758285" y="775447"/>
                  <a:pt x="753904" y="773352"/>
                  <a:pt x="751808" y="766874"/>
                </a:cubicBezTo>
                <a:lnTo>
                  <a:pt x="559880" y="275670"/>
                </a:lnTo>
                <a:cubicBezTo>
                  <a:pt x="554546" y="260621"/>
                  <a:pt x="543782" y="254239"/>
                  <a:pt x="528733" y="254239"/>
                </a:cubicBezTo>
                <a:lnTo>
                  <a:pt x="499777" y="254239"/>
                </a:lnTo>
                <a:cubicBezTo>
                  <a:pt x="493395" y="254239"/>
                  <a:pt x="489109" y="249953"/>
                  <a:pt x="489109" y="243476"/>
                </a:cubicBezTo>
                <a:lnTo>
                  <a:pt x="489109" y="224140"/>
                </a:lnTo>
                <a:cubicBezTo>
                  <a:pt x="489109" y="217758"/>
                  <a:pt x="493395" y="213472"/>
                  <a:pt x="499777" y="213472"/>
                </a:cubicBezTo>
                <a:lnTo>
                  <a:pt x="742188" y="213472"/>
                </a:lnTo>
                <a:cubicBezTo>
                  <a:pt x="748665" y="213472"/>
                  <a:pt x="752951" y="217758"/>
                  <a:pt x="752951" y="224140"/>
                </a:cubicBezTo>
                <a:lnTo>
                  <a:pt x="752951" y="243476"/>
                </a:lnTo>
                <a:cubicBezTo>
                  <a:pt x="752951" y="249953"/>
                  <a:pt x="748665" y="254239"/>
                  <a:pt x="742188" y="254239"/>
                </a:cubicBezTo>
                <a:lnTo>
                  <a:pt x="707898" y="254239"/>
                </a:lnTo>
                <a:cubicBezTo>
                  <a:pt x="688562" y="254239"/>
                  <a:pt x="680085" y="267098"/>
                  <a:pt x="686467" y="285290"/>
                </a:cubicBezTo>
                <a:lnTo>
                  <a:pt x="799052" y="584566"/>
                </a:lnTo>
                <a:cubicBezTo>
                  <a:pt x="807625" y="607140"/>
                  <a:pt x="825818" y="607140"/>
                  <a:pt x="834485" y="584566"/>
                </a:cubicBezTo>
                <a:lnTo>
                  <a:pt x="942785" y="285290"/>
                </a:lnTo>
                <a:cubicBezTo>
                  <a:pt x="949261" y="265955"/>
                  <a:pt x="939641" y="254239"/>
                  <a:pt x="920306" y="254239"/>
                </a:cubicBezTo>
                <a:lnTo>
                  <a:pt x="883825" y="254239"/>
                </a:lnTo>
                <a:cubicBezTo>
                  <a:pt x="877443" y="254239"/>
                  <a:pt x="873157" y="249953"/>
                  <a:pt x="873157" y="243476"/>
                </a:cubicBezTo>
                <a:lnTo>
                  <a:pt x="873157" y="224140"/>
                </a:lnTo>
                <a:cubicBezTo>
                  <a:pt x="873157" y="217758"/>
                  <a:pt x="877443" y="213472"/>
                  <a:pt x="883825" y="213472"/>
                </a:cubicBezTo>
                <a:lnTo>
                  <a:pt x="1070420" y="213472"/>
                </a:lnTo>
                <a:cubicBezTo>
                  <a:pt x="1076801" y="213472"/>
                  <a:pt x="1081088" y="217758"/>
                  <a:pt x="1081088" y="224140"/>
                </a:cubicBezTo>
                <a:close/>
                <a:moveTo>
                  <a:pt x="1531525" y="664957"/>
                </a:moveTo>
                <a:cubicBezTo>
                  <a:pt x="1488662" y="734680"/>
                  <a:pt x="1424273" y="781924"/>
                  <a:pt x="1325594" y="781924"/>
                </a:cubicBezTo>
                <a:cubicBezTo>
                  <a:pt x="1181862" y="781924"/>
                  <a:pt x="1058513" y="676768"/>
                  <a:pt x="1058513" y="500841"/>
                </a:cubicBezTo>
                <a:cubicBezTo>
                  <a:pt x="1058513" y="319580"/>
                  <a:pt x="1189387" y="202709"/>
                  <a:pt x="1332071" y="202709"/>
                </a:cubicBezTo>
                <a:cubicBezTo>
                  <a:pt x="1479042" y="202709"/>
                  <a:pt x="1547622" y="307769"/>
                  <a:pt x="1556195" y="452645"/>
                </a:cubicBezTo>
                <a:cubicBezTo>
                  <a:pt x="1557242" y="470837"/>
                  <a:pt x="1547622" y="480553"/>
                  <a:pt x="1530477" y="480553"/>
                </a:cubicBezTo>
                <a:lnTo>
                  <a:pt x="1196912" y="480553"/>
                </a:lnTo>
                <a:cubicBezTo>
                  <a:pt x="1179767" y="480553"/>
                  <a:pt x="1167956" y="490173"/>
                  <a:pt x="1170146" y="508366"/>
                </a:cubicBezTo>
                <a:cubicBezTo>
                  <a:pt x="1183005" y="616665"/>
                  <a:pt x="1243108" y="699247"/>
                  <a:pt x="1338548" y="699247"/>
                </a:cubicBezTo>
                <a:cubicBezTo>
                  <a:pt x="1400747" y="699247"/>
                  <a:pt x="1454372" y="683150"/>
                  <a:pt x="1501521" y="640287"/>
                </a:cubicBezTo>
                <a:cubicBezTo>
                  <a:pt x="1514380" y="628476"/>
                  <a:pt x="1524095" y="626381"/>
                  <a:pt x="1531525" y="632762"/>
                </a:cubicBezTo>
                <a:cubicBezTo>
                  <a:pt x="1540097" y="640287"/>
                  <a:pt x="1540097" y="651051"/>
                  <a:pt x="1531525" y="664957"/>
                </a:cubicBezTo>
                <a:close/>
                <a:moveTo>
                  <a:pt x="1177576" y="399019"/>
                </a:moveTo>
                <a:cubicBezTo>
                  <a:pt x="1173290" y="418355"/>
                  <a:pt x="1183958" y="429023"/>
                  <a:pt x="1202246" y="429023"/>
                </a:cubicBezTo>
                <a:lnTo>
                  <a:pt x="1425321" y="429023"/>
                </a:lnTo>
                <a:cubicBezTo>
                  <a:pt x="1442466" y="429023"/>
                  <a:pt x="1453134" y="418260"/>
                  <a:pt x="1452086" y="399019"/>
                </a:cubicBezTo>
                <a:cubicBezTo>
                  <a:pt x="1447800" y="313199"/>
                  <a:pt x="1412367" y="247762"/>
                  <a:pt x="1327595" y="247762"/>
                </a:cubicBezTo>
                <a:cubicBezTo>
                  <a:pt x="1254824" y="247762"/>
                  <a:pt x="1197959" y="308912"/>
                  <a:pt x="1177576" y="399019"/>
                </a:cubicBezTo>
                <a:close/>
                <a:moveTo>
                  <a:pt x="1816894" y="771161"/>
                </a:moveTo>
                <a:lnTo>
                  <a:pt x="1608868" y="771161"/>
                </a:lnTo>
                <a:cubicBezTo>
                  <a:pt x="1602391" y="771161"/>
                  <a:pt x="1598105" y="766874"/>
                  <a:pt x="1598105" y="760397"/>
                </a:cubicBezTo>
                <a:lnTo>
                  <a:pt x="1598105" y="741062"/>
                </a:lnTo>
                <a:cubicBezTo>
                  <a:pt x="1598105" y="734680"/>
                  <a:pt x="1602391" y="730394"/>
                  <a:pt x="1608868" y="730394"/>
                </a:cubicBezTo>
                <a:lnTo>
                  <a:pt x="1635633" y="730394"/>
                </a:lnTo>
                <a:cubicBezTo>
                  <a:pt x="1652778" y="730394"/>
                  <a:pt x="1662398" y="720773"/>
                  <a:pt x="1662398" y="703628"/>
                </a:cubicBezTo>
                <a:lnTo>
                  <a:pt x="1662398" y="338916"/>
                </a:lnTo>
                <a:cubicBezTo>
                  <a:pt x="1662398" y="325010"/>
                  <a:pt x="1657064" y="314246"/>
                  <a:pt x="1645253" y="306722"/>
                </a:cubicBezTo>
                <a:lnTo>
                  <a:pt x="1600200" y="275670"/>
                </a:lnTo>
                <a:cubicBezTo>
                  <a:pt x="1595914" y="272432"/>
                  <a:pt x="1593818" y="268145"/>
                  <a:pt x="1593818" y="262811"/>
                </a:cubicBezTo>
                <a:cubicBezTo>
                  <a:pt x="1593818" y="258525"/>
                  <a:pt x="1597057" y="254239"/>
                  <a:pt x="1602391" y="252143"/>
                </a:cubicBezTo>
                <a:lnTo>
                  <a:pt x="1733264" y="208138"/>
                </a:lnTo>
                <a:cubicBezTo>
                  <a:pt x="1751552" y="201661"/>
                  <a:pt x="1764316" y="210233"/>
                  <a:pt x="1764316" y="229569"/>
                </a:cubicBezTo>
                <a:lnTo>
                  <a:pt x="1764316" y="248905"/>
                </a:lnTo>
                <a:cubicBezTo>
                  <a:pt x="1764316" y="272527"/>
                  <a:pt x="1777175" y="276813"/>
                  <a:pt x="1794320" y="260716"/>
                </a:cubicBezTo>
                <a:cubicBezTo>
                  <a:pt x="1829753" y="227474"/>
                  <a:pt x="1881187" y="201756"/>
                  <a:pt x="1940243" y="201756"/>
                </a:cubicBezTo>
                <a:cubicBezTo>
                  <a:pt x="2051780" y="201756"/>
                  <a:pt x="2098929" y="291863"/>
                  <a:pt x="2098929" y="393780"/>
                </a:cubicBezTo>
                <a:lnTo>
                  <a:pt x="2098929" y="703724"/>
                </a:lnTo>
                <a:cubicBezTo>
                  <a:pt x="2098929" y="720869"/>
                  <a:pt x="2108550" y="730489"/>
                  <a:pt x="2125694" y="730489"/>
                </a:cubicBezTo>
                <a:lnTo>
                  <a:pt x="2151412" y="730489"/>
                </a:lnTo>
                <a:cubicBezTo>
                  <a:pt x="2157889" y="730489"/>
                  <a:pt x="2162175" y="734775"/>
                  <a:pt x="2162175" y="741157"/>
                </a:cubicBezTo>
                <a:lnTo>
                  <a:pt x="2162175" y="760493"/>
                </a:lnTo>
                <a:cubicBezTo>
                  <a:pt x="2162175" y="766970"/>
                  <a:pt x="2157889" y="771256"/>
                  <a:pt x="2151412" y="771256"/>
                </a:cubicBezTo>
                <a:lnTo>
                  <a:pt x="1943386" y="771256"/>
                </a:lnTo>
                <a:cubicBezTo>
                  <a:pt x="1937004" y="771256"/>
                  <a:pt x="1932718" y="766970"/>
                  <a:pt x="1932718" y="760493"/>
                </a:cubicBezTo>
                <a:lnTo>
                  <a:pt x="1932718" y="741157"/>
                </a:lnTo>
                <a:cubicBezTo>
                  <a:pt x="1932718" y="734775"/>
                  <a:pt x="1937004" y="730489"/>
                  <a:pt x="1943386" y="730489"/>
                </a:cubicBezTo>
                <a:lnTo>
                  <a:pt x="1970151" y="730489"/>
                </a:lnTo>
                <a:cubicBezTo>
                  <a:pt x="1987296" y="730489"/>
                  <a:pt x="1996916" y="720869"/>
                  <a:pt x="1996916" y="703724"/>
                </a:cubicBezTo>
                <a:lnTo>
                  <a:pt x="1996916" y="403401"/>
                </a:lnTo>
                <a:cubicBezTo>
                  <a:pt x="1996916" y="323010"/>
                  <a:pt x="1962626" y="276813"/>
                  <a:pt x="1891856" y="276813"/>
                </a:cubicBezTo>
                <a:cubicBezTo>
                  <a:pt x="1844612" y="276813"/>
                  <a:pt x="1808226" y="302531"/>
                  <a:pt x="1778222" y="330439"/>
                </a:cubicBezTo>
                <a:cubicBezTo>
                  <a:pt x="1767459" y="340059"/>
                  <a:pt x="1764221" y="350822"/>
                  <a:pt x="1764221" y="363681"/>
                </a:cubicBezTo>
                <a:lnTo>
                  <a:pt x="1764221" y="703724"/>
                </a:lnTo>
                <a:cubicBezTo>
                  <a:pt x="1764221" y="720869"/>
                  <a:pt x="1773841" y="730489"/>
                  <a:pt x="1790986" y="730489"/>
                </a:cubicBezTo>
                <a:lnTo>
                  <a:pt x="1816703" y="730489"/>
                </a:lnTo>
                <a:cubicBezTo>
                  <a:pt x="1823085" y="730489"/>
                  <a:pt x="1827467" y="734775"/>
                  <a:pt x="1827467" y="741157"/>
                </a:cubicBezTo>
                <a:lnTo>
                  <a:pt x="1827467" y="760493"/>
                </a:lnTo>
                <a:cubicBezTo>
                  <a:pt x="1827562" y="766874"/>
                  <a:pt x="1823276" y="771161"/>
                  <a:pt x="1816894" y="771161"/>
                </a:cubicBezTo>
                <a:close/>
                <a:moveTo>
                  <a:pt x="2299526" y="326057"/>
                </a:moveTo>
                <a:cubicBezTo>
                  <a:pt x="2299526" y="462265"/>
                  <a:pt x="2616994" y="356061"/>
                  <a:pt x="2616994" y="607045"/>
                </a:cubicBezTo>
                <a:cubicBezTo>
                  <a:pt x="2616994" y="715344"/>
                  <a:pt x="2515076" y="781924"/>
                  <a:pt x="2398205" y="781924"/>
                </a:cubicBezTo>
                <a:cubicBezTo>
                  <a:pt x="2330577" y="781924"/>
                  <a:pt x="2281238" y="770113"/>
                  <a:pt x="2228755" y="731442"/>
                </a:cubicBezTo>
                <a:cubicBezTo>
                  <a:pt x="2216944" y="722869"/>
                  <a:pt x="2212658" y="712106"/>
                  <a:pt x="2212658" y="698199"/>
                </a:cubicBezTo>
                <a:lnTo>
                  <a:pt x="2212658" y="621999"/>
                </a:lnTo>
                <a:cubicBezTo>
                  <a:pt x="2212658" y="604854"/>
                  <a:pt x="2222278" y="595234"/>
                  <a:pt x="2239518" y="595234"/>
                </a:cubicBezTo>
                <a:lnTo>
                  <a:pt x="2245900" y="595234"/>
                </a:lnTo>
                <a:cubicBezTo>
                  <a:pt x="2260950" y="595234"/>
                  <a:pt x="2270570" y="602759"/>
                  <a:pt x="2275904" y="617808"/>
                </a:cubicBezTo>
                <a:cubicBezTo>
                  <a:pt x="2301621" y="688579"/>
                  <a:pt x="2343436" y="736871"/>
                  <a:pt x="2418493" y="736871"/>
                </a:cubicBezTo>
                <a:cubicBezTo>
                  <a:pt x="2478596" y="736871"/>
                  <a:pt x="2536508" y="694008"/>
                  <a:pt x="2536508" y="632858"/>
                </a:cubicBezTo>
                <a:cubicBezTo>
                  <a:pt x="2536508" y="485887"/>
                  <a:pt x="2224373" y="579232"/>
                  <a:pt x="2224373" y="366920"/>
                </a:cubicBezTo>
                <a:cubicBezTo>
                  <a:pt x="2224373" y="267193"/>
                  <a:pt x="2300573" y="202804"/>
                  <a:pt x="2414207" y="202804"/>
                </a:cubicBezTo>
                <a:cubicBezTo>
                  <a:pt x="2461451" y="202804"/>
                  <a:pt x="2515076" y="210329"/>
                  <a:pt x="2552605" y="227474"/>
                </a:cubicBezTo>
                <a:cubicBezTo>
                  <a:pt x="2566511" y="233855"/>
                  <a:pt x="2571941" y="243571"/>
                  <a:pt x="2571941" y="258525"/>
                </a:cubicBezTo>
                <a:lnTo>
                  <a:pt x="2571941" y="328248"/>
                </a:lnTo>
                <a:cubicBezTo>
                  <a:pt x="2571941" y="345393"/>
                  <a:pt x="2562320" y="355013"/>
                  <a:pt x="2546223" y="355013"/>
                </a:cubicBezTo>
                <a:lnTo>
                  <a:pt x="2544128" y="355013"/>
                </a:lnTo>
                <a:cubicBezTo>
                  <a:pt x="2529078" y="355013"/>
                  <a:pt x="2519458" y="348536"/>
                  <a:pt x="2515172" y="335678"/>
                </a:cubicBezTo>
                <a:cubicBezTo>
                  <a:pt x="2499075" y="286338"/>
                  <a:pt x="2455164" y="247762"/>
                  <a:pt x="2392871" y="247762"/>
                </a:cubicBezTo>
                <a:cubicBezTo>
                  <a:pt x="2332768" y="247762"/>
                  <a:pt x="2299526" y="282147"/>
                  <a:pt x="2299526" y="326057"/>
                </a:cubicBezTo>
                <a:close/>
                <a:moveTo>
                  <a:pt x="2695289" y="102982"/>
                </a:moveTo>
                <a:lnTo>
                  <a:pt x="2650236" y="71835"/>
                </a:lnTo>
                <a:cubicBezTo>
                  <a:pt x="2645950" y="68692"/>
                  <a:pt x="2643854" y="64310"/>
                  <a:pt x="2643854" y="58976"/>
                </a:cubicBezTo>
                <a:cubicBezTo>
                  <a:pt x="2643854" y="54690"/>
                  <a:pt x="2646998" y="50404"/>
                  <a:pt x="2652427" y="48308"/>
                </a:cubicBezTo>
                <a:lnTo>
                  <a:pt x="2783301" y="4303"/>
                </a:lnTo>
                <a:cubicBezTo>
                  <a:pt x="2801493" y="-2174"/>
                  <a:pt x="2814352" y="6398"/>
                  <a:pt x="2814352" y="25734"/>
                </a:cubicBezTo>
                <a:lnTo>
                  <a:pt x="2814352" y="466551"/>
                </a:lnTo>
                <a:cubicBezTo>
                  <a:pt x="2814352" y="491221"/>
                  <a:pt x="2831497" y="497698"/>
                  <a:pt x="2847594" y="479410"/>
                </a:cubicBezTo>
                <a:lnTo>
                  <a:pt x="3012758" y="298149"/>
                </a:lnTo>
                <a:cubicBezTo>
                  <a:pt x="3028855" y="279861"/>
                  <a:pt x="3021330" y="264907"/>
                  <a:pt x="2997708" y="264907"/>
                </a:cubicBezTo>
                <a:lnTo>
                  <a:pt x="2976277" y="264907"/>
                </a:lnTo>
                <a:cubicBezTo>
                  <a:pt x="2969895" y="264907"/>
                  <a:pt x="2965514" y="260621"/>
                  <a:pt x="2965514" y="254239"/>
                </a:cubicBezTo>
                <a:lnTo>
                  <a:pt x="2965514" y="224235"/>
                </a:lnTo>
                <a:cubicBezTo>
                  <a:pt x="2965514" y="217853"/>
                  <a:pt x="2969800" y="213567"/>
                  <a:pt x="2976277" y="213567"/>
                </a:cubicBezTo>
                <a:lnTo>
                  <a:pt x="3178969" y="213567"/>
                </a:lnTo>
                <a:cubicBezTo>
                  <a:pt x="3185446" y="213567"/>
                  <a:pt x="3189732" y="217853"/>
                  <a:pt x="3189732" y="224235"/>
                </a:cubicBezTo>
                <a:lnTo>
                  <a:pt x="3189732" y="254239"/>
                </a:lnTo>
                <a:cubicBezTo>
                  <a:pt x="3189732" y="260621"/>
                  <a:pt x="3185446" y="264907"/>
                  <a:pt x="3178969" y="264907"/>
                </a:cubicBezTo>
                <a:lnTo>
                  <a:pt x="3141440" y="264907"/>
                </a:lnTo>
                <a:cubicBezTo>
                  <a:pt x="3127439" y="264907"/>
                  <a:pt x="3117818" y="270241"/>
                  <a:pt x="3109246" y="279956"/>
                </a:cubicBezTo>
                <a:lnTo>
                  <a:pt x="2993422" y="409687"/>
                </a:lnTo>
                <a:cubicBezTo>
                  <a:pt x="2982659" y="421498"/>
                  <a:pt x="2982659" y="434357"/>
                  <a:pt x="2990184" y="447215"/>
                </a:cubicBezTo>
                <a:lnTo>
                  <a:pt x="3153251" y="712106"/>
                </a:lnTo>
                <a:cubicBezTo>
                  <a:pt x="3160776" y="723917"/>
                  <a:pt x="3171444" y="730394"/>
                  <a:pt x="3185446" y="730394"/>
                </a:cubicBezTo>
                <a:lnTo>
                  <a:pt x="3205829" y="730394"/>
                </a:lnTo>
                <a:cubicBezTo>
                  <a:pt x="3212306" y="730394"/>
                  <a:pt x="3216593" y="734680"/>
                  <a:pt x="3216593" y="741062"/>
                </a:cubicBezTo>
                <a:lnTo>
                  <a:pt x="3216593" y="760397"/>
                </a:lnTo>
                <a:cubicBezTo>
                  <a:pt x="3216593" y="766874"/>
                  <a:pt x="3212306" y="771161"/>
                  <a:pt x="3205829" y="771161"/>
                </a:cubicBezTo>
                <a:lnTo>
                  <a:pt x="2990279" y="771161"/>
                </a:lnTo>
                <a:cubicBezTo>
                  <a:pt x="2983897" y="771161"/>
                  <a:pt x="2979611" y="766874"/>
                  <a:pt x="2979611" y="760397"/>
                </a:cubicBezTo>
                <a:lnTo>
                  <a:pt x="2979611" y="741062"/>
                </a:lnTo>
                <a:cubicBezTo>
                  <a:pt x="2979611" y="734680"/>
                  <a:pt x="2983897" y="730394"/>
                  <a:pt x="2990279" y="730394"/>
                </a:cubicBezTo>
                <a:lnTo>
                  <a:pt x="3007424" y="730394"/>
                </a:lnTo>
                <a:cubicBezTo>
                  <a:pt x="3028950" y="730394"/>
                  <a:pt x="3036380" y="716392"/>
                  <a:pt x="3025712" y="698199"/>
                </a:cubicBezTo>
                <a:lnTo>
                  <a:pt x="2918460" y="522272"/>
                </a:lnTo>
                <a:cubicBezTo>
                  <a:pt x="2908745" y="506175"/>
                  <a:pt x="2893790" y="503985"/>
                  <a:pt x="2880932" y="517986"/>
                </a:cubicBezTo>
                <a:lnTo>
                  <a:pt x="2827306" y="573707"/>
                </a:lnTo>
                <a:cubicBezTo>
                  <a:pt x="2817686" y="584471"/>
                  <a:pt x="2814447" y="594091"/>
                  <a:pt x="2814447" y="606950"/>
                </a:cubicBezTo>
                <a:lnTo>
                  <a:pt x="2814447" y="703533"/>
                </a:lnTo>
                <a:cubicBezTo>
                  <a:pt x="2814447" y="720678"/>
                  <a:pt x="2824067" y="730298"/>
                  <a:pt x="2841212" y="730298"/>
                </a:cubicBezTo>
                <a:lnTo>
                  <a:pt x="2877693" y="730298"/>
                </a:lnTo>
                <a:cubicBezTo>
                  <a:pt x="2884170" y="730298"/>
                  <a:pt x="2888456" y="734585"/>
                  <a:pt x="2888456" y="740967"/>
                </a:cubicBezTo>
                <a:lnTo>
                  <a:pt x="2888456" y="760302"/>
                </a:lnTo>
                <a:cubicBezTo>
                  <a:pt x="2888456" y="766779"/>
                  <a:pt x="2884170" y="771065"/>
                  <a:pt x="2877693" y="771065"/>
                </a:cubicBezTo>
                <a:lnTo>
                  <a:pt x="2658904" y="771065"/>
                </a:lnTo>
                <a:cubicBezTo>
                  <a:pt x="2652522" y="771065"/>
                  <a:pt x="2648236" y="766779"/>
                  <a:pt x="2648236" y="760302"/>
                </a:cubicBezTo>
                <a:lnTo>
                  <a:pt x="2648236" y="740967"/>
                </a:lnTo>
                <a:cubicBezTo>
                  <a:pt x="2648236" y="734585"/>
                  <a:pt x="2652522" y="730298"/>
                  <a:pt x="2658904" y="730298"/>
                </a:cubicBezTo>
                <a:lnTo>
                  <a:pt x="2685764" y="730298"/>
                </a:lnTo>
                <a:cubicBezTo>
                  <a:pt x="2702909" y="730298"/>
                  <a:pt x="2712530" y="720678"/>
                  <a:pt x="2712530" y="703533"/>
                </a:cubicBezTo>
                <a:lnTo>
                  <a:pt x="2712530" y="135081"/>
                </a:lnTo>
                <a:cubicBezTo>
                  <a:pt x="2712434" y="121175"/>
                  <a:pt x="2707101" y="110507"/>
                  <a:pt x="2695289" y="102982"/>
                </a:cubicBezTo>
                <a:close/>
                <a:moveTo>
                  <a:pt x="3234785" y="254239"/>
                </a:moveTo>
                <a:lnTo>
                  <a:pt x="3234785" y="224235"/>
                </a:lnTo>
                <a:cubicBezTo>
                  <a:pt x="3234785" y="217853"/>
                  <a:pt x="3237929" y="214615"/>
                  <a:pt x="3245453" y="213567"/>
                </a:cubicBezTo>
                <a:cubicBezTo>
                  <a:pt x="3305556" y="204995"/>
                  <a:pt x="3330226" y="156703"/>
                  <a:pt x="3342037" y="95552"/>
                </a:cubicBezTo>
                <a:cubicBezTo>
                  <a:pt x="3345180" y="79455"/>
                  <a:pt x="3354896" y="70883"/>
                  <a:pt x="3370993" y="70883"/>
                </a:cubicBezTo>
                <a:lnTo>
                  <a:pt x="3374231" y="70883"/>
                </a:lnTo>
                <a:cubicBezTo>
                  <a:pt x="3391376" y="70883"/>
                  <a:pt x="3400997" y="80503"/>
                  <a:pt x="3400997" y="97648"/>
                </a:cubicBezTo>
                <a:lnTo>
                  <a:pt x="3400997" y="186611"/>
                </a:lnTo>
                <a:cubicBezTo>
                  <a:pt x="3400997" y="203756"/>
                  <a:pt x="3410617" y="213472"/>
                  <a:pt x="3427762" y="213472"/>
                </a:cubicBezTo>
                <a:lnTo>
                  <a:pt x="3546825" y="213472"/>
                </a:lnTo>
                <a:cubicBezTo>
                  <a:pt x="3553301" y="213472"/>
                  <a:pt x="3557588" y="217758"/>
                  <a:pt x="3557588" y="224140"/>
                </a:cubicBezTo>
                <a:lnTo>
                  <a:pt x="3557588" y="254144"/>
                </a:lnTo>
                <a:cubicBezTo>
                  <a:pt x="3557588" y="260525"/>
                  <a:pt x="3553301" y="264812"/>
                  <a:pt x="3546825" y="264812"/>
                </a:cubicBezTo>
                <a:lnTo>
                  <a:pt x="3427762" y="264812"/>
                </a:lnTo>
                <a:cubicBezTo>
                  <a:pt x="3410617" y="264812"/>
                  <a:pt x="3400997" y="274527"/>
                  <a:pt x="3400997" y="291672"/>
                </a:cubicBezTo>
                <a:lnTo>
                  <a:pt x="3400997" y="623047"/>
                </a:lnTo>
                <a:cubicBezTo>
                  <a:pt x="3400997" y="690674"/>
                  <a:pt x="3440716" y="716392"/>
                  <a:pt x="3477197" y="716392"/>
                </a:cubicBezTo>
                <a:cubicBezTo>
                  <a:pt x="3507201" y="716392"/>
                  <a:pt x="3524345" y="712106"/>
                  <a:pt x="3543681" y="699247"/>
                </a:cubicBezTo>
                <a:cubicBezTo>
                  <a:pt x="3558635" y="689627"/>
                  <a:pt x="3570446" y="688579"/>
                  <a:pt x="3576923" y="698199"/>
                </a:cubicBezTo>
                <a:cubicBezTo>
                  <a:pt x="3583305" y="707819"/>
                  <a:pt x="3582257" y="719630"/>
                  <a:pt x="3570542" y="731442"/>
                </a:cubicBezTo>
                <a:cubicBezTo>
                  <a:pt x="3534061" y="767922"/>
                  <a:pt x="3490055" y="781924"/>
                  <a:pt x="3436430" y="781924"/>
                </a:cubicBezTo>
                <a:cubicBezTo>
                  <a:pt x="3345276" y="781924"/>
                  <a:pt x="3299175" y="717535"/>
                  <a:pt x="3299175" y="633905"/>
                </a:cubicBezTo>
                <a:lnTo>
                  <a:pt x="3299175" y="291768"/>
                </a:lnTo>
                <a:cubicBezTo>
                  <a:pt x="3299175" y="274622"/>
                  <a:pt x="3289554" y="264907"/>
                  <a:pt x="3272409" y="264907"/>
                </a:cubicBezTo>
                <a:lnTo>
                  <a:pt x="3245644" y="264907"/>
                </a:lnTo>
                <a:cubicBezTo>
                  <a:pt x="3239072" y="264907"/>
                  <a:pt x="3234785" y="260621"/>
                  <a:pt x="3234785" y="254239"/>
                </a:cubicBezTo>
                <a:close/>
                <a:moveTo>
                  <a:pt x="3951256" y="767922"/>
                </a:moveTo>
                <a:lnTo>
                  <a:pt x="3688461" y="84694"/>
                </a:lnTo>
                <a:cubicBezTo>
                  <a:pt x="3683127" y="69644"/>
                  <a:pt x="3672364" y="63263"/>
                  <a:pt x="3657410" y="63263"/>
                </a:cubicBezTo>
                <a:lnTo>
                  <a:pt x="3611309" y="63263"/>
                </a:lnTo>
                <a:cubicBezTo>
                  <a:pt x="3604927" y="63263"/>
                  <a:pt x="3600545" y="58976"/>
                  <a:pt x="3600545" y="52499"/>
                </a:cubicBezTo>
                <a:lnTo>
                  <a:pt x="3600545" y="20305"/>
                </a:lnTo>
                <a:cubicBezTo>
                  <a:pt x="3600545" y="13923"/>
                  <a:pt x="3604832" y="9637"/>
                  <a:pt x="3611309" y="9637"/>
                </a:cubicBezTo>
                <a:lnTo>
                  <a:pt x="3884771" y="9637"/>
                </a:lnTo>
                <a:cubicBezTo>
                  <a:pt x="3891248" y="9637"/>
                  <a:pt x="3895535" y="13923"/>
                  <a:pt x="3895535" y="20305"/>
                </a:cubicBezTo>
                <a:lnTo>
                  <a:pt x="3895535" y="52499"/>
                </a:lnTo>
                <a:cubicBezTo>
                  <a:pt x="3895535" y="58881"/>
                  <a:pt x="3891248" y="63263"/>
                  <a:pt x="3884771" y="63263"/>
                </a:cubicBezTo>
                <a:lnTo>
                  <a:pt x="3842957" y="63263"/>
                </a:lnTo>
                <a:cubicBezTo>
                  <a:pt x="3823621" y="63263"/>
                  <a:pt x="3815144" y="76121"/>
                  <a:pt x="3821526" y="94314"/>
                </a:cubicBezTo>
                <a:lnTo>
                  <a:pt x="3982403" y="544752"/>
                </a:lnTo>
                <a:cubicBezTo>
                  <a:pt x="3990975" y="568373"/>
                  <a:pt x="4009168" y="568373"/>
                  <a:pt x="4017740" y="544752"/>
                </a:cubicBezTo>
                <a:lnTo>
                  <a:pt x="4177570" y="94314"/>
                </a:lnTo>
                <a:cubicBezTo>
                  <a:pt x="4183952" y="74978"/>
                  <a:pt x="4175475" y="63263"/>
                  <a:pt x="4156139" y="63263"/>
                </a:cubicBezTo>
                <a:lnTo>
                  <a:pt x="4101465" y="63263"/>
                </a:lnTo>
                <a:cubicBezTo>
                  <a:pt x="4095084" y="63263"/>
                  <a:pt x="4090702" y="58976"/>
                  <a:pt x="4090702" y="52499"/>
                </a:cubicBezTo>
                <a:lnTo>
                  <a:pt x="4090702" y="20305"/>
                </a:lnTo>
                <a:cubicBezTo>
                  <a:pt x="4090702" y="13923"/>
                  <a:pt x="4094988" y="9637"/>
                  <a:pt x="4101465" y="9637"/>
                </a:cubicBezTo>
                <a:lnTo>
                  <a:pt x="4337400" y="9637"/>
                </a:lnTo>
                <a:cubicBezTo>
                  <a:pt x="4343781" y="9637"/>
                  <a:pt x="4348068" y="13923"/>
                  <a:pt x="4348068" y="20305"/>
                </a:cubicBezTo>
                <a:lnTo>
                  <a:pt x="4348068" y="52499"/>
                </a:lnTo>
                <a:cubicBezTo>
                  <a:pt x="4348068" y="58881"/>
                  <a:pt x="4343781" y="63263"/>
                  <a:pt x="4337400" y="63263"/>
                </a:cubicBezTo>
                <a:lnTo>
                  <a:pt x="4293394" y="63263"/>
                </a:lnTo>
                <a:cubicBezTo>
                  <a:pt x="4278345" y="63263"/>
                  <a:pt x="4267677" y="70787"/>
                  <a:pt x="4262247" y="84694"/>
                </a:cubicBezTo>
                <a:lnTo>
                  <a:pt x="4002691" y="767922"/>
                </a:lnTo>
                <a:cubicBezTo>
                  <a:pt x="4000595" y="774399"/>
                  <a:pt x="3996309" y="776495"/>
                  <a:pt x="3990880" y="776495"/>
                </a:cubicBezTo>
                <a:lnTo>
                  <a:pt x="3962972" y="776495"/>
                </a:lnTo>
                <a:cubicBezTo>
                  <a:pt x="3957733" y="776590"/>
                  <a:pt x="3953351" y="774399"/>
                  <a:pt x="3951256" y="767922"/>
                </a:cubicBezTo>
                <a:close/>
                <a:moveTo>
                  <a:pt x="4545425" y="710010"/>
                </a:moveTo>
                <a:cubicBezTo>
                  <a:pt x="4539044" y="692865"/>
                  <a:pt x="4532567" y="691722"/>
                  <a:pt x="4520756" y="704676"/>
                </a:cubicBezTo>
                <a:cubicBezTo>
                  <a:pt x="4482180" y="746491"/>
                  <a:pt x="4436079" y="781924"/>
                  <a:pt x="4377023" y="781924"/>
                </a:cubicBezTo>
                <a:cubicBezTo>
                  <a:pt x="4299776" y="781924"/>
                  <a:pt x="4232243" y="734680"/>
                  <a:pt x="4232243" y="645717"/>
                </a:cubicBezTo>
                <a:cubicBezTo>
                  <a:pt x="4232243" y="538465"/>
                  <a:pt x="4331970" y="482744"/>
                  <a:pt x="4509993" y="447311"/>
                </a:cubicBezTo>
                <a:cubicBezTo>
                  <a:pt x="4526090" y="444072"/>
                  <a:pt x="4533614" y="434452"/>
                  <a:pt x="4533614" y="418355"/>
                </a:cubicBezTo>
                <a:lnTo>
                  <a:pt x="4533614" y="353966"/>
                </a:lnTo>
                <a:cubicBezTo>
                  <a:pt x="4533614" y="308912"/>
                  <a:pt x="4516470" y="256334"/>
                  <a:pt x="4482084" y="239189"/>
                </a:cubicBezTo>
                <a:cubicBezTo>
                  <a:pt x="4467035" y="231665"/>
                  <a:pt x="4458462" y="228426"/>
                  <a:pt x="4458462" y="217758"/>
                </a:cubicBezTo>
                <a:cubicBezTo>
                  <a:pt x="4458462" y="208138"/>
                  <a:pt x="4468082" y="201661"/>
                  <a:pt x="4486371" y="202709"/>
                </a:cubicBezTo>
                <a:cubicBezTo>
                  <a:pt x="4575429" y="208043"/>
                  <a:pt x="4635437" y="258430"/>
                  <a:pt x="4635437" y="350727"/>
                </a:cubicBezTo>
                <a:lnTo>
                  <a:pt x="4635437" y="658575"/>
                </a:lnTo>
                <a:cubicBezTo>
                  <a:pt x="4635437" y="700390"/>
                  <a:pt x="4650486" y="717535"/>
                  <a:pt x="4675156" y="717535"/>
                </a:cubicBezTo>
                <a:cubicBezTo>
                  <a:pt x="4688015" y="717535"/>
                  <a:pt x="4698778" y="713249"/>
                  <a:pt x="4708399" y="707915"/>
                </a:cubicBezTo>
                <a:cubicBezTo>
                  <a:pt x="4723448" y="699342"/>
                  <a:pt x="4735164" y="698294"/>
                  <a:pt x="4742688" y="707915"/>
                </a:cubicBezTo>
                <a:cubicBezTo>
                  <a:pt x="4750213" y="717535"/>
                  <a:pt x="4750213" y="730489"/>
                  <a:pt x="4736307" y="742205"/>
                </a:cubicBezTo>
                <a:cubicBezTo>
                  <a:pt x="4709541" y="764779"/>
                  <a:pt x="4681633" y="781924"/>
                  <a:pt x="4648391" y="781924"/>
                </a:cubicBezTo>
                <a:cubicBezTo>
                  <a:pt x="4594765" y="781924"/>
                  <a:pt x="4560475" y="749729"/>
                  <a:pt x="4545425" y="710010"/>
                </a:cubicBezTo>
                <a:close/>
                <a:moveTo>
                  <a:pt x="4391025" y="228426"/>
                </a:moveTo>
                <a:cubicBezTo>
                  <a:pt x="4391025" y="218806"/>
                  <a:pt x="4383500" y="213472"/>
                  <a:pt x="4374928" y="213472"/>
                </a:cubicBezTo>
                <a:cubicBezTo>
                  <a:pt x="4334161" y="213472"/>
                  <a:pt x="4276249" y="261764"/>
                  <a:pt x="4276249" y="325010"/>
                </a:cubicBezTo>
                <a:cubicBezTo>
                  <a:pt x="4276249" y="364729"/>
                  <a:pt x="4305205" y="400067"/>
                  <a:pt x="4348068" y="400067"/>
                </a:cubicBezTo>
                <a:cubicBezTo>
                  <a:pt x="4388834" y="400067"/>
                  <a:pt x="4414552" y="374349"/>
                  <a:pt x="4414552" y="333582"/>
                </a:cubicBezTo>
                <a:cubicBezTo>
                  <a:pt x="4414552" y="291768"/>
                  <a:pt x="4380262" y="283195"/>
                  <a:pt x="4380262" y="257477"/>
                </a:cubicBezTo>
                <a:cubicBezTo>
                  <a:pt x="4380262" y="243476"/>
                  <a:pt x="4391025" y="235951"/>
                  <a:pt x="4391025" y="228426"/>
                </a:cubicBezTo>
                <a:close/>
                <a:moveTo>
                  <a:pt x="4502563" y="499889"/>
                </a:moveTo>
                <a:cubicBezTo>
                  <a:pt x="4399598" y="528845"/>
                  <a:pt x="4341686" y="569612"/>
                  <a:pt x="4341686" y="637144"/>
                </a:cubicBezTo>
                <a:cubicBezTo>
                  <a:pt x="4341686" y="684293"/>
                  <a:pt x="4371689" y="713344"/>
                  <a:pt x="4414647" y="713344"/>
                </a:cubicBezTo>
                <a:cubicBezTo>
                  <a:pt x="4467225" y="713344"/>
                  <a:pt x="4533710" y="654384"/>
                  <a:pt x="4533710" y="569612"/>
                </a:cubicBezTo>
                <a:lnTo>
                  <a:pt x="4533710" y="522463"/>
                </a:lnTo>
                <a:cubicBezTo>
                  <a:pt x="4533710" y="503032"/>
                  <a:pt x="4521804" y="494460"/>
                  <a:pt x="4502563" y="499889"/>
                </a:cubicBezTo>
                <a:close/>
                <a:moveTo>
                  <a:pt x="5372386" y="731537"/>
                </a:moveTo>
                <a:cubicBezTo>
                  <a:pt x="5335905" y="768018"/>
                  <a:pt x="5291900" y="782019"/>
                  <a:pt x="5238274" y="782019"/>
                </a:cubicBezTo>
                <a:cubicBezTo>
                  <a:pt x="5147120" y="782019"/>
                  <a:pt x="5101019" y="717630"/>
                  <a:pt x="5101019" y="634001"/>
                </a:cubicBezTo>
                <a:lnTo>
                  <a:pt x="5101019" y="291863"/>
                </a:lnTo>
                <a:cubicBezTo>
                  <a:pt x="5101019" y="274718"/>
                  <a:pt x="5091398" y="265002"/>
                  <a:pt x="5074254" y="265002"/>
                </a:cubicBezTo>
                <a:lnTo>
                  <a:pt x="4929473" y="265002"/>
                </a:lnTo>
                <a:cubicBezTo>
                  <a:pt x="4912329" y="265002"/>
                  <a:pt x="4902708" y="274718"/>
                  <a:pt x="4902708" y="291863"/>
                </a:cubicBezTo>
                <a:lnTo>
                  <a:pt x="4902708" y="658670"/>
                </a:lnTo>
                <a:cubicBezTo>
                  <a:pt x="4902708" y="700485"/>
                  <a:pt x="4928426" y="717630"/>
                  <a:pt x="4963859" y="717630"/>
                </a:cubicBezTo>
                <a:cubicBezTo>
                  <a:pt x="4977861" y="717630"/>
                  <a:pt x="4992815" y="712296"/>
                  <a:pt x="5007865" y="705819"/>
                </a:cubicBezTo>
                <a:cubicBezTo>
                  <a:pt x="5022914" y="699342"/>
                  <a:pt x="5034630" y="698294"/>
                  <a:pt x="5042154" y="707915"/>
                </a:cubicBezTo>
                <a:cubicBezTo>
                  <a:pt x="5049679" y="717535"/>
                  <a:pt x="5048631" y="729346"/>
                  <a:pt x="5035773" y="740109"/>
                </a:cubicBezTo>
                <a:cubicBezTo>
                  <a:pt x="5006816" y="763731"/>
                  <a:pt x="4969288" y="781924"/>
                  <a:pt x="4926425" y="781924"/>
                </a:cubicBezTo>
                <a:cubicBezTo>
                  <a:pt x="4860989" y="781924"/>
                  <a:pt x="4800886" y="733632"/>
                  <a:pt x="4800886" y="663909"/>
                </a:cubicBezTo>
                <a:lnTo>
                  <a:pt x="4800886" y="291768"/>
                </a:lnTo>
                <a:cubicBezTo>
                  <a:pt x="4800886" y="274622"/>
                  <a:pt x="4791266" y="264907"/>
                  <a:pt x="4774121" y="264907"/>
                </a:cubicBezTo>
                <a:lnTo>
                  <a:pt x="4747355" y="264907"/>
                </a:lnTo>
                <a:cubicBezTo>
                  <a:pt x="4740879" y="264907"/>
                  <a:pt x="4736592" y="260621"/>
                  <a:pt x="4736592" y="254239"/>
                </a:cubicBezTo>
                <a:lnTo>
                  <a:pt x="4736592" y="224235"/>
                </a:lnTo>
                <a:cubicBezTo>
                  <a:pt x="4736592" y="217853"/>
                  <a:pt x="4739831" y="214615"/>
                  <a:pt x="4747355" y="213567"/>
                </a:cubicBezTo>
                <a:cubicBezTo>
                  <a:pt x="4807363" y="204995"/>
                  <a:pt x="4832033" y="156703"/>
                  <a:pt x="4843844" y="95552"/>
                </a:cubicBezTo>
                <a:cubicBezTo>
                  <a:pt x="4847083" y="79455"/>
                  <a:pt x="4856702" y="70883"/>
                  <a:pt x="4872800" y="70883"/>
                </a:cubicBezTo>
                <a:lnTo>
                  <a:pt x="4876038" y="70883"/>
                </a:lnTo>
                <a:cubicBezTo>
                  <a:pt x="4893183" y="70883"/>
                  <a:pt x="4902804" y="80503"/>
                  <a:pt x="4902804" y="97648"/>
                </a:cubicBezTo>
                <a:lnTo>
                  <a:pt x="4902804" y="186611"/>
                </a:lnTo>
                <a:cubicBezTo>
                  <a:pt x="4902804" y="203756"/>
                  <a:pt x="4912424" y="213472"/>
                  <a:pt x="4929569" y="213472"/>
                </a:cubicBezTo>
                <a:lnTo>
                  <a:pt x="5004721" y="213472"/>
                </a:lnTo>
                <a:cubicBezTo>
                  <a:pt x="5111973" y="213472"/>
                  <a:pt x="5135499" y="167276"/>
                  <a:pt x="5145215" y="95457"/>
                </a:cubicBezTo>
                <a:cubicBezTo>
                  <a:pt x="5147310" y="79360"/>
                  <a:pt x="5158073" y="70787"/>
                  <a:pt x="5174171" y="70787"/>
                </a:cubicBezTo>
                <a:lnTo>
                  <a:pt x="5176361" y="70787"/>
                </a:lnTo>
                <a:cubicBezTo>
                  <a:pt x="5193507" y="70787"/>
                  <a:pt x="5203127" y="80408"/>
                  <a:pt x="5203127" y="97553"/>
                </a:cubicBezTo>
                <a:lnTo>
                  <a:pt x="5203127" y="186516"/>
                </a:lnTo>
                <a:cubicBezTo>
                  <a:pt x="5203127" y="203661"/>
                  <a:pt x="5212747" y="213377"/>
                  <a:pt x="5229892" y="213377"/>
                </a:cubicBezTo>
                <a:lnTo>
                  <a:pt x="5348955" y="213377"/>
                </a:lnTo>
                <a:cubicBezTo>
                  <a:pt x="5355432" y="213377"/>
                  <a:pt x="5359718" y="217663"/>
                  <a:pt x="5359718" y="224045"/>
                </a:cubicBezTo>
                <a:lnTo>
                  <a:pt x="5359718" y="254048"/>
                </a:lnTo>
                <a:cubicBezTo>
                  <a:pt x="5359718" y="260430"/>
                  <a:pt x="5355432" y="264716"/>
                  <a:pt x="5348955" y="264716"/>
                </a:cubicBezTo>
                <a:lnTo>
                  <a:pt x="5229892" y="264716"/>
                </a:lnTo>
                <a:cubicBezTo>
                  <a:pt x="5212747" y="264716"/>
                  <a:pt x="5203127" y="274432"/>
                  <a:pt x="5203127" y="291577"/>
                </a:cubicBezTo>
                <a:lnTo>
                  <a:pt x="5203127" y="622952"/>
                </a:lnTo>
                <a:cubicBezTo>
                  <a:pt x="5203127" y="690579"/>
                  <a:pt x="5242751" y="716297"/>
                  <a:pt x="5279327" y="716297"/>
                </a:cubicBezTo>
                <a:cubicBezTo>
                  <a:pt x="5309330" y="716297"/>
                  <a:pt x="5326475" y="712010"/>
                  <a:pt x="5345811" y="699152"/>
                </a:cubicBezTo>
                <a:cubicBezTo>
                  <a:pt x="5360861" y="689531"/>
                  <a:pt x="5372672" y="688484"/>
                  <a:pt x="5379054" y="698104"/>
                </a:cubicBezTo>
                <a:cubicBezTo>
                  <a:pt x="5385245" y="707915"/>
                  <a:pt x="5384197" y="719726"/>
                  <a:pt x="5372386" y="731537"/>
                </a:cubicBezTo>
                <a:close/>
                <a:moveTo>
                  <a:pt x="5856161" y="664957"/>
                </a:moveTo>
                <a:cubicBezTo>
                  <a:pt x="5813299" y="734680"/>
                  <a:pt x="5748909" y="781924"/>
                  <a:pt x="5650230" y="781924"/>
                </a:cubicBezTo>
                <a:cubicBezTo>
                  <a:pt x="5506498" y="781924"/>
                  <a:pt x="5383149" y="676768"/>
                  <a:pt x="5383149" y="500841"/>
                </a:cubicBezTo>
                <a:cubicBezTo>
                  <a:pt x="5383149" y="319580"/>
                  <a:pt x="5514023" y="202709"/>
                  <a:pt x="5656708" y="202709"/>
                </a:cubicBezTo>
                <a:cubicBezTo>
                  <a:pt x="5803678" y="202709"/>
                  <a:pt x="5872258" y="307769"/>
                  <a:pt x="5880830" y="452645"/>
                </a:cubicBezTo>
                <a:cubicBezTo>
                  <a:pt x="5881878" y="470837"/>
                  <a:pt x="5872258" y="480553"/>
                  <a:pt x="5855113" y="480553"/>
                </a:cubicBezTo>
                <a:lnTo>
                  <a:pt x="5521452" y="480553"/>
                </a:lnTo>
                <a:cubicBezTo>
                  <a:pt x="5504308" y="480553"/>
                  <a:pt x="5492496" y="490173"/>
                  <a:pt x="5494687" y="508366"/>
                </a:cubicBezTo>
                <a:cubicBezTo>
                  <a:pt x="5507546" y="616665"/>
                  <a:pt x="5567648" y="699247"/>
                  <a:pt x="5663089" y="699247"/>
                </a:cubicBezTo>
                <a:cubicBezTo>
                  <a:pt x="5725287" y="699247"/>
                  <a:pt x="5778913" y="683150"/>
                  <a:pt x="5826062" y="640287"/>
                </a:cubicBezTo>
                <a:cubicBezTo>
                  <a:pt x="5838921" y="628476"/>
                  <a:pt x="5848636" y="626381"/>
                  <a:pt x="5856066" y="632762"/>
                </a:cubicBezTo>
                <a:cubicBezTo>
                  <a:pt x="5864733" y="640287"/>
                  <a:pt x="5864733" y="651051"/>
                  <a:pt x="5856161" y="664957"/>
                </a:cubicBezTo>
                <a:close/>
                <a:moveTo>
                  <a:pt x="5502212" y="399019"/>
                </a:moveTo>
                <a:cubicBezTo>
                  <a:pt x="5497925" y="418355"/>
                  <a:pt x="5508593" y="429023"/>
                  <a:pt x="5526882" y="429023"/>
                </a:cubicBezTo>
                <a:lnTo>
                  <a:pt x="5749957" y="429023"/>
                </a:lnTo>
                <a:cubicBezTo>
                  <a:pt x="5767102" y="429023"/>
                  <a:pt x="5777770" y="418260"/>
                  <a:pt x="5776722" y="399019"/>
                </a:cubicBezTo>
                <a:cubicBezTo>
                  <a:pt x="5772436" y="313199"/>
                  <a:pt x="5737003" y="247762"/>
                  <a:pt x="5652230" y="247762"/>
                </a:cubicBezTo>
                <a:cubicBezTo>
                  <a:pt x="5579365" y="247762"/>
                  <a:pt x="5522500" y="308912"/>
                  <a:pt x="5502212" y="399019"/>
                </a:cubicBezTo>
                <a:close/>
                <a:moveTo>
                  <a:pt x="6141434" y="771161"/>
                </a:moveTo>
                <a:lnTo>
                  <a:pt x="5933409" y="771161"/>
                </a:lnTo>
                <a:cubicBezTo>
                  <a:pt x="5926932" y="771161"/>
                  <a:pt x="5922645" y="766874"/>
                  <a:pt x="5922645" y="760397"/>
                </a:cubicBezTo>
                <a:lnTo>
                  <a:pt x="5922645" y="741062"/>
                </a:lnTo>
                <a:cubicBezTo>
                  <a:pt x="5922645" y="734680"/>
                  <a:pt x="5926932" y="730394"/>
                  <a:pt x="5933409" y="730394"/>
                </a:cubicBezTo>
                <a:lnTo>
                  <a:pt x="5960174" y="730394"/>
                </a:lnTo>
                <a:cubicBezTo>
                  <a:pt x="5977319" y="730394"/>
                  <a:pt x="5986939" y="720773"/>
                  <a:pt x="5986939" y="703628"/>
                </a:cubicBezTo>
                <a:lnTo>
                  <a:pt x="5986939" y="338916"/>
                </a:lnTo>
                <a:cubicBezTo>
                  <a:pt x="5986939" y="325010"/>
                  <a:pt x="5981605" y="314246"/>
                  <a:pt x="5969794" y="306722"/>
                </a:cubicBezTo>
                <a:lnTo>
                  <a:pt x="5924741" y="275670"/>
                </a:lnTo>
                <a:cubicBezTo>
                  <a:pt x="5920455" y="272432"/>
                  <a:pt x="5918359" y="268145"/>
                  <a:pt x="5918359" y="262811"/>
                </a:cubicBezTo>
                <a:cubicBezTo>
                  <a:pt x="5918359" y="258525"/>
                  <a:pt x="5921598" y="254239"/>
                  <a:pt x="5926932" y="252143"/>
                </a:cubicBezTo>
                <a:lnTo>
                  <a:pt x="6057805" y="208138"/>
                </a:lnTo>
                <a:cubicBezTo>
                  <a:pt x="6076093" y="201661"/>
                  <a:pt x="6088857" y="210233"/>
                  <a:pt x="6088857" y="229569"/>
                </a:cubicBezTo>
                <a:lnTo>
                  <a:pt x="6088857" y="248905"/>
                </a:lnTo>
                <a:cubicBezTo>
                  <a:pt x="6088857" y="272527"/>
                  <a:pt x="6101715" y="276813"/>
                  <a:pt x="6118860" y="260716"/>
                </a:cubicBezTo>
                <a:cubicBezTo>
                  <a:pt x="6154293" y="227474"/>
                  <a:pt x="6205728" y="201756"/>
                  <a:pt x="6264783" y="201756"/>
                </a:cubicBezTo>
                <a:cubicBezTo>
                  <a:pt x="6376321" y="201756"/>
                  <a:pt x="6423470" y="291863"/>
                  <a:pt x="6423470" y="393780"/>
                </a:cubicBezTo>
                <a:lnTo>
                  <a:pt x="6423470" y="703724"/>
                </a:lnTo>
                <a:cubicBezTo>
                  <a:pt x="6423470" y="720869"/>
                  <a:pt x="6433090" y="730489"/>
                  <a:pt x="6450235" y="730489"/>
                </a:cubicBezTo>
                <a:lnTo>
                  <a:pt x="6475952" y="730489"/>
                </a:lnTo>
                <a:cubicBezTo>
                  <a:pt x="6482430" y="730489"/>
                  <a:pt x="6486716" y="734775"/>
                  <a:pt x="6486716" y="741157"/>
                </a:cubicBezTo>
                <a:lnTo>
                  <a:pt x="6486716" y="760493"/>
                </a:lnTo>
                <a:cubicBezTo>
                  <a:pt x="6486716" y="766970"/>
                  <a:pt x="6482430" y="771256"/>
                  <a:pt x="6475952" y="771256"/>
                </a:cubicBezTo>
                <a:lnTo>
                  <a:pt x="6267927" y="771256"/>
                </a:lnTo>
                <a:cubicBezTo>
                  <a:pt x="6261545" y="771256"/>
                  <a:pt x="6257259" y="766970"/>
                  <a:pt x="6257259" y="760493"/>
                </a:cubicBezTo>
                <a:lnTo>
                  <a:pt x="6257259" y="741157"/>
                </a:lnTo>
                <a:cubicBezTo>
                  <a:pt x="6257259" y="734775"/>
                  <a:pt x="6261545" y="730489"/>
                  <a:pt x="6267927" y="730489"/>
                </a:cubicBezTo>
                <a:lnTo>
                  <a:pt x="6294692" y="730489"/>
                </a:lnTo>
                <a:cubicBezTo>
                  <a:pt x="6311837" y="730489"/>
                  <a:pt x="6321457" y="720869"/>
                  <a:pt x="6321457" y="703724"/>
                </a:cubicBezTo>
                <a:lnTo>
                  <a:pt x="6321457" y="403401"/>
                </a:lnTo>
                <a:cubicBezTo>
                  <a:pt x="6321457" y="323010"/>
                  <a:pt x="6287167" y="276813"/>
                  <a:pt x="6216396" y="276813"/>
                </a:cubicBezTo>
                <a:cubicBezTo>
                  <a:pt x="6169152" y="276813"/>
                  <a:pt x="6132767" y="302531"/>
                  <a:pt x="6102763" y="330439"/>
                </a:cubicBezTo>
                <a:cubicBezTo>
                  <a:pt x="6092000" y="340059"/>
                  <a:pt x="6088761" y="350822"/>
                  <a:pt x="6088761" y="363681"/>
                </a:cubicBezTo>
                <a:lnTo>
                  <a:pt x="6088761" y="703724"/>
                </a:lnTo>
                <a:cubicBezTo>
                  <a:pt x="6088761" y="720869"/>
                  <a:pt x="6098382" y="730489"/>
                  <a:pt x="6115527" y="730489"/>
                </a:cubicBezTo>
                <a:lnTo>
                  <a:pt x="6141244" y="730489"/>
                </a:lnTo>
                <a:cubicBezTo>
                  <a:pt x="6147626" y="730489"/>
                  <a:pt x="6152008" y="734775"/>
                  <a:pt x="6152008" y="741157"/>
                </a:cubicBezTo>
                <a:lnTo>
                  <a:pt x="6152008" y="760493"/>
                </a:lnTo>
                <a:cubicBezTo>
                  <a:pt x="6152198" y="766874"/>
                  <a:pt x="6147816" y="771161"/>
                  <a:pt x="6141434" y="771161"/>
                </a:cubicBezTo>
                <a:close/>
              </a:path>
            </a:pathLst>
          </a:custGeom>
          <a:solidFill>
            <a:schemeClr val="bg1"/>
          </a:solidFill>
          <a:ln w="9525" cap="flat">
            <a:noFill/>
            <a:prstDash val="solid"/>
            <a:miter/>
          </a:ln>
        </p:spPr>
        <p:txBody>
          <a:bodyPr rtlCol="0" anchor="ctr"/>
          <a:lstStyle/>
          <a:p>
            <a:endParaRPr lang="sv-SE"/>
          </a:p>
        </p:txBody>
      </p:sp>
    </p:spTree>
    <p:extLst>
      <p:ext uri="{BB962C8B-B14F-4D97-AF65-F5344CB8AC3E}">
        <p14:creationId xmlns:p14="http://schemas.microsoft.com/office/powerpoint/2010/main" val="2126819422"/>
      </p:ext>
    </p:extLst>
  </p:cSld>
  <p:clrMapOvr>
    <a:masterClrMapping/>
  </p:clrMapOvr>
  <p:extLst>
    <p:ext uri="{DCECCB84-F9BA-43D5-87BE-67443E8EF086}">
      <p15:sldGuideLst xmlns:p15="http://schemas.microsoft.com/office/powerpoint/2012/main">
        <p15:guide id="1" pos="574">
          <p15:clr>
            <a:srgbClr val="FBAE40"/>
          </p15:clr>
        </p15:guide>
        <p15:guide id="2" pos="5881">
          <p15:clr>
            <a:srgbClr val="FBAE40"/>
          </p15:clr>
        </p15:guide>
        <p15:guide id="3" orient="horz" pos="2092">
          <p15:clr>
            <a:srgbClr val="FBAE40"/>
          </p15:clr>
        </p15:guide>
        <p15:guide id="4" orient="horz" pos="2772">
          <p15:clr>
            <a:srgbClr val="FBAE40"/>
          </p15:clr>
        </p15:guide>
        <p15:guide id="5" orient="horz" pos="286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 halvbi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0CE15DBF-39F4-68F1-76FB-0DB7C89776EC}"/>
              </a:ext>
            </a:extLst>
          </p:cNvPr>
          <p:cNvSpPr/>
          <p:nvPr userDrawn="1"/>
        </p:nvSpPr>
        <p:spPr>
          <a:xfrm>
            <a:off x="6096000" y="-1"/>
            <a:ext cx="6096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bild 14">
            <a:extLst>
              <a:ext uri="{FF2B5EF4-FFF2-40B4-BE49-F238E27FC236}">
                <a16:creationId xmlns:a16="http://schemas.microsoft.com/office/drawing/2014/main" id="{40851532-CE8C-806D-47EB-1091DD7EEA11}"/>
              </a:ext>
            </a:extLst>
          </p:cNvPr>
          <p:cNvSpPr>
            <a:spLocks noGrp="1"/>
          </p:cNvSpPr>
          <p:nvPr>
            <p:ph type="pic" sz="quarter" idx="13" hasCustomPrompt="1"/>
          </p:nvPr>
        </p:nvSpPr>
        <p:spPr>
          <a:xfrm>
            <a:off x="6096000" y="0"/>
            <a:ext cx="6096000" cy="6858000"/>
          </a:xfrm>
          <a:custGeom>
            <a:avLst/>
            <a:gdLst>
              <a:gd name="connsiteX0" fmla="*/ 4943546 w 6096000"/>
              <a:gd name="connsiteY0" fmla="*/ 6294457 h 6858000"/>
              <a:gd name="connsiteX1" fmla="*/ 4952915 w 6096000"/>
              <a:gd name="connsiteY1" fmla="*/ 6301316 h 6858000"/>
              <a:gd name="connsiteX2" fmla="*/ 4952915 w 6096000"/>
              <a:gd name="connsiteY2" fmla="*/ 6315641 h 6858000"/>
              <a:gd name="connsiteX3" fmla="*/ 4917101 w 6096000"/>
              <a:gd name="connsiteY3" fmla="*/ 6359311 h 6858000"/>
              <a:gd name="connsiteX4" fmla="*/ 4895154 w 6096000"/>
              <a:gd name="connsiteY4" fmla="*/ 6336159 h 6858000"/>
              <a:gd name="connsiteX5" fmla="*/ 4943546 w 6096000"/>
              <a:gd name="connsiteY5" fmla="*/ 6294457 h 6858000"/>
              <a:gd name="connsiteX6" fmla="*/ 5289365 w 6096000"/>
              <a:gd name="connsiteY6" fmla="*/ 6217854 h 6858000"/>
              <a:gd name="connsiteX7" fmla="*/ 5326812 w 6096000"/>
              <a:gd name="connsiteY7" fmla="*/ 6263810 h 6858000"/>
              <a:gd name="connsiteX8" fmla="*/ 5318762 w 6096000"/>
              <a:gd name="connsiteY8" fmla="*/ 6272926 h 6858000"/>
              <a:gd name="connsiteX9" fmla="*/ 5251661 w 6096000"/>
              <a:gd name="connsiteY9" fmla="*/ 6272926 h 6858000"/>
              <a:gd name="connsiteX10" fmla="*/ 5244240 w 6096000"/>
              <a:gd name="connsiteY10" fmla="*/ 6263810 h 6858000"/>
              <a:gd name="connsiteX11" fmla="*/ 5289365 w 6096000"/>
              <a:gd name="connsiteY11" fmla="*/ 6217854 h 6858000"/>
              <a:gd name="connsiteX12" fmla="*/ 3988518 w 6096000"/>
              <a:gd name="connsiteY12" fmla="*/ 6217854 h 6858000"/>
              <a:gd name="connsiteX13" fmla="*/ 4025965 w 6096000"/>
              <a:gd name="connsiteY13" fmla="*/ 6263810 h 6858000"/>
              <a:gd name="connsiteX14" fmla="*/ 4017914 w 6096000"/>
              <a:gd name="connsiteY14" fmla="*/ 6272926 h 6858000"/>
              <a:gd name="connsiteX15" fmla="*/ 3950813 w 6096000"/>
              <a:gd name="connsiteY15" fmla="*/ 6272926 h 6858000"/>
              <a:gd name="connsiteX16" fmla="*/ 3943392 w 6096000"/>
              <a:gd name="connsiteY16" fmla="*/ 6263810 h 6858000"/>
              <a:gd name="connsiteX17" fmla="*/ 3988518 w 6096000"/>
              <a:gd name="connsiteY17" fmla="*/ 6217854 h 6858000"/>
              <a:gd name="connsiteX18" fmla="*/ 4905154 w 6096000"/>
              <a:gd name="connsiteY18" fmla="*/ 6207435 h 6858000"/>
              <a:gd name="connsiteX19" fmla="*/ 4875471 w 6096000"/>
              <a:gd name="connsiteY19" fmla="*/ 6241324 h 6858000"/>
              <a:gd name="connsiteX20" fmla="*/ 4897074 w 6096000"/>
              <a:gd name="connsiteY20" fmla="*/ 6264128 h 6858000"/>
              <a:gd name="connsiteX21" fmla="*/ 4917073 w 6096000"/>
              <a:gd name="connsiteY21" fmla="*/ 6243928 h 6858000"/>
              <a:gd name="connsiteX22" fmla="*/ 4906758 w 6096000"/>
              <a:gd name="connsiteY22" fmla="*/ 6220805 h 6858000"/>
              <a:gd name="connsiteX23" fmla="*/ 4909996 w 6096000"/>
              <a:gd name="connsiteY23" fmla="*/ 6211979 h 6858000"/>
              <a:gd name="connsiteX24" fmla="*/ 4905154 w 6096000"/>
              <a:gd name="connsiteY24" fmla="*/ 6207435 h 6858000"/>
              <a:gd name="connsiteX25" fmla="*/ 3739511 w 6096000"/>
              <a:gd name="connsiteY25" fmla="*/ 6207435 h 6858000"/>
              <a:gd name="connsiteX26" fmla="*/ 3736302 w 6096000"/>
              <a:gd name="connsiteY26" fmla="*/ 6210676 h 6858000"/>
              <a:gd name="connsiteX27" fmla="*/ 3736302 w 6096000"/>
              <a:gd name="connsiteY27" fmla="*/ 6216551 h 6858000"/>
              <a:gd name="connsiteX28" fmla="*/ 3739511 w 6096000"/>
              <a:gd name="connsiteY28" fmla="*/ 6219821 h 6858000"/>
              <a:gd name="connsiteX29" fmla="*/ 3748221 w 6096000"/>
              <a:gd name="connsiteY29" fmla="*/ 6219821 h 6858000"/>
              <a:gd name="connsiteX30" fmla="*/ 3757590 w 6096000"/>
              <a:gd name="connsiteY30" fmla="*/ 6226333 h 6858000"/>
              <a:gd name="connsiteX31" fmla="*/ 3815321 w 6096000"/>
              <a:gd name="connsiteY31" fmla="*/ 6375575 h 6858000"/>
              <a:gd name="connsiteX32" fmla="*/ 3818874 w 6096000"/>
              <a:gd name="connsiteY32" fmla="*/ 6378179 h 6858000"/>
              <a:gd name="connsiteX33" fmla="*/ 3831767 w 6096000"/>
              <a:gd name="connsiteY33" fmla="*/ 6378179 h 6858000"/>
              <a:gd name="connsiteX34" fmla="*/ 3835320 w 6096000"/>
              <a:gd name="connsiteY34" fmla="*/ 6375575 h 6858000"/>
              <a:gd name="connsiteX35" fmla="*/ 3892737 w 6096000"/>
              <a:gd name="connsiteY35" fmla="*/ 6226333 h 6858000"/>
              <a:gd name="connsiteX36" fmla="*/ 3902106 w 6096000"/>
              <a:gd name="connsiteY36" fmla="*/ 6219821 h 6858000"/>
              <a:gd name="connsiteX37" fmla="*/ 3911131 w 6096000"/>
              <a:gd name="connsiteY37" fmla="*/ 6219821 h 6858000"/>
              <a:gd name="connsiteX38" fmla="*/ 3914369 w 6096000"/>
              <a:gd name="connsiteY38" fmla="*/ 6216551 h 6858000"/>
              <a:gd name="connsiteX39" fmla="*/ 3914369 w 6096000"/>
              <a:gd name="connsiteY39" fmla="*/ 6210676 h 6858000"/>
              <a:gd name="connsiteX40" fmla="*/ 3911160 w 6096000"/>
              <a:gd name="connsiteY40" fmla="*/ 6207435 h 6858000"/>
              <a:gd name="connsiteX41" fmla="*/ 3855032 w 6096000"/>
              <a:gd name="connsiteY41" fmla="*/ 6207435 h 6858000"/>
              <a:gd name="connsiteX42" fmla="*/ 3851823 w 6096000"/>
              <a:gd name="connsiteY42" fmla="*/ 6210676 h 6858000"/>
              <a:gd name="connsiteX43" fmla="*/ 3851823 w 6096000"/>
              <a:gd name="connsiteY43" fmla="*/ 6216551 h 6858000"/>
              <a:gd name="connsiteX44" fmla="*/ 3855032 w 6096000"/>
              <a:gd name="connsiteY44" fmla="*/ 6219821 h 6858000"/>
              <a:gd name="connsiteX45" fmla="*/ 3866006 w 6096000"/>
              <a:gd name="connsiteY45" fmla="*/ 6219821 h 6858000"/>
              <a:gd name="connsiteX46" fmla="*/ 3872767 w 6096000"/>
              <a:gd name="connsiteY46" fmla="*/ 6229256 h 6858000"/>
              <a:gd name="connsiteX47" fmla="*/ 3840191 w 6096000"/>
              <a:gd name="connsiteY47" fmla="*/ 6320184 h 6858000"/>
              <a:gd name="connsiteX48" fmla="*/ 3829532 w 6096000"/>
              <a:gd name="connsiteY48" fmla="*/ 6320184 h 6858000"/>
              <a:gd name="connsiteX49" fmla="*/ 3795667 w 6096000"/>
              <a:gd name="connsiteY49" fmla="*/ 6229256 h 6858000"/>
              <a:gd name="connsiteX50" fmla="*/ 3802113 w 6096000"/>
              <a:gd name="connsiteY50" fmla="*/ 6219821 h 6858000"/>
              <a:gd name="connsiteX51" fmla="*/ 3812428 w 6096000"/>
              <a:gd name="connsiteY51" fmla="*/ 6219821 h 6858000"/>
              <a:gd name="connsiteX52" fmla="*/ 3815665 w 6096000"/>
              <a:gd name="connsiteY52" fmla="*/ 6216551 h 6858000"/>
              <a:gd name="connsiteX53" fmla="*/ 3815665 w 6096000"/>
              <a:gd name="connsiteY53" fmla="*/ 6210676 h 6858000"/>
              <a:gd name="connsiteX54" fmla="*/ 3812428 w 6096000"/>
              <a:gd name="connsiteY54" fmla="*/ 6207435 h 6858000"/>
              <a:gd name="connsiteX55" fmla="*/ 4315370 w 6096000"/>
              <a:gd name="connsiteY55" fmla="*/ 6204194 h 6858000"/>
              <a:gd name="connsiteX56" fmla="*/ 4258268 w 6096000"/>
              <a:gd name="connsiteY56" fmla="*/ 6254057 h 6858000"/>
              <a:gd name="connsiteX57" fmla="*/ 4352158 w 6096000"/>
              <a:gd name="connsiteY57" fmla="*/ 6334857 h 6858000"/>
              <a:gd name="connsiteX58" fmla="*/ 4316659 w 6096000"/>
              <a:gd name="connsiteY58" fmla="*/ 6366459 h 6858000"/>
              <a:gd name="connsiteX59" fmla="*/ 4273769 w 6096000"/>
              <a:gd name="connsiteY59" fmla="*/ 6330284 h 6858000"/>
              <a:gd name="connsiteX60" fmla="*/ 4264743 w 6096000"/>
              <a:gd name="connsiteY60" fmla="*/ 6323426 h 6858000"/>
              <a:gd name="connsiteX61" fmla="*/ 4262824 w 6096000"/>
              <a:gd name="connsiteY61" fmla="*/ 6323426 h 6858000"/>
              <a:gd name="connsiteX62" fmla="*/ 4254744 w 6096000"/>
              <a:gd name="connsiteY62" fmla="*/ 6331558 h 6858000"/>
              <a:gd name="connsiteX63" fmla="*/ 4254744 w 6096000"/>
              <a:gd name="connsiteY63" fmla="*/ 6354709 h 6858000"/>
              <a:gd name="connsiteX64" fmla="*/ 4259586 w 6096000"/>
              <a:gd name="connsiteY64" fmla="*/ 6364809 h 6858000"/>
              <a:gd name="connsiteX65" fmla="*/ 4310557 w 6096000"/>
              <a:gd name="connsiteY65" fmla="*/ 6380147 h 6858000"/>
              <a:gd name="connsiteX66" fmla="*/ 4376368 w 6096000"/>
              <a:gd name="connsiteY66" fmla="*/ 6327014 h 6858000"/>
              <a:gd name="connsiteX67" fmla="*/ 4280874 w 6096000"/>
              <a:gd name="connsiteY67" fmla="*/ 6241642 h 6858000"/>
              <a:gd name="connsiteX68" fmla="*/ 4308952 w 6096000"/>
              <a:gd name="connsiteY68" fmla="*/ 6217854 h 6858000"/>
              <a:gd name="connsiteX69" fmla="*/ 4345740 w 6096000"/>
              <a:gd name="connsiteY69" fmla="*/ 6244565 h 6858000"/>
              <a:gd name="connsiteX70" fmla="*/ 4354450 w 6096000"/>
              <a:gd name="connsiteY70" fmla="*/ 6250439 h 6858000"/>
              <a:gd name="connsiteX71" fmla="*/ 4355080 w 6096000"/>
              <a:gd name="connsiteY71" fmla="*/ 6250439 h 6858000"/>
              <a:gd name="connsiteX72" fmla="*/ 4362816 w 6096000"/>
              <a:gd name="connsiteY72" fmla="*/ 6242307 h 6858000"/>
              <a:gd name="connsiteX73" fmla="*/ 4362816 w 6096000"/>
              <a:gd name="connsiteY73" fmla="*/ 6221124 h 6858000"/>
              <a:gd name="connsiteX74" fmla="*/ 4357000 w 6096000"/>
              <a:gd name="connsiteY74" fmla="*/ 6211689 h 6858000"/>
              <a:gd name="connsiteX75" fmla="*/ 4315370 w 6096000"/>
              <a:gd name="connsiteY75" fmla="*/ 6204194 h 6858000"/>
              <a:gd name="connsiteX76" fmla="*/ 5290712 w 6096000"/>
              <a:gd name="connsiteY76" fmla="*/ 6204165 h 6858000"/>
              <a:gd name="connsiteX77" fmla="*/ 5208426 w 6096000"/>
              <a:gd name="connsiteY77" fmla="*/ 6294746 h 6858000"/>
              <a:gd name="connsiteX78" fmla="*/ 5288764 w 6096000"/>
              <a:gd name="connsiteY78" fmla="*/ 6380147 h 6858000"/>
              <a:gd name="connsiteX79" fmla="*/ 5350708 w 6096000"/>
              <a:gd name="connsiteY79" fmla="*/ 6344609 h 6858000"/>
              <a:gd name="connsiteX80" fmla="*/ 5350679 w 6096000"/>
              <a:gd name="connsiteY80" fmla="*/ 6334828 h 6858000"/>
              <a:gd name="connsiteX81" fmla="*/ 5341654 w 6096000"/>
              <a:gd name="connsiteY81" fmla="*/ 6337114 h 6858000"/>
              <a:gd name="connsiteX82" fmla="*/ 5292632 w 6096000"/>
              <a:gd name="connsiteY82" fmla="*/ 6355028 h 6858000"/>
              <a:gd name="connsiteX83" fmla="*/ 5241977 w 6096000"/>
              <a:gd name="connsiteY83" fmla="*/ 6297033 h 6858000"/>
              <a:gd name="connsiteX84" fmla="*/ 5250028 w 6096000"/>
              <a:gd name="connsiteY84" fmla="*/ 6288582 h 6858000"/>
              <a:gd name="connsiteX85" fmla="*/ 5350392 w 6096000"/>
              <a:gd name="connsiteY85" fmla="*/ 6288582 h 6858000"/>
              <a:gd name="connsiteX86" fmla="*/ 5358128 w 6096000"/>
              <a:gd name="connsiteY86" fmla="*/ 6280103 h 6858000"/>
              <a:gd name="connsiteX87" fmla="*/ 5290712 w 6096000"/>
              <a:gd name="connsiteY87" fmla="*/ 6204165 h 6858000"/>
              <a:gd name="connsiteX88" fmla="*/ 4938676 w 6096000"/>
              <a:gd name="connsiteY88" fmla="*/ 6204165 h 6858000"/>
              <a:gd name="connsiteX89" fmla="*/ 4930281 w 6096000"/>
              <a:gd name="connsiteY89" fmla="*/ 6208737 h 6858000"/>
              <a:gd name="connsiteX90" fmla="*/ 4937386 w 6096000"/>
              <a:gd name="connsiteY90" fmla="*/ 6215249 h 6858000"/>
              <a:gd name="connsiteX91" fmla="*/ 4952886 w 6096000"/>
              <a:gd name="connsiteY91" fmla="*/ 6250121 h 6858000"/>
              <a:gd name="connsiteX92" fmla="*/ 4952886 w 6096000"/>
              <a:gd name="connsiteY92" fmla="*/ 6269685 h 6858000"/>
              <a:gd name="connsiteX93" fmla="*/ 4945781 w 6096000"/>
              <a:gd name="connsiteY93" fmla="*/ 6278482 h 6858000"/>
              <a:gd name="connsiteX94" fmla="*/ 4862234 w 6096000"/>
              <a:gd name="connsiteY94" fmla="*/ 6338764 h 6858000"/>
              <a:gd name="connsiteX95" fmla="*/ 4905784 w 6096000"/>
              <a:gd name="connsiteY95" fmla="*/ 6380147 h 6858000"/>
              <a:gd name="connsiteX96" fmla="*/ 4949019 w 6096000"/>
              <a:gd name="connsiteY96" fmla="*/ 6356677 h 6858000"/>
              <a:gd name="connsiteX97" fmla="*/ 4956439 w 6096000"/>
              <a:gd name="connsiteY97" fmla="*/ 6358298 h 6858000"/>
              <a:gd name="connsiteX98" fmla="*/ 4987411 w 6096000"/>
              <a:gd name="connsiteY98" fmla="*/ 6380147 h 6858000"/>
              <a:gd name="connsiteX99" fmla="*/ 5013856 w 6096000"/>
              <a:gd name="connsiteY99" fmla="*/ 6368080 h 6858000"/>
              <a:gd name="connsiteX100" fmla="*/ 5015776 w 6096000"/>
              <a:gd name="connsiteY100" fmla="*/ 6357661 h 6858000"/>
              <a:gd name="connsiteX101" fmla="*/ 5005462 w 6096000"/>
              <a:gd name="connsiteY101" fmla="*/ 6357661 h 6858000"/>
              <a:gd name="connsiteX102" fmla="*/ 4995462 w 6096000"/>
              <a:gd name="connsiteY102" fmla="*/ 6360584 h 6858000"/>
              <a:gd name="connsiteX103" fmla="*/ 4983515 w 6096000"/>
              <a:gd name="connsiteY103" fmla="*/ 6342670 h 6858000"/>
              <a:gd name="connsiteX104" fmla="*/ 4983515 w 6096000"/>
              <a:gd name="connsiteY104" fmla="*/ 6249137 h 6858000"/>
              <a:gd name="connsiteX105" fmla="*/ 4938676 w 6096000"/>
              <a:gd name="connsiteY105" fmla="*/ 6204165 h 6858000"/>
              <a:gd name="connsiteX106" fmla="*/ 3989864 w 6096000"/>
              <a:gd name="connsiteY106" fmla="*/ 6204165 h 6858000"/>
              <a:gd name="connsiteX107" fmla="*/ 3907578 w 6096000"/>
              <a:gd name="connsiteY107" fmla="*/ 6294746 h 6858000"/>
              <a:gd name="connsiteX108" fmla="*/ 3987916 w 6096000"/>
              <a:gd name="connsiteY108" fmla="*/ 6380147 h 6858000"/>
              <a:gd name="connsiteX109" fmla="*/ 4049860 w 6096000"/>
              <a:gd name="connsiteY109" fmla="*/ 6344609 h 6858000"/>
              <a:gd name="connsiteX110" fmla="*/ 4049860 w 6096000"/>
              <a:gd name="connsiteY110" fmla="*/ 6334828 h 6858000"/>
              <a:gd name="connsiteX111" fmla="*/ 4040835 w 6096000"/>
              <a:gd name="connsiteY111" fmla="*/ 6337114 h 6858000"/>
              <a:gd name="connsiteX112" fmla="*/ 3991812 w 6096000"/>
              <a:gd name="connsiteY112" fmla="*/ 6355028 h 6858000"/>
              <a:gd name="connsiteX113" fmla="*/ 3941157 w 6096000"/>
              <a:gd name="connsiteY113" fmla="*/ 6297033 h 6858000"/>
              <a:gd name="connsiteX114" fmla="*/ 3949208 w 6096000"/>
              <a:gd name="connsiteY114" fmla="*/ 6288582 h 6858000"/>
              <a:gd name="connsiteX115" fmla="*/ 4049545 w 6096000"/>
              <a:gd name="connsiteY115" fmla="*/ 6288582 h 6858000"/>
              <a:gd name="connsiteX116" fmla="*/ 4057281 w 6096000"/>
              <a:gd name="connsiteY116" fmla="*/ 6280103 h 6858000"/>
              <a:gd name="connsiteX117" fmla="*/ 3989864 w 6096000"/>
              <a:gd name="connsiteY117" fmla="*/ 6204165 h 6858000"/>
              <a:gd name="connsiteX118" fmla="*/ 5473621 w 6096000"/>
              <a:gd name="connsiteY118" fmla="*/ 6203876 h 6858000"/>
              <a:gd name="connsiteX119" fmla="*/ 5429727 w 6096000"/>
              <a:gd name="connsiteY119" fmla="*/ 6221789 h 6858000"/>
              <a:gd name="connsiteX120" fmla="*/ 5420702 w 6096000"/>
              <a:gd name="connsiteY120" fmla="*/ 6218201 h 6858000"/>
              <a:gd name="connsiteX121" fmla="*/ 5420702 w 6096000"/>
              <a:gd name="connsiteY121" fmla="*/ 6212326 h 6858000"/>
              <a:gd name="connsiteX122" fmla="*/ 5411362 w 6096000"/>
              <a:gd name="connsiteY122" fmla="*/ 6205815 h 6858000"/>
              <a:gd name="connsiteX123" fmla="*/ 5371996 w 6096000"/>
              <a:gd name="connsiteY123" fmla="*/ 6219185 h 6858000"/>
              <a:gd name="connsiteX124" fmla="*/ 5369417 w 6096000"/>
              <a:gd name="connsiteY124" fmla="*/ 6222426 h 6858000"/>
              <a:gd name="connsiteX125" fmla="*/ 5371336 w 6096000"/>
              <a:gd name="connsiteY125" fmla="*/ 6226333 h 6858000"/>
              <a:gd name="connsiteX126" fmla="*/ 5384888 w 6096000"/>
              <a:gd name="connsiteY126" fmla="*/ 6235767 h 6858000"/>
              <a:gd name="connsiteX127" fmla="*/ 5390046 w 6096000"/>
              <a:gd name="connsiteY127" fmla="*/ 6245549 h 6858000"/>
              <a:gd name="connsiteX128" fmla="*/ 5390046 w 6096000"/>
              <a:gd name="connsiteY128" fmla="*/ 6356359 h 6858000"/>
              <a:gd name="connsiteX129" fmla="*/ 5381995 w 6096000"/>
              <a:gd name="connsiteY129" fmla="*/ 6364491 h 6858000"/>
              <a:gd name="connsiteX130" fmla="*/ 5373944 w 6096000"/>
              <a:gd name="connsiteY130" fmla="*/ 6364491 h 6858000"/>
              <a:gd name="connsiteX131" fmla="*/ 5370706 w 6096000"/>
              <a:gd name="connsiteY131" fmla="*/ 6367732 h 6858000"/>
              <a:gd name="connsiteX132" fmla="*/ 5370706 w 6096000"/>
              <a:gd name="connsiteY132" fmla="*/ 6373607 h 6858000"/>
              <a:gd name="connsiteX133" fmla="*/ 5373944 w 6096000"/>
              <a:gd name="connsiteY133" fmla="*/ 6376877 h 6858000"/>
              <a:gd name="connsiteX134" fmla="*/ 5436518 w 6096000"/>
              <a:gd name="connsiteY134" fmla="*/ 6376877 h 6858000"/>
              <a:gd name="connsiteX135" fmla="*/ 5439698 w 6096000"/>
              <a:gd name="connsiteY135" fmla="*/ 6373636 h 6858000"/>
              <a:gd name="connsiteX136" fmla="*/ 5439698 w 6096000"/>
              <a:gd name="connsiteY136" fmla="*/ 6367761 h 6858000"/>
              <a:gd name="connsiteX137" fmla="*/ 5436460 w 6096000"/>
              <a:gd name="connsiteY137" fmla="*/ 6364520 h 6858000"/>
              <a:gd name="connsiteX138" fmla="*/ 5428725 w 6096000"/>
              <a:gd name="connsiteY138" fmla="*/ 6364520 h 6858000"/>
              <a:gd name="connsiteX139" fmla="*/ 5420674 w 6096000"/>
              <a:gd name="connsiteY139" fmla="*/ 6356388 h 6858000"/>
              <a:gd name="connsiteX140" fmla="*/ 5420674 w 6096000"/>
              <a:gd name="connsiteY140" fmla="*/ 6253073 h 6858000"/>
              <a:gd name="connsiteX141" fmla="*/ 5424886 w 6096000"/>
              <a:gd name="connsiteY141" fmla="*/ 6242973 h 6858000"/>
              <a:gd name="connsiteX142" fmla="*/ 5459066 w 6096000"/>
              <a:gd name="connsiteY142" fmla="*/ 6226680 h 6858000"/>
              <a:gd name="connsiteX143" fmla="*/ 5490668 w 6096000"/>
              <a:gd name="connsiteY143" fmla="*/ 6265141 h 6858000"/>
              <a:gd name="connsiteX144" fmla="*/ 5490668 w 6096000"/>
              <a:gd name="connsiteY144" fmla="*/ 6356388 h 6858000"/>
              <a:gd name="connsiteX145" fmla="*/ 5482618 w 6096000"/>
              <a:gd name="connsiteY145" fmla="*/ 6364520 h 6858000"/>
              <a:gd name="connsiteX146" fmla="*/ 5474567 w 6096000"/>
              <a:gd name="connsiteY146" fmla="*/ 6364520 h 6858000"/>
              <a:gd name="connsiteX147" fmla="*/ 5471358 w 6096000"/>
              <a:gd name="connsiteY147" fmla="*/ 6367761 h 6858000"/>
              <a:gd name="connsiteX148" fmla="*/ 5471358 w 6096000"/>
              <a:gd name="connsiteY148" fmla="*/ 6373636 h 6858000"/>
              <a:gd name="connsiteX149" fmla="*/ 5474567 w 6096000"/>
              <a:gd name="connsiteY149" fmla="*/ 6376906 h 6858000"/>
              <a:gd name="connsiteX150" fmla="*/ 5537140 w 6096000"/>
              <a:gd name="connsiteY150" fmla="*/ 6376906 h 6858000"/>
              <a:gd name="connsiteX151" fmla="*/ 5540378 w 6096000"/>
              <a:gd name="connsiteY151" fmla="*/ 6373636 h 6858000"/>
              <a:gd name="connsiteX152" fmla="*/ 5540378 w 6096000"/>
              <a:gd name="connsiteY152" fmla="*/ 6367761 h 6858000"/>
              <a:gd name="connsiteX153" fmla="*/ 5537140 w 6096000"/>
              <a:gd name="connsiteY153" fmla="*/ 6364520 h 6858000"/>
              <a:gd name="connsiteX154" fmla="*/ 5529405 w 6096000"/>
              <a:gd name="connsiteY154" fmla="*/ 6364520 h 6858000"/>
              <a:gd name="connsiteX155" fmla="*/ 5521354 w 6096000"/>
              <a:gd name="connsiteY155" fmla="*/ 6356388 h 6858000"/>
              <a:gd name="connsiteX156" fmla="*/ 5521354 w 6096000"/>
              <a:gd name="connsiteY156" fmla="*/ 6262218 h 6858000"/>
              <a:gd name="connsiteX157" fmla="*/ 5473621 w 6096000"/>
              <a:gd name="connsiteY157" fmla="*/ 6203876 h 6858000"/>
              <a:gd name="connsiteX158" fmla="*/ 4172802 w 6096000"/>
              <a:gd name="connsiteY158" fmla="*/ 6203876 h 6858000"/>
              <a:gd name="connsiteX159" fmla="*/ 4128908 w 6096000"/>
              <a:gd name="connsiteY159" fmla="*/ 6221789 h 6858000"/>
              <a:gd name="connsiteX160" fmla="*/ 4119883 w 6096000"/>
              <a:gd name="connsiteY160" fmla="*/ 6218201 h 6858000"/>
              <a:gd name="connsiteX161" fmla="*/ 4119883 w 6096000"/>
              <a:gd name="connsiteY161" fmla="*/ 6212326 h 6858000"/>
              <a:gd name="connsiteX162" fmla="*/ 4110543 w 6096000"/>
              <a:gd name="connsiteY162" fmla="*/ 6205815 h 6858000"/>
              <a:gd name="connsiteX163" fmla="*/ 4071176 w 6096000"/>
              <a:gd name="connsiteY163" fmla="*/ 6219185 h 6858000"/>
              <a:gd name="connsiteX164" fmla="*/ 4068598 w 6096000"/>
              <a:gd name="connsiteY164" fmla="*/ 6222426 h 6858000"/>
              <a:gd name="connsiteX165" fmla="*/ 4070517 w 6096000"/>
              <a:gd name="connsiteY165" fmla="*/ 6226333 h 6858000"/>
              <a:gd name="connsiteX166" fmla="*/ 4084069 w 6096000"/>
              <a:gd name="connsiteY166" fmla="*/ 6235767 h 6858000"/>
              <a:gd name="connsiteX167" fmla="*/ 4089226 w 6096000"/>
              <a:gd name="connsiteY167" fmla="*/ 6245549 h 6858000"/>
              <a:gd name="connsiteX168" fmla="*/ 4089226 w 6096000"/>
              <a:gd name="connsiteY168" fmla="*/ 6356359 h 6858000"/>
              <a:gd name="connsiteX169" fmla="*/ 4081175 w 6096000"/>
              <a:gd name="connsiteY169" fmla="*/ 6364491 h 6858000"/>
              <a:gd name="connsiteX170" fmla="*/ 4073125 w 6096000"/>
              <a:gd name="connsiteY170" fmla="*/ 6364491 h 6858000"/>
              <a:gd name="connsiteX171" fmla="*/ 4069887 w 6096000"/>
              <a:gd name="connsiteY171" fmla="*/ 6367732 h 6858000"/>
              <a:gd name="connsiteX172" fmla="*/ 4069887 w 6096000"/>
              <a:gd name="connsiteY172" fmla="*/ 6373607 h 6858000"/>
              <a:gd name="connsiteX173" fmla="*/ 4073125 w 6096000"/>
              <a:gd name="connsiteY173" fmla="*/ 6376877 h 6858000"/>
              <a:gd name="connsiteX174" fmla="*/ 4135699 w 6096000"/>
              <a:gd name="connsiteY174" fmla="*/ 6376877 h 6858000"/>
              <a:gd name="connsiteX175" fmla="*/ 4138879 w 6096000"/>
              <a:gd name="connsiteY175" fmla="*/ 6373636 h 6858000"/>
              <a:gd name="connsiteX176" fmla="*/ 4138879 w 6096000"/>
              <a:gd name="connsiteY176" fmla="*/ 6367761 h 6858000"/>
              <a:gd name="connsiteX177" fmla="*/ 4135641 w 6096000"/>
              <a:gd name="connsiteY177" fmla="*/ 6364520 h 6858000"/>
              <a:gd name="connsiteX178" fmla="*/ 4127906 w 6096000"/>
              <a:gd name="connsiteY178" fmla="*/ 6364520 h 6858000"/>
              <a:gd name="connsiteX179" fmla="*/ 4119855 w 6096000"/>
              <a:gd name="connsiteY179" fmla="*/ 6356388 h 6858000"/>
              <a:gd name="connsiteX180" fmla="*/ 4119855 w 6096000"/>
              <a:gd name="connsiteY180" fmla="*/ 6253073 h 6858000"/>
              <a:gd name="connsiteX181" fmla="*/ 4124066 w 6096000"/>
              <a:gd name="connsiteY181" fmla="*/ 6242973 h 6858000"/>
              <a:gd name="connsiteX182" fmla="*/ 4158247 w 6096000"/>
              <a:gd name="connsiteY182" fmla="*/ 6226680 h 6858000"/>
              <a:gd name="connsiteX183" fmla="*/ 4189849 w 6096000"/>
              <a:gd name="connsiteY183" fmla="*/ 6265141 h 6858000"/>
              <a:gd name="connsiteX184" fmla="*/ 4189849 w 6096000"/>
              <a:gd name="connsiteY184" fmla="*/ 6356388 h 6858000"/>
              <a:gd name="connsiteX185" fmla="*/ 4181798 w 6096000"/>
              <a:gd name="connsiteY185" fmla="*/ 6364520 h 6858000"/>
              <a:gd name="connsiteX186" fmla="*/ 4173747 w 6096000"/>
              <a:gd name="connsiteY186" fmla="*/ 6364520 h 6858000"/>
              <a:gd name="connsiteX187" fmla="*/ 4170538 w 6096000"/>
              <a:gd name="connsiteY187" fmla="*/ 6367761 h 6858000"/>
              <a:gd name="connsiteX188" fmla="*/ 4170538 w 6096000"/>
              <a:gd name="connsiteY188" fmla="*/ 6373636 h 6858000"/>
              <a:gd name="connsiteX189" fmla="*/ 4173747 w 6096000"/>
              <a:gd name="connsiteY189" fmla="*/ 6376906 h 6858000"/>
              <a:gd name="connsiteX190" fmla="*/ 4236321 w 6096000"/>
              <a:gd name="connsiteY190" fmla="*/ 6376906 h 6858000"/>
              <a:gd name="connsiteX191" fmla="*/ 4239559 w 6096000"/>
              <a:gd name="connsiteY191" fmla="*/ 6373636 h 6858000"/>
              <a:gd name="connsiteX192" fmla="*/ 4239559 w 6096000"/>
              <a:gd name="connsiteY192" fmla="*/ 6367761 h 6858000"/>
              <a:gd name="connsiteX193" fmla="*/ 4236321 w 6096000"/>
              <a:gd name="connsiteY193" fmla="*/ 6364520 h 6858000"/>
              <a:gd name="connsiteX194" fmla="*/ 4228586 w 6096000"/>
              <a:gd name="connsiteY194" fmla="*/ 6364520 h 6858000"/>
              <a:gd name="connsiteX195" fmla="*/ 4220535 w 6096000"/>
              <a:gd name="connsiteY195" fmla="*/ 6356388 h 6858000"/>
              <a:gd name="connsiteX196" fmla="*/ 4220535 w 6096000"/>
              <a:gd name="connsiteY196" fmla="*/ 6262218 h 6858000"/>
              <a:gd name="connsiteX197" fmla="*/ 4172802 w 6096000"/>
              <a:gd name="connsiteY197" fmla="*/ 6203876 h 6858000"/>
              <a:gd name="connsiteX198" fmla="*/ 4603171 w 6096000"/>
              <a:gd name="connsiteY198" fmla="*/ 6164113 h 6858000"/>
              <a:gd name="connsiteX199" fmla="*/ 4594461 w 6096000"/>
              <a:gd name="connsiteY199" fmla="*/ 6171608 h 6858000"/>
              <a:gd name="connsiteX200" fmla="*/ 4565408 w 6096000"/>
              <a:gd name="connsiteY200" fmla="*/ 6207464 h 6858000"/>
              <a:gd name="connsiteX201" fmla="*/ 4562199 w 6096000"/>
              <a:gd name="connsiteY201" fmla="*/ 6210705 h 6858000"/>
              <a:gd name="connsiteX202" fmla="*/ 4562199 w 6096000"/>
              <a:gd name="connsiteY202" fmla="*/ 6219821 h 6858000"/>
              <a:gd name="connsiteX203" fmla="*/ 4565466 w 6096000"/>
              <a:gd name="connsiteY203" fmla="*/ 6223063 h 6858000"/>
              <a:gd name="connsiteX204" fmla="*/ 4573517 w 6096000"/>
              <a:gd name="connsiteY204" fmla="*/ 6223063 h 6858000"/>
              <a:gd name="connsiteX205" fmla="*/ 4581568 w 6096000"/>
              <a:gd name="connsiteY205" fmla="*/ 6231224 h 6858000"/>
              <a:gd name="connsiteX206" fmla="*/ 4581568 w 6096000"/>
              <a:gd name="connsiteY206" fmla="*/ 6335175 h 6858000"/>
              <a:gd name="connsiteX207" fmla="*/ 4622854 w 6096000"/>
              <a:gd name="connsiteY207" fmla="*/ 6380147 h 6858000"/>
              <a:gd name="connsiteX208" fmla="*/ 4663195 w 6096000"/>
              <a:gd name="connsiteY208" fmla="*/ 6364809 h 6858000"/>
              <a:gd name="connsiteX209" fmla="*/ 4665114 w 6096000"/>
              <a:gd name="connsiteY209" fmla="*/ 6354709 h 6858000"/>
              <a:gd name="connsiteX210" fmla="*/ 4655115 w 6096000"/>
              <a:gd name="connsiteY210" fmla="*/ 6355028 h 6858000"/>
              <a:gd name="connsiteX211" fmla="*/ 4635117 w 6096000"/>
              <a:gd name="connsiteY211" fmla="*/ 6360237 h 6858000"/>
              <a:gd name="connsiteX212" fmla="*/ 4612196 w 6096000"/>
              <a:gd name="connsiteY212" fmla="*/ 6331876 h 6858000"/>
              <a:gd name="connsiteX213" fmla="*/ 4612196 w 6096000"/>
              <a:gd name="connsiteY213" fmla="*/ 6231195 h 6858000"/>
              <a:gd name="connsiteX214" fmla="*/ 4620247 w 6096000"/>
              <a:gd name="connsiteY214" fmla="*/ 6223034 h 6858000"/>
              <a:gd name="connsiteX215" fmla="*/ 4656061 w 6096000"/>
              <a:gd name="connsiteY215" fmla="*/ 6223034 h 6858000"/>
              <a:gd name="connsiteX216" fmla="*/ 4659298 w 6096000"/>
              <a:gd name="connsiteY216" fmla="*/ 6219793 h 6858000"/>
              <a:gd name="connsiteX217" fmla="*/ 4659298 w 6096000"/>
              <a:gd name="connsiteY217" fmla="*/ 6210676 h 6858000"/>
              <a:gd name="connsiteX218" fmla="*/ 4656061 w 6096000"/>
              <a:gd name="connsiteY218" fmla="*/ 6207435 h 6858000"/>
              <a:gd name="connsiteX219" fmla="*/ 4620247 w 6096000"/>
              <a:gd name="connsiteY219" fmla="*/ 6207435 h 6858000"/>
              <a:gd name="connsiteX220" fmla="*/ 4612196 w 6096000"/>
              <a:gd name="connsiteY220" fmla="*/ 6199274 h 6858000"/>
              <a:gd name="connsiteX221" fmla="*/ 4612196 w 6096000"/>
              <a:gd name="connsiteY221" fmla="*/ 6172245 h 6858000"/>
              <a:gd name="connsiteX222" fmla="*/ 4604145 w 6096000"/>
              <a:gd name="connsiteY222" fmla="*/ 6164113 h 6858000"/>
              <a:gd name="connsiteX223" fmla="*/ 5145566 w 6096000"/>
              <a:gd name="connsiteY223" fmla="*/ 6164083 h 6858000"/>
              <a:gd name="connsiteX224" fmla="*/ 5136856 w 6096000"/>
              <a:gd name="connsiteY224" fmla="*/ 6171579 h 6858000"/>
              <a:gd name="connsiteX225" fmla="*/ 5094595 w 6096000"/>
              <a:gd name="connsiteY225" fmla="*/ 6207435 h 6858000"/>
              <a:gd name="connsiteX226" fmla="*/ 5071989 w 6096000"/>
              <a:gd name="connsiteY226" fmla="*/ 6207435 h 6858000"/>
              <a:gd name="connsiteX227" fmla="*/ 5063938 w 6096000"/>
              <a:gd name="connsiteY227" fmla="*/ 6199274 h 6858000"/>
              <a:gd name="connsiteX228" fmla="*/ 5063938 w 6096000"/>
              <a:gd name="connsiteY228" fmla="*/ 6172245 h 6858000"/>
              <a:gd name="connsiteX229" fmla="*/ 5055887 w 6096000"/>
              <a:gd name="connsiteY229" fmla="*/ 6164113 h 6858000"/>
              <a:gd name="connsiteX230" fmla="*/ 5054913 w 6096000"/>
              <a:gd name="connsiteY230" fmla="*/ 6164113 h 6858000"/>
              <a:gd name="connsiteX231" fmla="*/ 5046203 w 6096000"/>
              <a:gd name="connsiteY231" fmla="*/ 6171608 h 6858000"/>
              <a:gd name="connsiteX232" fmla="*/ 5017180 w 6096000"/>
              <a:gd name="connsiteY232" fmla="*/ 6207464 h 6858000"/>
              <a:gd name="connsiteX233" fmla="*/ 5013942 w 6096000"/>
              <a:gd name="connsiteY233" fmla="*/ 6210705 h 6858000"/>
              <a:gd name="connsiteX234" fmla="*/ 5013942 w 6096000"/>
              <a:gd name="connsiteY234" fmla="*/ 6219821 h 6858000"/>
              <a:gd name="connsiteX235" fmla="*/ 5017180 w 6096000"/>
              <a:gd name="connsiteY235" fmla="*/ 6223063 h 6858000"/>
              <a:gd name="connsiteX236" fmla="*/ 5025231 w 6096000"/>
              <a:gd name="connsiteY236" fmla="*/ 6223063 h 6858000"/>
              <a:gd name="connsiteX237" fmla="*/ 5033282 w 6096000"/>
              <a:gd name="connsiteY237" fmla="*/ 6231224 h 6858000"/>
              <a:gd name="connsiteX238" fmla="*/ 5033282 w 6096000"/>
              <a:gd name="connsiteY238" fmla="*/ 6344291 h 6858000"/>
              <a:gd name="connsiteX239" fmla="*/ 5071044 w 6096000"/>
              <a:gd name="connsiteY239" fmla="*/ 6380147 h 6858000"/>
              <a:gd name="connsiteX240" fmla="*/ 5103936 w 6096000"/>
              <a:gd name="connsiteY240" fmla="*/ 6367443 h 6858000"/>
              <a:gd name="connsiteX241" fmla="*/ 5105855 w 6096000"/>
              <a:gd name="connsiteY241" fmla="*/ 6357661 h 6858000"/>
              <a:gd name="connsiteX242" fmla="*/ 5095541 w 6096000"/>
              <a:gd name="connsiteY242" fmla="*/ 6357024 h 6858000"/>
              <a:gd name="connsiteX243" fmla="*/ 5082304 w 6096000"/>
              <a:gd name="connsiteY243" fmla="*/ 6360613 h 6858000"/>
              <a:gd name="connsiteX244" fmla="*/ 5063910 w 6096000"/>
              <a:gd name="connsiteY244" fmla="*/ 6342699 h 6858000"/>
              <a:gd name="connsiteX245" fmla="*/ 5063910 w 6096000"/>
              <a:gd name="connsiteY245" fmla="*/ 6231253 h 6858000"/>
              <a:gd name="connsiteX246" fmla="*/ 5071960 w 6096000"/>
              <a:gd name="connsiteY246" fmla="*/ 6223092 h 6858000"/>
              <a:gd name="connsiteX247" fmla="*/ 5115511 w 6096000"/>
              <a:gd name="connsiteY247" fmla="*/ 6223092 h 6858000"/>
              <a:gd name="connsiteX248" fmla="*/ 5123562 w 6096000"/>
              <a:gd name="connsiteY248" fmla="*/ 6231253 h 6858000"/>
              <a:gd name="connsiteX249" fmla="*/ 5123562 w 6096000"/>
              <a:gd name="connsiteY249" fmla="*/ 6335204 h 6858000"/>
              <a:gd name="connsiteX250" fmla="*/ 5164848 w 6096000"/>
              <a:gd name="connsiteY250" fmla="*/ 6380176 h 6858000"/>
              <a:gd name="connsiteX251" fmla="*/ 5205188 w 6096000"/>
              <a:gd name="connsiteY251" fmla="*/ 6364838 h 6858000"/>
              <a:gd name="connsiteX252" fmla="*/ 5207194 w 6096000"/>
              <a:gd name="connsiteY252" fmla="*/ 6354680 h 6858000"/>
              <a:gd name="connsiteX253" fmla="*/ 5197195 w 6096000"/>
              <a:gd name="connsiteY253" fmla="*/ 6354999 h 6858000"/>
              <a:gd name="connsiteX254" fmla="*/ 5177196 w 6096000"/>
              <a:gd name="connsiteY254" fmla="*/ 6360208 h 6858000"/>
              <a:gd name="connsiteX255" fmla="*/ 5154276 w 6096000"/>
              <a:gd name="connsiteY255" fmla="*/ 6331847 h 6858000"/>
              <a:gd name="connsiteX256" fmla="*/ 5154276 w 6096000"/>
              <a:gd name="connsiteY256" fmla="*/ 6231166 h 6858000"/>
              <a:gd name="connsiteX257" fmla="*/ 5162326 w 6096000"/>
              <a:gd name="connsiteY257" fmla="*/ 6223005 h 6858000"/>
              <a:gd name="connsiteX258" fmla="*/ 5198140 w 6096000"/>
              <a:gd name="connsiteY258" fmla="*/ 6223005 h 6858000"/>
              <a:gd name="connsiteX259" fmla="*/ 5201378 w 6096000"/>
              <a:gd name="connsiteY259" fmla="*/ 6219763 h 6858000"/>
              <a:gd name="connsiteX260" fmla="*/ 5201378 w 6096000"/>
              <a:gd name="connsiteY260" fmla="*/ 6210648 h 6858000"/>
              <a:gd name="connsiteX261" fmla="*/ 5198140 w 6096000"/>
              <a:gd name="connsiteY261" fmla="*/ 6207406 h 6858000"/>
              <a:gd name="connsiteX262" fmla="*/ 5162326 w 6096000"/>
              <a:gd name="connsiteY262" fmla="*/ 6207406 h 6858000"/>
              <a:gd name="connsiteX263" fmla="*/ 5154276 w 6096000"/>
              <a:gd name="connsiteY263" fmla="*/ 6199245 h 6858000"/>
              <a:gd name="connsiteX264" fmla="*/ 5154276 w 6096000"/>
              <a:gd name="connsiteY264" fmla="*/ 6172216 h 6858000"/>
              <a:gd name="connsiteX265" fmla="*/ 5146224 w 6096000"/>
              <a:gd name="connsiteY265" fmla="*/ 6164083 h 6858000"/>
              <a:gd name="connsiteX266" fmla="*/ 3693697 w 6096000"/>
              <a:gd name="connsiteY266" fmla="*/ 6145533 h 6858000"/>
              <a:gd name="connsiteX267" fmla="*/ 3688855 w 6096000"/>
              <a:gd name="connsiteY267" fmla="*/ 6150077 h 6858000"/>
              <a:gd name="connsiteX268" fmla="*/ 3692064 w 6096000"/>
              <a:gd name="connsiteY268" fmla="*/ 6158874 h 6858000"/>
              <a:gd name="connsiteX269" fmla="*/ 3681750 w 6096000"/>
              <a:gd name="connsiteY269" fmla="*/ 6182026 h 6858000"/>
              <a:gd name="connsiteX270" fmla="*/ 3701748 w 6096000"/>
              <a:gd name="connsiteY270" fmla="*/ 6202226 h 6858000"/>
              <a:gd name="connsiteX271" fmla="*/ 3723380 w 6096000"/>
              <a:gd name="connsiteY271" fmla="*/ 6179422 h 6858000"/>
              <a:gd name="connsiteX272" fmla="*/ 3693697 w 6096000"/>
              <a:gd name="connsiteY272" fmla="*/ 6145533 h 6858000"/>
              <a:gd name="connsiteX273" fmla="*/ 4675458 w 6096000"/>
              <a:gd name="connsiteY273" fmla="*/ 6145504 h 6858000"/>
              <a:gd name="connsiteX274" fmla="*/ 4672220 w 6096000"/>
              <a:gd name="connsiteY274" fmla="*/ 6148745 h 6858000"/>
              <a:gd name="connsiteX275" fmla="*/ 4672220 w 6096000"/>
              <a:gd name="connsiteY275" fmla="*/ 6158527 h 6858000"/>
              <a:gd name="connsiteX276" fmla="*/ 4675458 w 6096000"/>
              <a:gd name="connsiteY276" fmla="*/ 6161797 h 6858000"/>
              <a:gd name="connsiteX277" fmla="*/ 4689325 w 6096000"/>
              <a:gd name="connsiteY277" fmla="*/ 6161797 h 6858000"/>
              <a:gd name="connsiteX278" fmla="*/ 4698665 w 6096000"/>
              <a:gd name="connsiteY278" fmla="*/ 6168309 h 6858000"/>
              <a:gd name="connsiteX279" fmla="*/ 4777714 w 6096000"/>
              <a:gd name="connsiteY279" fmla="*/ 6375893 h 6858000"/>
              <a:gd name="connsiteX280" fmla="*/ 4781238 w 6096000"/>
              <a:gd name="connsiteY280" fmla="*/ 6378498 h 6858000"/>
              <a:gd name="connsiteX281" fmla="*/ 4789632 w 6096000"/>
              <a:gd name="connsiteY281" fmla="*/ 6378498 h 6858000"/>
              <a:gd name="connsiteX282" fmla="*/ 4793185 w 6096000"/>
              <a:gd name="connsiteY282" fmla="*/ 6375893 h 6858000"/>
              <a:gd name="connsiteX283" fmla="*/ 4871259 w 6096000"/>
              <a:gd name="connsiteY283" fmla="*/ 6168309 h 6858000"/>
              <a:gd name="connsiteX284" fmla="*/ 4880628 w 6096000"/>
              <a:gd name="connsiteY284" fmla="*/ 6161797 h 6858000"/>
              <a:gd name="connsiteX285" fmla="*/ 4893865 w 6096000"/>
              <a:gd name="connsiteY285" fmla="*/ 6161797 h 6858000"/>
              <a:gd name="connsiteX286" fmla="*/ 4897074 w 6096000"/>
              <a:gd name="connsiteY286" fmla="*/ 6158527 h 6858000"/>
              <a:gd name="connsiteX287" fmla="*/ 4897074 w 6096000"/>
              <a:gd name="connsiteY287" fmla="*/ 6148745 h 6858000"/>
              <a:gd name="connsiteX288" fmla="*/ 4893865 w 6096000"/>
              <a:gd name="connsiteY288" fmla="*/ 6145504 h 6858000"/>
              <a:gd name="connsiteX289" fmla="*/ 4822896 w 6096000"/>
              <a:gd name="connsiteY289" fmla="*/ 6145504 h 6858000"/>
              <a:gd name="connsiteX290" fmla="*/ 4819659 w 6096000"/>
              <a:gd name="connsiteY290" fmla="*/ 6148745 h 6858000"/>
              <a:gd name="connsiteX291" fmla="*/ 4819659 w 6096000"/>
              <a:gd name="connsiteY291" fmla="*/ 6158527 h 6858000"/>
              <a:gd name="connsiteX292" fmla="*/ 4822896 w 6096000"/>
              <a:gd name="connsiteY292" fmla="*/ 6161797 h 6858000"/>
              <a:gd name="connsiteX293" fmla="*/ 4839342 w 6096000"/>
              <a:gd name="connsiteY293" fmla="*/ 6161797 h 6858000"/>
              <a:gd name="connsiteX294" fmla="*/ 4845788 w 6096000"/>
              <a:gd name="connsiteY294" fmla="*/ 6171232 h 6858000"/>
              <a:gd name="connsiteX295" fmla="*/ 4797712 w 6096000"/>
              <a:gd name="connsiteY295" fmla="*/ 6308088 h 6858000"/>
              <a:gd name="connsiteX296" fmla="*/ 4787082 w 6096000"/>
              <a:gd name="connsiteY296" fmla="*/ 6308088 h 6858000"/>
              <a:gd name="connsiteX297" fmla="*/ 4738691 w 6096000"/>
              <a:gd name="connsiteY297" fmla="*/ 6171232 h 6858000"/>
              <a:gd name="connsiteX298" fmla="*/ 4745137 w 6096000"/>
              <a:gd name="connsiteY298" fmla="*/ 6161797 h 6858000"/>
              <a:gd name="connsiteX299" fmla="*/ 4757715 w 6096000"/>
              <a:gd name="connsiteY299" fmla="*/ 6161797 h 6858000"/>
              <a:gd name="connsiteX300" fmla="*/ 4760953 w 6096000"/>
              <a:gd name="connsiteY300" fmla="*/ 6158527 h 6858000"/>
              <a:gd name="connsiteX301" fmla="*/ 4760953 w 6096000"/>
              <a:gd name="connsiteY301" fmla="*/ 6148745 h 6858000"/>
              <a:gd name="connsiteX302" fmla="*/ 4757715 w 6096000"/>
              <a:gd name="connsiteY302" fmla="*/ 6145504 h 6858000"/>
              <a:gd name="connsiteX303" fmla="*/ 4426393 w 6096000"/>
              <a:gd name="connsiteY303" fmla="*/ 6143884 h 6858000"/>
              <a:gd name="connsiteX304" fmla="*/ 4387026 w 6096000"/>
              <a:gd name="connsiteY304" fmla="*/ 6157254 h 6858000"/>
              <a:gd name="connsiteX305" fmla="*/ 4384448 w 6096000"/>
              <a:gd name="connsiteY305" fmla="*/ 6160495 h 6858000"/>
              <a:gd name="connsiteX306" fmla="*/ 4386367 w 6096000"/>
              <a:gd name="connsiteY306" fmla="*/ 6164402 h 6858000"/>
              <a:gd name="connsiteX307" fmla="*/ 4399919 w 6096000"/>
              <a:gd name="connsiteY307" fmla="*/ 6173865 h 6858000"/>
              <a:gd name="connsiteX308" fmla="*/ 4405105 w 6096000"/>
              <a:gd name="connsiteY308" fmla="*/ 6183618 h 6858000"/>
              <a:gd name="connsiteX309" fmla="*/ 4405105 w 6096000"/>
              <a:gd name="connsiteY309" fmla="*/ 6356330 h 6858000"/>
              <a:gd name="connsiteX310" fmla="*/ 4397054 w 6096000"/>
              <a:gd name="connsiteY310" fmla="*/ 6364462 h 6858000"/>
              <a:gd name="connsiteX311" fmla="*/ 4388975 w 6096000"/>
              <a:gd name="connsiteY311" fmla="*/ 6364462 h 6858000"/>
              <a:gd name="connsiteX312" fmla="*/ 4385766 w 6096000"/>
              <a:gd name="connsiteY312" fmla="*/ 6367703 h 6858000"/>
              <a:gd name="connsiteX313" fmla="*/ 4385766 w 6096000"/>
              <a:gd name="connsiteY313" fmla="*/ 6373578 h 6858000"/>
              <a:gd name="connsiteX314" fmla="*/ 4388975 w 6096000"/>
              <a:gd name="connsiteY314" fmla="*/ 6376848 h 6858000"/>
              <a:gd name="connsiteX315" fmla="*/ 4454786 w 6096000"/>
              <a:gd name="connsiteY315" fmla="*/ 6376848 h 6858000"/>
              <a:gd name="connsiteX316" fmla="*/ 4458024 w 6096000"/>
              <a:gd name="connsiteY316" fmla="*/ 6373578 h 6858000"/>
              <a:gd name="connsiteX317" fmla="*/ 4458024 w 6096000"/>
              <a:gd name="connsiteY317" fmla="*/ 6367703 h 6858000"/>
              <a:gd name="connsiteX318" fmla="*/ 4454786 w 6096000"/>
              <a:gd name="connsiteY318" fmla="*/ 6364462 h 6858000"/>
              <a:gd name="connsiteX319" fmla="*/ 4443813 w 6096000"/>
              <a:gd name="connsiteY319" fmla="*/ 6364462 h 6858000"/>
              <a:gd name="connsiteX320" fmla="*/ 4435762 w 6096000"/>
              <a:gd name="connsiteY320" fmla="*/ 6356330 h 6858000"/>
              <a:gd name="connsiteX321" fmla="*/ 4435762 w 6096000"/>
              <a:gd name="connsiteY321" fmla="*/ 6326985 h 6858000"/>
              <a:gd name="connsiteX322" fmla="*/ 4439630 w 6096000"/>
              <a:gd name="connsiteY322" fmla="*/ 6316885 h 6858000"/>
              <a:gd name="connsiteX323" fmla="*/ 4455761 w 6096000"/>
              <a:gd name="connsiteY323" fmla="*/ 6299955 h 6858000"/>
              <a:gd name="connsiteX324" fmla="*/ 4467049 w 6096000"/>
              <a:gd name="connsiteY324" fmla="*/ 6301258 h 6858000"/>
              <a:gd name="connsiteX325" fmla="*/ 4499310 w 6096000"/>
              <a:gd name="connsiteY325" fmla="*/ 6354709 h 6858000"/>
              <a:gd name="connsiteX326" fmla="*/ 4493809 w 6096000"/>
              <a:gd name="connsiteY326" fmla="*/ 6364491 h 6858000"/>
              <a:gd name="connsiteX327" fmla="*/ 4488652 w 6096000"/>
              <a:gd name="connsiteY327" fmla="*/ 6364491 h 6858000"/>
              <a:gd name="connsiteX328" fmla="*/ 4485443 w 6096000"/>
              <a:gd name="connsiteY328" fmla="*/ 6367732 h 6858000"/>
              <a:gd name="connsiteX329" fmla="*/ 4485443 w 6096000"/>
              <a:gd name="connsiteY329" fmla="*/ 6373607 h 6858000"/>
              <a:gd name="connsiteX330" fmla="*/ 4488652 w 6096000"/>
              <a:gd name="connsiteY330" fmla="*/ 6376877 h 6858000"/>
              <a:gd name="connsiteX331" fmla="*/ 4553489 w 6096000"/>
              <a:gd name="connsiteY331" fmla="*/ 6376877 h 6858000"/>
              <a:gd name="connsiteX332" fmla="*/ 4556727 w 6096000"/>
              <a:gd name="connsiteY332" fmla="*/ 6373607 h 6858000"/>
              <a:gd name="connsiteX333" fmla="*/ 4556727 w 6096000"/>
              <a:gd name="connsiteY333" fmla="*/ 6367732 h 6858000"/>
              <a:gd name="connsiteX334" fmla="*/ 4553489 w 6096000"/>
              <a:gd name="connsiteY334" fmla="*/ 6364491 h 6858000"/>
              <a:gd name="connsiteX335" fmla="*/ 4547358 w 6096000"/>
              <a:gd name="connsiteY335" fmla="*/ 6364491 h 6858000"/>
              <a:gd name="connsiteX336" fmla="*/ 4537674 w 6096000"/>
              <a:gd name="connsiteY336" fmla="*/ 6358935 h 6858000"/>
              <a:gd name="connsiteX337" fmla="*/ 4488624 w 6096000"/>
              <a:gd name="connsiteY337" fmla="*/ 6278453 h 6858000"/>
              <a:gd name="connsiteX338" fmla="*/ 4489598 w 6096000"/>
              <a:gd name="connsiteY338" fmla="*/ 6267051 h 6858000"/>
              <a:gd name="connsiteX339" fmla="*/ 4524437 w 6096000"/>
              <a:gd name="connsiteY339" fmla="*/ 6227635 h 6858000"/>
              <a:gd name="connsiteX340" fmla="*/ 4534121 w 6096000"/>
              <a:gd name="connsiteY340" fmla="*/ 6223063 h 6858000"/>
              <a:gd name="connsiteX341" fmla="*/ 4545410 w 6096000"/>
              <a:gd name="connsiteY341" fmla="*/ 6223063 h 6858000"/>
              <a:gd name="connsiteX342" fmla="*/ 4548648 w 6096000"/>
              <a:gd name="connsiteY342" fmla="*/ 6219821 h 6858000"/>
              <a:gd name="connsiteX343" fmla="*/ 4548648 w 6096000"/>
              <a:gd name="connsiteY343" fmla="*/ 6210705 h 6858000"/>
              <a:gd name="connsiteX344" fmla="*/ 4545410 w 6096000"/>
              <a:gd name="connsiteY344" fmla="*/ 6207464 h 6858000"/>
              <a:gd name="connsiteX345" fmla="*/ 4484440 w 6096000"/>
              <a:gd name="connsiteY345" fmla="*/ 6207464 h 6858000"/>
              <a:gd name="connsiteX346" fmla="*/ 4481203 w 6096000"/>
              <a:gd name="connsiteY346" fmla="*/ 6210705 h 6858000"/>
              <a:gd name="connsiteX347" fmla="*/ 4481203 w 6096000"/>
              <a:gd name="connsiteY347" fmla="*/ 6219821 h 6858000"/>
              <a:gd name="connsiteX348" fmla="*/ 4484440 w 6096000"/>
              <a:gd name="connsiteY348" fmla="*/ 6223063 h 6858000"/>
              <a:gd name="connsiteX349" fmla="*/ 4490887 w 6096000"/>
              <a:gd name="connsiteY349" fmla="*/ 6223063 h 6858000"/>
              <a:gd name="connsiteX350" fmla="*/ 4495414 w 6096000"/>
              <a:gd name="connsiteY350" fmla="*/ 6233163 h 6858000"/>
              <a:gd name="connsiteX351" fmla="*/ 4445733 w 6096000"/>
              <a:gd name="connsiteY351" fmla="*/ 6288235 h 6858000"/>
              <a:gd name="connsiteX352" fmla="*/ 4435733 w 6096000"/>
              <a:gd name="connsiteY352" fmla="*/ 6284328 h 6858000"/>
              <a:gd name="connsiteX353" fmla="*/ 4435733 w 6096000"/>
              <a:gd name="connsiteY353" fmla="*/ 6150395 h 6858000"/>
              <a:gd name="connsiteX354" fmla="*/ 4426393 w 6096000"/>
              <a:gd name="connsiteY354" fmla="*/ 6143884 h 6858000"/>
              <a:gd name="connsiteX355" fmla="*/ 3657568 w 6096000"/>
              <a:gd name="connsiteY355" fmla="*/ 6142610 h 6858000"/>
              <a:gd name="connsiteX356" fmla="*/ 3596599 w 6096000"/>
              <a:gd name="connsiteY356" fmla="*/ 6205496 h 6858000"/>
              <a:gd name="connsiteX357" fmla="*/ 3717249 w 6096000"/>
              <a:gd name="connsiteY357" fmla="*/ 6320850 h 6858000"/>
              <a:gd name="connsiteX358" fmla="*/ 3671120 w 6096000"/>
              <a:gd name="connsiteY358" fmla="*/ 6366488 h 6858000"/>
              <a:gd name="connsiteX359" fmla="*/ 3613360 w 6096000"/>
              <a:gd name="connsiteY359" fmla="*/ 6315322 h 6858000"/>
              <a:gd name="connsiteX360" fmla="*/ 3604334 w 6096000"/>
              <a:gd name="connsiteY360" fmla="*/ 6308464 h 6858000"/>
              <a:gd name="connsiteX361" fmla="*/ 3597229 w 6096000"/>
              <a:gd name="connsiteY361" fmla="*/ 6308464 h 6858000"/>
              <a:gd name="connsiteX362" fmla="*/ 3589178 w 6096000"/>
              <a:gd name="connsiteY362" fmla="*/ 6316596 h 6858000"/>
              <a:gd name="connsiteX363" fmla="*/ 3589178 w 6096000"/>
              <a:gd name="connsiteY363" fmla="*/ 6342989 h 6858000"/>
              <a:gd name="connsiteX364" fmla="*/ 3593046 w 6096000"/>
              <a:gd name="connsiteY364" fmla="*/ 6353089 h 6858000"/>
              <a:gd name="connsiteX365" fmla="*/ 3668227 w 6096000"/>
              <a:gd name="connsiteY365" fmla="*/ 6380147 h 6858000"/>
              <a:gd name="connsiteX366" fmla="*/ 3746301 w 6096000"/>
              <a:gd name="connsiteY366" fmla="*/ 6312023 h 6858000"/>
              <a:gd name="connsiteX367" fmla="*/ 3624018 w 6096000"/>
              <a:gd name="connsiteY367" fmla="*/ 6193747 h 6858000"/>
              <a:gd name="connsiteX368" fmla="*/ 3658199 w 6096000"/>
              <a:gd name="connsiteY368" fmla="*/ 6153665 h 6858000"/>
              <a:gd name="connsiteX369" fmla="*/ 3665963 w 6096000"/>
              <a:gd name="connsiteY369" fmla="*/ 6147501 h 6858000"/>
              <a:gd name="connsiteX370" fmla="*/ 3657568 w 6096000"/>
              <a:gd name="connsiteY370" fmla="*/ 6142610 h 6858000"/>
              <a:gd name="connsiteX371" fmla="*/ 0 w 6096000"/>
              <a:gd name="connsiteY371" fmla="*/ 0 h 6858000"/>
              <a:gd name="connsiteX372" fmla="*/ 6096000 w 6096000"/>
              <a:gd name="connsiteY372" fmla="*/ 0 h 6858000"/>
              <a:gd name="connsiteX373" fmla="*/ 6096000 w 6096000"/>
              <a:gd name="connsiteY373" fmla="*/ 6858000 h 6858000"/>
              <a:gd name="connsiteX374" fmla="*/ 0 w 6096000"/>
              <a:gd name="connsiteY37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096000" h="6858000">
                <a:moveTo>
                  <a:pt x="4943546" y="6294457"/>
                </a:moveTo>
                <a:cubicBezTo>
                  <a:pt x="4949334" y="6292807"/>
                  <a:pt x="4952915" y="6295412"/>
                  <a:pt x="4952915" y="6301316"/>
                </a:cubicBezTo>
                <a:lnTo>
                  <a:pt x="4952915" y="6315641"/>
                </a:lnTo>
                <a:cubicBezTo>
                  <a:pt x="4952915" y="6341397"/>
                  <a:pt x="4932917" y="6359311"/>
                  <a:pt x="4917101" y="6359311"/>
                </a:cubicBezTo>
                <a:cubicBezTo>
                  <a:pt x="4904180" y="6359311"/>
                  <a:pt x="4895154" y="6350484"/>
                  <a:pt x="4895154" y="6336159"/>
                </a:cubicBezTo>
                <a:cubicBezTo>
                  <a:pt x="4895154" y="6315641"/>
                  <a:pt x="4912574" y="6303255"/>
                  <a:pt x="4943546" y="6294457"/>
                </a:cubicBezTo>
                <a:close/>
                <a:moveTo>
                  <a:pt x="5289365" y="6217854"/>
                </a:moveTo>
                <a:cubicBezTo>
                  <a:pt x="5314865" y="6217854"/>
                  <a:pt x="5325523" y="6237735"/>
                  <a:pt x="5326812" y="6263810"/>
                </a:cubicBezTo>
                <a:cubicBezTo>
                  <a:pt x="5327128" y="6269656"/>
                  <a:pt x="5323919" y="6272926"/>
                  <a:pt x="5318762" y="6272926"/>
                </a:cubicBezTo>
                <a:lnTo>
                  <a:pt x="5251661" y="6272926"/>
                </a:lnTo>
                <a:cubicBezTo>
                  <a:pt x="5246160" y="6272926"/>
                  <a:pt x="5242950" y="6269685"/>
                  <a:pt x="5244240" y="6263810"/>
                </a:cubicBezTo>
                <a:cubicBezTo>
                  <a:pt x="5250343" y="6236433"/>
                  <a:pt x="5267448" y="6217854"/>
                  <a:pt x="5289365" y="6217854"/>
                </a:cubicBezTo>
                <a:close/>
                <a:moveTo>
                  <a:pt x="3988518" y="6217854"/>
                </a:moveTo>
                <a:cubicBezTo>
                  <a:pt x="4014017" y="6217854"/>
                  <a:pt x="4024675" y="6237735"/>
                  <a:pt x="4025965" y="6263810"/>
                </a:cubicBezTo>
                <a:cubicBezTo>
                  <a:pt x="4026280" y="6269656"/>
                  <a:pt x="4023071" y="6272926"/>
                  <a:pt x="4017914" y="6272926"/>
                </a:cubicBezTo>
                <a:lnTo>
                  <a:pt x="3950813" y="6272926"/>
                </a:lnTo>
                <a:cubicBezTo>
                  <a:pt x="3945312" y="6272926"/>
                  <a:pt x="3942103" y="6269685"/>
                  <a:pt x="3943392" y="6263810"/>
                </a:cubicBezTo>
                <a:cubicBezTo>
                  <a:pt x="3949523" y="6236433"/>
                  <a:pt x="3966628" y="6217854"/>
                  <a:pt x="3988518" y="6217854"/>
                </a:cubicBezTo>
                <a:close/>
                <a:moveTo>
                  <a:pt x="4905154" y="6207435"/>
                </a:moveTo>
                <a:cubicBezTo>
                  <a:pt x="4892891" y="6207435"/>
                  <a:pt x="4875471" y="6222108"/>
                  <a:pt x="4875471" y="6241324"/>
                </a:cubicBezTo>
                <a:cubicBezTo>
                  <a:pt x="4875471" y="6253391"/>
                  <a:pt x="4884181" y="6264128"/>
                  <a:pt x="4897074" y="6264128"/>
                </a:cubicBezTo>
                <a:cubicBezTo>
                  <a:pt x="4909337" y="6264128"/>
                  <a:pt x="4917073" y="6256314"/>
                  <a:pt x="4917073" y="6243928"/>
                </a:cubicBezTo>
                <a:cubicBezTo>
                  <a:pt x="4917073" y="6231224"/>
                  <a:pt x="4906758" y="6228619"/>
                  <a:pt x="4906758" y="6220805"/>
                </a:cubicBezTo>
                <a:cubicBezTo>
                  <a:pt x="4906758" y="6216551"/>
                  <a:pt x="4909996" y="6214265"/>
                  <a:pt x="4909996" y="6211979"/>
                </a:cubicBezTo>
                <a:cubicBezTo>
                  <a:pt x="4909996" y="6209056"/>
                  <a:pt x="4907732" y="6207435"/>
                  <a:pt x="4905154" y="6207435"/>
                </a:cubicBezTo>
                <a:close/>
                <a:moveTo>
                  <a:pt x="3739511" y="6207435"/>
                </a:moveTo>
                <a:cubicBezTo>
                  <a:pt x="3737591" y="6207435"/>
                  <a:pt x="3736302" y="6208737"/>
                  <a:pt x="3736302" y="6210676"/>
                </a:cubicBezTo>
                <a:lnTo>
                  <a:pt x="3736302" y="6216551"/>
                </a:lnTo>
                <a:cubicBezTo>
                  <a:pt x="3736302" y="6218519"/>
                  <a:pt x="3737591" y="6219821"/>
                  <a:pt x="3739511" y="6219821"/>
                </a:cubicBezTo>
                <a:lnTo>
                  <a:pt x="3748221" y="6219821"/>
                </a:lnTo>
                <a:cubicBezTo>
                  <a:pt x="3752747" y="6219821"/>
                  <a:pt x="3755985" y="6221760"/>
                  <a:pt x="3757590" y="6226333"/>
                </a:cubicBezTo>
                <a:lnTo>
                  <a:pt x="3815321" y="6375575"/>
                </a:lnTo>
                <a:cubicBezTo>
                  <a:pt x="3815952" y="6377543"/>
                  <a:pt x="3817270" y="6378179"/>
                  <a:pt x="3818874" y="6378179"/>
                </a:cubicBezTo>
                <a:lnTo>
                  <a:pt x="3831767" y="6378179"/>
                </a:lnTo>
                <a:cubicBezTo>
                  <a:pt x="3833400" y="6378179"/>
                  <a:pt x="3834690" y="6377514"/>
                  <a:pt x="3835320" y="6375575"/>
                </a:cubicBezTo>
                <a:lnTo>
                  <a:pt x="3892737" y="6226333"/>
                </a:lnTo>
                <a:cubicBezTo>
                  <a:pt x="3894370" y="6221760"/>
                  <a:pt x="3897579" y="6219821"/>
                  <a:pt x="3902106" y="6219821"/>
                </a:cubicBezTo>
                <a:lnTo>
                  <a:pt x="3911131" y="6219821"/>
                </a:lnTo>
                <a:cubicBezTo>
                  <a:pt x="3913079" y="6219821"/>
                  <a:pt x="3914369" y="6218519"/>
                  <a:pt x="3914369" y="6216551"/>
                </a:cubicBezTo>
                <a:lnTo>
                  <a:pt x="3914369" y="6210676"/>
                </a:lnTo>
                <a:cubicBezTo>
                  <a:pt x="3914369" y="6208737"/>
                  <a:pt x="3913079" y="6207435"/>
                  <a:pt x="3911160" y="6207435"/>
                </a:cubicBezTo>
                <a:lnTo>
                  <a:pt x="3855032" y="6207435"/>
                </a:lnTo>
                <a:cubicBezTo>
                  <a:pt x="3853112" y="6207435"/>
                  <a:pt x="3851823" y="6208737"/>
                  <a:pt x="3851823" y="6210676"/>
                </a:cubicBezTo>
                <a:lnTo>
                  <a:pt x="3851823" y="6216551"/>
                </a:lnTo>
                <a:cubicBezTo>
                  <a:pt x="3851823" y="6218519"/>
                  <a:pt x="3853112" y="6219821"/>
                  <a:pt x="3855032" y="6219821"/>
                </a:cubicBezTo>
                <a:lnTo>
                  <a:pt x="3866006" y="6219821"/>
                </a:lnTo>
                <a:cubicBezTo>
                  <a:pt x="3871821" y="6219821"/>
                  <a:pt x="3874715" y="6223381"/>
                  <a:pt x="3872767" y="6229256"/>
                </a:cubicBezTo>
                <a:lnTo>
                  <a:pt x="3840191" y="6320184"/>
                </a:lnTo>
                <a:cubicBezTo>
                  <a:pt x="3837584" y="6327043"/>
                  <a:pt x="3832111" y="6327043"/>
                  <a:pt x="3829532" y="6320184"/>
                </a:cubicBezTo>
                <a:lnTo>
                  <a:pt x="3795667" y="6229256"/>
                </a:lnTo>
                <a:cubicBezTo>
                  <a:pt x="3793747" y="6223728"/>
                  <a:pt x="3796297" y="6219821"/>
                  <a:pt x="3802113" y="6219821"/>
                </a:cubicBezTo>
                <a:lnTo>
                  <a:pt x="3812428" y="6219821"/>
                </a:lnTo>
                <a:cubicBezTo>
                  <a:pt x="3814376" y="6219821"/>
                  <a:pt x="3815665" y="6218519"/>
                  <a:pt x="3815665" y="6216551"/>
                </a:cubicBezTo>
                <a:lnTo>
                  <a:pt x="3815665" y="6210676"/>
                </a:lnTo>
                <a:cubicBezTo>
                  <a:pt x="3815665" y="6208737"/>
                  <a:pt x="3814376" y="6207435"/>
                  <a:pt x="3812428" y="6207435"/>
                </a:cubicBezTo>
                <a:close/>
                <a:moveTo>
                  <a:pt x="4315370" y="6204194"/>
                </a:moveTo>
                <a:cubicBezTo>
                  <a:pt x="4281189" y="6204194"/>
                  <a:pt x="4258268" y="6223757"/>
                  <a:pt x="4258268" y="6254057"/>
                </a:cubicBezTo>
                <a:cubicBezTo>
                  <a:pt x="4258268" y="6318564"/>
                  <a:pt x="4352158" y="6290203"/>
                  <a:pt x="4352158" y="6334857"/>
                </a:cubicBezTo>
                <a:cubicBezTo>
                  <a:pt x="4352158" y="6353436"/>
                  <a:pt x="4334738" y="6366459"/>
                  <a:pt x="4316659" y="6366459"/>
                </a:cubicBezTo>
                <a:cubicBezTo>
                  <a:pt x="4294082" y="6366459"/>
                  <a:pt x="4281504" y="6351786"/>
                  <a:pt x="4273769" y="6330284"/>
                </a:cubicBezTo>
                <a:cubicBezTo>
                  <a:pt x="4272164" y="6325712"/>
                  <a:pt x="4269270" y="6323426"/>
                  <a:pt x="4264743" y="6323426"/>
                </a:cubicBezTo>
                <a:lnTo>
                  <a:pt x="4262824" y="6323426"/>
                </a:lnTo>
                <a:cubicBezTo>
                  <a:pt x="4257638" y="6323426"/>
                  <a:pt x="4254744" y="6326348"/>
                  <a:pt x="4254744" y="6331558"/>
                </a:cubicBezTo>
                <a:lnTo>
                  <a:pt x="4254744" y="6354709"/>
                </a:lnTo>
                <a:cubicBezTo>
                  <a:pt x="4254744" y="6358935"/>
                  <a:pt x="4256033" y="6362205"/>
                  <a:pt x="4259586" y="6364809"/>
                </a:cubicBezTo>
                <a:cubicBezTo>
                  <a:pt x="4275373" y="6376559"/>
                  <a:pt x="4290214" y="6380147"/>
                  <a:pt x="4310557" y="6380147"/>
                </a:cubicBezTo>
                <a:cubicBezTo>
                  <a:pt x="4345711" y="6380147"/>
                  <a:pt x="4376368" y="6359918"/>
                  <a:pt x="4376368" y="6327014"/>
                </a:cubicBezTo>
                <a:cubicBezTo>
                  <a:pt x="4376368" y="6250758"/>
                  <a:pt x="4280874" y="6283026"/>
                  <a:pt x="4280874" y="6241642"/>
                </a:cubicBezTo>
                <a:cubicBezTo>
                  <a:pt x="4280874" y="6228301"/>
                  <a:pt x="4290873" y="6217854"/>
                  <a:pt x="4308952" y="6217854"/>
                </a:cubicBezTo>
                <a:cubicBezTo>
                  <a:pt x="4327690" y="6217854"/>
                  <a:pt x="4340898" y="6229574"/>
                  <a:pt x="4345740" y="6244565"/>
                </a:cubicBezTo>
                <a:cubicBezTo>
                  <a:pt x="4347029" y="6248472"/>
                  <a:pt x="4349923" y="6250439"/>
                  <a:pt x="4354450" y="6250439"/>
                </a:cubicBezTo>
                <a:lnTo>
                  <a:pt x="4355080" y="6250439"/>
                </a:lnTo>
                <a:cubicBezTo>
                  <a:pt x="4359922" y="6250439"/>
                  <a:pt x="4362816" y="6247517"/>
                  <a:pt x="4362816" y="6242307"/>
                </a:cubicBezTo>
                <a:lnTo>
                  <a:pt x="4362816" y="6221124"/>
                </a:lnTo>
                <a:cubicBezTo>
                  <a:pt x="4362816" y="6216580"/>
                  <a:pt x="4361183" y="6213628"/>
                  <a:pt x="4357000" y="6211689"/>
                </a:cubicBezTo>
                <a:cubicBezTo>
                  <a:pt x="4345711" y="6206480"/>
                  <a:pt x="4329581" y="6204194"/>
                  <a:pt x="4315370" y="6204194"/>
                </a:cubicBezTo>
                <a:close/>
                <a:moveTo>
                  <a:pt x="5290712" y="6204165"/>
                </a:moveTo>
                <a:cubicBezTo>
                  <a:pt x="5247793" y="6204165"/>
                  <a:pt x="5208426" y="6239674"/>
                  <a:pt x="5208426" y="6294746"/>
                </a:cubicBezTo>
                <a:cubicBezTo>
                  <a:pt x="5208426" y="6348198"/>
                  <a:pt x="5245529" y="6380147"/>
                  <a:pt x="5288764" y="6380147"/>
                </a:cubicBezTo>
                <a:cubicBezTo>
                  <a:pt x="5318446" y="6380147"/>
                  <a:pt x="5337815" y="6365793"/>
                  <a:pt x="5350708" y="6344609"/>
                </a:cubicBezTo>
                <a:cubicBezTo>
                  <a:pt x="5353286" y="6340384"/>
                  <a:pt x="5353286" y="6337114"/>
                  <a:pt x="5350679" y="6334828"/>
                </a:cubicBezTo>
                <a:cubicBezTo>
                  <a:pt x="5348444" y="6332889"/>
                  <a:pt x="5345522" y="6333525"/>
                  <a:pt x="5341654" y="6337114"/>
                </a:cubicBezTo>
                <a:cubicBezTo>
                  <a:pt x="5327472" y="6350137"/>
                  <a:pt x="5311341" y="6355028"/>
                  <a:pt x="5292632" y="6355028"/>
                </a:cubicBezTo>
                <a:cubicBezTo>
                  <a:pt x="5263923" y="6355028"/>
                  <a:pt x="5245844" y="6329937"/>
                  <a:pt x="5241977" y="6297033"/>
                </a:cubicBezTo>
                <a:cubicBezTo>
                  <a:pt x="5241318" y="6291505"/>
                  <a:pt x="5244870" y="6288582"/>
                  <a:pt x="5250028" y="6288582"/>
                </a:cubicBezTo>
                <a:lnTo>
                  <a:pt x="5350392" y="6288582"/>
                </a:lnTo>
                <a:cubicBezTo>
                  <a:pt x="5355550" y="6288582"/>
                  <a:pt x="5358443" y="6285630"/>
                  <a:pt x="5358128" y="6280103"/>
                </a:cubicBezTo>
                <a:cubicBezTo>
                  <a:pt x="5355550" y="6236085"/>
                  <a:pt x="5334921" y="6204165"/>
                  <a:pt x="5290712" y="6204165"/>
                </a:cubicBezTo>
                <a:close/>
                <a:moveTo>
                  <a:pt x="4938676" y="6204165"/>
                </a:moveTo>
                <a:cubicBezTo>
                  <a:pt x="4933174" y="6203847"/>
                  <a:pt x="4930281" y="6205815"/>
                  <a:pt x="4930281" y="6208737"/>
                </a:cubicBezTo>
                <a:cubicBezTo>
                  <a:pt x="4930281" y="6211979"/>
                  <a:pt x="4932860" y="6212963"/>
                  <a:pt x="4937386" y="6215249"/>
                </a:cubicBezTo>
                <a:cubicBezTo>
                  <a:pt x="4947730" y="6220458"/>
                  <a:pt x="4952886" y="6236433"/>
                  <a:pt x="4952886" y="6250121"/>
                </a:cubicBezTo>
                <a:lnTo>
                  <a:pt x="4952886" y="6269685"/>
                </a:lnTo>
                <a:cubicBezTo>
                  <a:pt x="4952886" y="6274575"/>
                  <a:pt x="4950623" y="6277498"/>
                  <a:pt x="4945781" y="6278482"/>
                </a:cubicBezTo>
                <a:cubicBezTo>
                  <a:pt x="4892232" y="6289248"/>
                  <a:pt x="4862234" y="6306177"/>
                  <a:pt x="4862234" y="6338764"/>
                </a:cubicBezTo>
                <a:cubicBezTo>
                  <a:pt x="4862234" y="6365793"/>
                  <a:pt x="4882548" y="6380147"/>
                  <a:pt x="4905784" y="6380147"/>
                </a:cubicBezTo>
                <a:cubicBezTo>
                  <a:pt x="4923548" y="6380147"/>
                  <a:pt x="4937415" y="6369382"/>
                  <a:pt x="4949019" y="6356677"/>
                </a:cubicBezTo>
                <a:cubicBezTo>
                  <a:pt x="4952572" y="6352741"/>
                  <a:pt x="4954520" y="6353089"/>
                  <a:pt x="4956439" y="6358298"/>
                </a:cubicBezTo>
                <a:cubicBezTo>
                  <a:pt x="4960966" y="6370366"/>
                  <a:pt x="4971281" y="6380147"/>
                  <a:pt x="4987411" y="6380147"/>
                </a:cubicBezTo>
                <a:cubicBezTo>
                  <a:pt x="4997410" y="6380147"/>
                  <a:pt x="5005805" y="6374938"/>
                  <a:pt x="5013856" y="6368080"/>
                </a:cubicBezTo>
                <a:cubicBezTo>
                  <a:pt x="5018039" y="6364520"/>
                  <a:pt x="5018039" y="6360584"/>
                  <a:pt x="5015776" y="6357661"/>
                </a:cubicBezTo>
                <a:cubicBezTo>
                  <a:pt x="5013512" y="6354738"/>
                  <a:pt x="5009988" y="6355057"/>
                  <a:pt x="5005462" y="6357661"/>
                </a:cubicBezTo>
                <a:cubicBezTo>
                  <a:pt x="5002568" y="6359282"/>
                  <a:pt x="4999330" y="6360584"/>
                  <a:pt x="4995462" y="6360584"/>
                </a:cubicBezTo>
                <a:cubicBezTo>
                  <a:pt x="4988041" y="6360584"/>
                  <a:pt x="4983515" y="6355375"/>
                  <a:pt x="4983515" y="6342670"/>
                </a:cubicBezTo>
                <a:lnTo>
                  <a:pt x="4983515" y="6249137"/>
                </a:lnTo>
                <a:cubicBezTo>
                  <a:pt x="4983515" y="6221095"/>
                  <a:pt x="4965464" y="6205786"/>
                  <a:pt x="4938676" y="6204165"/>
                </a:cubicBezTo>
                <a:close/>
                <a:moveTo>
                  <a:pt x="3989864" y="6204165"/>
                </a:moveTo>
                <a:cubicBezTo>
                  <a:pt x="3946945" y="6204165"/>
                  <a:pt x="3907578" y="6239674"/>
                  <a:pt x="3907578" y="6294746"/>
                </a:cubicBezTo>
                <a:cubicBezTo>
                  <a:pt x="3907578" y="6348198"/>
                  <a:pt x="3944681" y="6380147"/>
                  <a:pt x="3987916" y="6380147"/>
                </a:cubicBezTo>
                <a:cubicBezTo>
                  <a:pt x="4017598" y="6380147"/>
                  <a:pt x="4036967" y="6365793"/>
                  <a:pt x="4049860" y="6344609"/>
                </a:cubicBezTo>
                <a:cubicBezTo>
                  <a:pt x="4052438" y="6340384"/>
                  <a:pt x="4052438" y="6337114"/>
                  <a:pt x="4049860" y="6334828"/>
                </a:cubicBezTo>
                <a:cubicBezTo>
                  <a:pt x="4047625" y="6332889"/>
                  <a:pt x="4044703" y="6333525"/>
                  <a:pt x="4040835" y="6337114"/>
                </a:cubicBezTo>
                <a:cubicBezTo>
                  <a:pt x="4026652" y="6350137"/>
                  <a:pt x="4010522" y="6355028"/>
                  <a:pt x="3991812" y="6355028"/>
                </a:cubicBezTo>
                <a:cubicBezTo>
                  <a:pt x="3963104" y="6355028"/>
                  <a:pt x="3945025" y="6329937"/>
                  <a:pt x="3941157" y="6297033"/>
                </a:cubicBezTo>
                <a:cubicBezTo>
                  <a:pt x="3940498" y="6291505"/>
                  <a:pt x="3944051" y="6288582"/>
                  <a:pt x="3949208" y="6288582"/>
                </a:cubicBezTo>
                <a:lnTo>
                  <a:pt x="4049545" y="6288582"/>
                </a:lnTo>
                <a:cubicBezTo>
                  <a:pt x="4054702" y="6288582"/>
                  <a:pt x="4057595" y="6285630"/>
                  <a:pt x="4057281" y="6280103"/>
                </a:cubicBezTo>
                <a:cubicBezTo>
                  <a:pt x="4054702" y="6236085"/>
                  <a:pt x="4034073" y="6204165"/>
                  <a:pt x="3989864" y="6204165"/>
                </a:cubicBezTo>
                <a:close/>
                <a:moveTo>
                  <a:pt x="5473621" y="6203876"/>
                </a:moveTo>
                <a:cubicBezTo>
                  <a:pt x="5455857" y="6203876"/>
                  <a:pt x="5440386" y="6211689"/>
                  <a:pt x="5429727" y="6221789"/>
                </a:cubicBezTo>
                <a:cubicBezTo>
                  <a:pt x="5424570" y="6226680"/>
                  <a:pt x="5420702" y="6225378"/>
                  <a:pt x="5420702" y="6218201"/>
                </a:cubicBezTo>
                <a:lnTo>
                  <a:pt x="5420702" y="6212326"/>
                </a:lnTo>
                <a:cubicBezTo>
                  <a:pt x="5420702" y="6206451"/>
                  <a:pt x="5416863" y="6203847"/>
                  <a:pt x="5411362" y="6205815"/>
                </a:cubicBezTo>
                <a:lnTo>
                  <a:pt x="5371996" y="6219185"/>
                </a:lnTo>
                <a:cubicBezTo>
                  <a:pt x="5370391" y="6219821"/>
                  <a:pt x="5369417" y="6221124"/>
                  <a:pt x="5369417" y="6222426"/>
                </a:cubicBezTo>
                <a:cubicBezTo>
                  <a:pt x="5369417" y="6224046"/>
                  <a:pt x="5370047" y="6225349"/>
                  <a:pt x="5371336" y="6226333"/>
                </a:cubicBezTo>
                <a:lnTo>
                  <a:pt x="5384888" y="6235767"/>
                </a:lnTo>
                <a:cubicBezTo>
                  <a:pt x="5388441" y="6238053"/>
                  <a:pt x="5390046" y="6241324"/>
                  <a:pt x="5390046" y="6245549"/>
                </a:cubicBezTo>
                <a:lnTo>
                  <a:pt x="5390046" y="6356359"/>
                </a:lnTo>
                <a:cubicBezTo>
                  <a:pt x="5390046" y="6361568"/>
                  <a:pt x="5387152" y="6364491"/>
                  <a:pt x="5381995" y="6364491"/>
                </a:cubicBezTo>
                <a:lnTo>
                  <a:pt x="5373944" y="6364491"/>
                </a:lnTo>
                <a:cubicBezTo>
                  <a:pt x="5371996" y="6364491"/>
                  <a:pt x="5370706" y="6365793"/>
                  <a:pt x="5370706" y="6367732"/>
                </a:cubicBezTo>
                <a:lnTo>
                  <a:pt x="5370706" y="6373607"/>
                </a:lnTo>
                <a:cubicBezTo>
                  <a:pt x="5370706" y="6375575"/>
                  <a:pt x="5371996" y="6376877"/>
                  <a:pt x="5373944" y="6376877"/>
                </a:cubicBezTo>
                <a:lnTo>
                  <a:pt x="5436518" y="6376877"/>
                </a:lnTo>
                <a:cubicBezTo>
                  <a:pt x="5438437" y="6376877"/>
                  <a:pt x="5439756" y="6375575"/>
                  <a:pt x="5439698" y="6373636"/>
                </a:cubicBezTo>
                <a:lnTo>
                  <a:pt x="5439698" y="6367761"/>
                </a:lnTo>
                <a:cubicBezTo>
                  <a:pt x="5439698" y="6365822"/>
                  <a:pt x="5438380" y="6364520"/>
                  <a:pt x="5436460" y="6364520"/>
                </a:cubicBezTo>
                <a:lnTo>
                  <a:pt x="5428725" y="6364520"/>
                </a:lnTo>
                <a:cubicBezTo>
                  <a:pt x="5423568" y="6364520"/>
                  <a:pt x="5420674" y="6361597"/>
                  <a:pt x="5420674" y="6356388"/>
                </a:cubicBezTo>
                <a:lnTo>
                  <a:pt x="5420674" y="6253073"/>
                </a:lnTo>
                <a:cubicBezTo>
                  <a:pt x="5420674" y="6249166"/>
                  <a:pt x="5421648" y="6245896"/>
                  <a:pt x="5424886" y="6242973"/>
                </a:cubicBezTo>
                <a:cubicBezTo>
                  <a:pt x="5433911" y="6234494"/>
                  <a:pt x="5444855" y="6226680"/>
                  <a:pt x="5459066" y="6226680"/>
                </a:cubicBezTo>
                <a:cubicBezTo>
                  <a:pt x="5480354" y="6226680"/>
                  <a:pt x="5490668" y="6240716"/>
                  <a:pt x="5490668" y="6265141"/>
                </a:cubicBezTo>
                <a:lnTo>
                  <a:pt x="5490668" y="6356388"/>
                </a:lnTo>
                <a:cubicBezTo>
                  <a:pt x="5490668" y="6361597"/>
                  <a:pt x="5487775" y="6364520"/>
                  <a:pt x="5482618" y="6364520"/>
                </a:cubicBezTo>
                <a:lnTo>
                  <a:pt x="5474567" y="6364520"/>
                </a:lnTo>
                <a:cubicBezTo>
                  <a:pt x="5472647" y="6364520"/>
                  <a:pt x="5471358" y="6365822"/>
                  <a:pt x="5471358" y="6367761"/>
                </a:cubicBezTo>
                <a:lnTo>
                  <a:pt x="5471358" y="6373636"/>
                </a:lnTo>
                <a:cubicBezTo>
                  <a:pt x="5471358" y="6375604"/>
                  <a:pt x="5472647" y="6376906"/>
                  <a:pt x="5474567" y="6376906"/>
                </a:cubicBezTo>
                <a:lnTo>
                  <a:pt x="5537140" y="6376906"/>
                </a:lnTo>
                <a:cubicBezTo>
                  <a:pt x="5539089" y="6376906"/>
                  <a:pt x="5540378" y="6375604"/>
                  <a:pt x="5540378" y="6373636"/>
                </a:cubicBezTo>
                <a:lnTo>
                  <a:pt x="5540378" y="6367761"/>
                </a:lnTo>
                <a:cubicBezTo>
                  <a:pt x="5540378" y="6365822"/>
                  <a:pt x="5539089" y="6364520"/>
                  <a:pt x="5537140" y="6364520"/>
                </a:cubicBezTo>
                <a:lnTo>
                  <a:pt x="5529405" y="6364520"/>
                </a:lnTo>
                <a:cubicBezTo>
                  <a:pt x="5524248" y="6364520"/>
                  <a:pt x="5521354" y="6361597"/>
                  <a:pt x="5521354" y="6356388"/>
                </a:cubicBezTo>
                <a:lnTo>
                  <a:pt x="5521354" y="6262218"/>
                </a:lnTo>
                <a:cubicBezTo>
                  <a:pt x="5521354" y="6231253"/>
                  <a:pt x="5507172" y="6203876"/>
                  <a:pt x="5473621" y="6203876"/>
                </a:cubicBezTo>
                <a:close/>
                <a:moveTo>
                  <a:pt x="4172802" y="6203876"/>
                </a:moveTo>
                <a:cubicBezTo>
                  <a:pt x="4155038" y="6203876"/>
                  <a:pt x="4139567" y="6211689"/>
                  <a:pt x="4128908" y="6221789"/>
                </a:cubicBezTo>
                <a:cubicBezTo>
                  <a:pt x="4123751" y="6226680"/>
                  <a:pt x="4119883" y="6225378"/>
                  <a:pt x="4119883" y="6218201"/>
                </a:cubicBezTo>
                <a:lnTo>
                  <a:pt x="4119883" y="6212326"/>
                </a:lnTo>
                <a:cubicBezTo>
                  <a:pt x="4119883" y="6206451"/>
                  <a:pt x="4116044" y="6203847"/>
                  <a:pt x="4110543" y="6205815"/>
                </a:cubicBezTo>
                <a:lnTo>
                  <a:pt x="4071176" y="6219185"/>
                </a:lnTo>
                <a:cubicBezTo>
                  <a:pt x="4069572" y="6219821"/>
                  <a:pt x="4068598" y="6221124"/>
                  <a:pt x="4068598" y="6222426"/>
                </a:cubicBezTo>
                <a:cubicBezTo>
                  <a:pt x="4068598" y="6224046"/>
                  <a:pt x="4069228" y="6225349"/>
                  <a:pt x="4070517" y="6226333"/>
                </a:cubicBezTo>
                <a:lnTo>
                  <a:pt x="4084069" y="6235767"/>
                </a:lnTo>
                <a:cubicBezTo>
                  <a:pt x="4087622" y="6238053"/>
                  <a:pt x="4089226" y="6241324"/>
                  <a:pt x="4089226" y="6245549"/>
                </a:cubicBezTo>
                <a:lnTo>
                  <a:pt x="4089226" y="6356359"/>
                </a:lnTo>
                <a:cubicBezTo>
                  <a:pt x="4089226" y="6361568"/>
                  <a:pt x="4086333" y="6364491"/>
                  <a:pt x="4081175" y="6364491"/>
                </a:cubicBezTo>
                <a:lnTo>
                  <a:pt x="4073125" y="6364491"/>
                </a:lnTo>
                <a:cubicBezTo>
                  <a:pt x="4071176" y="6364491"/>
                  <a:pt x="4069887" y="6365793"/>
                  <a:pt x="4069887" y="6367732"/>
                </a:cubicBezTo>
                <a:lnTo>
                  <a:pt x="4069887" y="6373607"/>
                </a:lnTo>
                <a:cubicBezTo>
                  <a:pt x="4069887" y="6375575"/>
                  <a:pt x="4071176" y="6376877"/>
                  <a:pt x="4073125" y="6376877"/>
                </a:cubicBezTo>
                <a:lnTo>
                  <a:pt x="4135699" y="6376877"/>
                </a:lnTo>
                <a:cubicBezTo>
                  <a:pt x="4137618" y="6376877"/>
                  <a:pt x="4138908" y="6375575"/>
                  <a:pt x="4138879" y="6373636"/>
                </a:cubicBezTo>
                <a:lnTo>
                  <a:pt x="4138879" y="6367761"/>
                </a:lnTo>
                <a:cubicBezTo>
                  <a:pt x="4138879" y="6365822"/>
                  <a:pt x="4137561" y="6364520"/>
                  <a:pt x="4135641" y="6364520"/>
                </a:cubicBezTo>
                <a:lnTo>
                  <a:pt x="4127906" y="6364520"/>
                </a:lnTo>
                <a:cubicBezTo>
                  <a:pt x="4122748" y="6364520"/>
                  <a:pt x="4119855" y="6361597"/>
                  <a:pt x="4119855" y="6356388"/>
                </a:cubicBezTo>
                <a:lnTo>
                  <a:pt x="4119855" y="6253073"/>
                </a:lnTo>
                <a:cubicBezTo>
                  <a:pt x="4119855" y="6249166"/>
                  <a:pt x="4120829" y="6245896"/>
                  <a:pt x="4124066" y="6242973"/>
                </a:cubicBezTo>
                <a:cubicBezTo>
                  <a:pt x="4133091" y="6234494"/>
                  <a:pt x="4144036" y="6226680"/>
                  <a:pt x="4158247" y="6226680"/>
                </a:cubicBezTo>
                <a:cubicBezTo>
                  <a:pt x="4179535" y="6226680"/>
                  <a:pt x="4189849" y="6240716"/>
                  <a:pt x="4189849" y="6265141"/>
                </a:cubicBezTo>
                <a:lnTo>
                  <a:pt x="4189849" y="6356388"/>
                </a:lnTo>
                <a:cubicBezTo>
                  <a:pt x="4189849" y="6361597"/>
                  <a:pt x="4186955" y="6364520"/>
                  <a:pt x="4181798" y="6364520"/>
                </a:cubicBezTo>
                <a:lnTo>
                  <a:pt x="4173747" y="6364520"/>
                </a:lnTo>
                <a:cubicBezTo>
                  <a:pt x="4171828" y="6364520"/>
                  <a:pt x="4170538" y="6365822"/>
                  <a:pt x="4170538" y="6367761"/>
                </a:cubicBezTo>
                <a:lnTo>
                  <a:pt x="4170538" y="6373636"/>
                </a:lnTo>
                <a:cubicBezTo>
                  <a:pt x="4170538" y="6375604"/>
                  <a:pt x="4171828" y="6376906"/>
                  <a:pt x="4173747" y="6376906"/>
                </a:cubicBezTo>
                <a:lnTo>
                  <a:pt x="4236321" y="6376906"/>
                </a:lnTo>
                <a:cubicBezTo>
                  <a:pt x="4238270" y="6376906"/>
                  <a:pt x="4239559" y="6375604"/>
                  <a:pt x="4239559" y="6373636"/>
                </a:cubicBezTo>
                <a:lnTo>
                  <a:pt x="4239559" y="6367761"/>
                </a:lnTo>
                <a:cubicBezTo>
                  <a:pt x="4239559" y="6365822"/>
                  <a:pt x="4238270" y="6364520"/>
                  <a:pt x="4236321" y="6364520"/>
                </a:cubicBezTo>
                <a:lnTo>
                  <a:pt x="4228586" y="6364520"/>
                </a:lnTo>
                <a:cubicBezTo>
                  <a:pt x="4223429" y="6364520"/>
                  <a:pt x="4220535" y="6361597"/>
                  <a:pt x="4220535" y="6356388"/>
                </a:cubicBezTo>
                <a:lnTo>
                  <a:pt x="4220535" y="6262218"/>
                </a:lnTo>
                <a:cubicBezTo>
                  <a:pt x="4220535" y="6231253"/>
                  <a:pt x="4206352" y="6203876"/>
                  <a:pt x="4172802" y="6203876"/>
                </a:cubicBezTo>
                <a:close/>
                <a:moveTo>
                  <a:pt x="4603171" y="6164113"/>
                </a:moveTo>
                <a:cubicBezTo>
                  <a:pt x="4598329" y="6164113"/>
                  <a:pt x="4595406" y="6166717"/>
                  <a:pt x="4594461" y="6171608"/>
                </a:cubicBezTo>
                <a:cubicBezTo>
                  <a:pt x="4590908" y="6190187"/>
                  <a:pt x="4583487" y="6204860"/>
                  <a:pt x="4565408" y="6207464"/>
                </a:cubicBezTo>
                <a:cubicBezTo>
                  <a:pt x="4563145" y="6207782"/>
                  <a:pt x="4562199" y="6208766"/>
                  <a:pt x="4562199" y="6210705"/>
                </a:cubicBezTo>
                <a:lnTo>
                  <a:pt x="4562199" y="6219821"/>
                </a:lnTo>
                <a:cubicBezTo>
                  <a:pt x="4562199" y="6221760"/>
                  <a:pt x="4563489" y="6223063"/>
                  <a:pt x="4565466" y="6223063"/>
                </a:cubicBezTo>
                <a:lnTo>
                  <a:pt x="4573517" y="6223063"/>
                </a:lnTo>
                <a:cubicBezTo>
                  <a:pt x="4578674" y="6223063"/>
                  <a:pt x="4581568" y="6226014"/>
                  <a:pt x="4581568" y="6231224"/>
                </a:cubicBezTo>
                <a:lnTo>
                  <a:pt x="4581568" y="6335175"/>
                </a:lnTo>
                <a:cubicBezTo>
                  <a:pt x="4581568" y="6360584"/>
                  <a:pt x="4595435" y="6380147"/>
                  <a:pt x="4622854" y="6380147"/>
                </a:cubicBezTo>
                <a:cubicBezTo>
                  <a:pt x="4638984" y="6380147"/>
                  <a:pt x="4652222" y="6375893"/>
                  <a:pt x="4663195" y="6364809"/>
                </a:cubicBezTo>
                <a:cubicBezTo>
                  <a:pt x="4666719" y="6361221"/>
                  <a:pt x="4667034" y="6357632"/>
                  <a:pt x="4665114" y="6354709"/>
                </a:cubicBezTo>
                <a:cubicBezTo>
                  <a:pt x="4663166" y="6351786"/>
                  <a:pt x="4659613" y="6352105"/>
                  <a:pt x="4655115" y="6355028"/>
                </a:cubicBezTo>
                <a:cubicBezTo>
                  <a:pt x="4649299" y="6358935"/>
                  <a:pt x="4644142" y="6360237"/>
                  <a:pt x="4635117" y="6360237"/>
                </a:cubicBezTo>
                <a:cubicBezTo>
                  <a:pt x="4624143" y="6360237"/>
                  <a:pt x="4612196" y="6352423"/>
                  <a:pt x="4612196" y="6331876"/>
                </a:cubicBezTo>
                <a:lnTo>
                  <a:pt x="4612196" y="6231195"/>
                </a:lnTo>
                <a:cubicBezTo>
                  <a:pt x="4612196" y="6225985"/>
                  <a:pt x="4615090" y="6223034"/>
                  <a:pt x="4620247" y="6223034"/>
                </a:cubicBezTo>
                <a:lnTo>
                  <a:pt x="4656061" y="6223034"/>
                </a:lnTo>
                <a:cubicBezTo>
                  <a:pt x="4658009" y="6223034"/>
                  <a:pt x="4659298" y="6221731"/>
                  <a:pt x="4659298" y="6219793"/>
                </a:cubicBezTo>
                <a:lnTo>
                  <a:pt x="4659298" y="6210676"/>
                </a:lnTo>
                <a:cubicBezTo>
                  <a:pt x="4659298" y="6208737"/>
                  <a:pt x="4658009" y="6207435"/>
                  <a:pt x="4656061" y="6207435"/>
                </a:cubicBezTo>
                <a:lnTo>
                  <a:pt x="4620247" y="6207435"/>
                </a:lnTo>
                <a:cubicBezTo>
                  <a:pt x="4615090" y="6207435"/>
                  <a:pt x="4612196" y="6204483"/>
                  <a:pt x="4612196" y="6199274"/>
                </a:cubicBezTo>
                <a:lnTo>
                  <a:pt x="4612196" y="6172245"/>
                </a:lnTo>
                <a:cubicBezTo>
                  <a:pt x="4612196" y="6167035"/>
                  <a:pt x="4609302" y="6164113"/>
                  <a:pt x="4604145" y="6164113"/>
                </a:cubicBezTo>
                <a:close/>
                <a:moveTo>
                  <a:pt x="5145566" y="6164083"/>
                </a:moveTo>
                <a:cubicBezTo>
                  <a:pt x="5140723" y="6164083"/>
                  <a:pt x="5137486" y="6166688"/>
                  <a:pt x="5136856" y="6171579"/>
                </a:cubicBezTo>
                <a:cubicBezTo>
                  <a:pt x="5133933" y="6193400"/>
                  <a:pt x="5126856" y="6207435"/>
                  <a:pt x="5094595" y="6207435"/>
                </a:cubicBezTo>
                <a:lnTo>
                  <a:pt x="5071989" y="6207435"/>
                </a:lnTo>
                <a:cubicBezTo>
                  <a:pt x="5066832" y="6207435"/>
                  <a:pt x="5063938" y="6204483"/>
                  <a:pt x="5063938" y="6199274"/>
                </a:cubicBezTo>
                <a:lnTo>
                  <a:pt x="5063938" y="6172245"/>
                </a:lnTo>
                <a:cubicBezTo>
                  <a:pt x="5063938" y="6167035"/>
                  <a:pt x="5061044" y="6164113"/>
                  <a:pt x="5055887" y="6164113"/>
                </a:cubicBezTo>
                <a:lnTo>
                  <a:pt x="5054913" y="6164113"/>
                </a:lnTo>
                <a:cubicBezTo>
                  <a:pt x="5050071" y="6164113"/>
                  <a:pt x="5047178" y="6166717"/>
                  <a:pt x="5046203" y="6171608"/>
                </a:cubicBezTo>
                <a:cubicBezTo>
                  <a:pt x="5042651" y="6190187"/>
                  <a:pt x="5035230" y="6204860"/>
                  <a:pt x="5017180" y="6207464"/>
                </a:cubicBezTo>
                <a:cubicBezTo>
                  <a:pt x="5014916" y="6207782"/>
                  <a:pt x="5013942" y="6208766"/>
                  <a:pt x="5013942" y="6210705"/>
                </a:cubicBezTo>
                <a:lnTo>
                  <a:pt x="5013942" y="6219821"/>
                </a:lnTo>
                <a:cubicBezTo>
                  <a:pt x="5013942" y="6221760"/>
                  <a:pt x="5015232" y="6223063"/>
                  <a:pt x="5017180" y="6223063"/>
                </a:cubicBezTo>
                <a:lnTo>
                  <a:pt x="5025231" y="6223063"/>
                </a:lnTo>
                <a:cubicBezTo>
                  <a:pt x="5030388" y="6223063"/>
                  <a:pt x="5033282" y="6226014"/>
                  <a:pt x="5033282" y="6231224"/>
                </a:cubicBezTo>
                <a:lnTo>
                  <a:pt x="5033282" y="6344291"/>
                </a:lnTo>
                <a:cubicBezTo>
                  <a:pt x="5033282" y="6365475"/>
                  <a:pt x="5051361" y="6380147"/>
                  <a:pt x="5071044" y="6380147"/>
                </a:cubicBezTo>
                <a:cubicBezTo>
                  <a:pt x="5083937" y="6380147"/>
                  <a:pt x="5095225" y="6374620"/>
                  <a:pt x="5103936" y="6367443"/>
                </a:cubicBezTo>
                <a:cubicBezTo>
                  <a:pt x="5107803" y="6364173"/>
                  <a:pt x="5108118" y="6360584"/>
                  <a:pt x="5105855" y="6357661"/>
                </a:cubicBezTo>
                <a:cubicBezTo>
                  <a:pt x="5103592" y="6354738"/>
                  <a:pt x="5100068" y="6355057"/>
                  <a:pt x="5095541" y="6357024"/>
                </a:cubicBezTo>
                <a:cubicBezTo>
                  <a:pt x="5091014" y="6358992"/>
                  <a:pt x="5086516" y="6360613"/>
                  <a:pt x="5082304" y="6360613"/>
                </a:cubicBezTo>
                <a:cubicBezTo>
                  <a:pt x="5071646" y="6360613"/>
                  <a:pt x="5063910" y="6355404"/>
                  <a:pt x="5063910" y="6342699"/>
                </a:cubicBezTo>
                <a:lnTo>
                  <a:pt x="5063910" y="6231253"/>
                </a:lnTo>
                <a:cubicBezTo>
                  <a:pt x="5063910" y="6226044"/>
                  <a:pt x="5066804" y="6223092"/>
                  <a:pt x="5071960" y="6223092"/>
                </a:cubicBezTo>
                <a:lnTo>
                  <a:pt x="5115511" y="6223092"/>
                </a:lnTo>
                <a:cubicBezTo>
                  <a:pt x="5120668" y="6223092"/>
                  <a:pt x="5123562" y="6226044"/>
                  <a:pt x="5123562" y="6231253"/>
                </a:cubicBezTo>
                <a:lnTo>
                  <a:pt x="5123562" y="6335204"/>
                </a:lnTo>
                <a:cubicBezTo>
                  <a:pt x="5123562" y="6360613"/>
                  <a:pt x="5137429" y="6380176"/>
                  <a:pt x="5164848" y="6380176"/>
                </a:cubicBezTo>
                <a:cubicBezTo>
                  <a:pt x="5180978" y="6380176"/>
                  <a:pt x="5194215" y="6375922"/>
                  <a:pt x="5205188" y="6364838"/>
                </a:cubicBezTo>
                <a:cubicBezTo>
                  <a:pt x="5208741" y="6361250"/>
                  <a:pt x="5209056" y="6357661"/>
                  <a:pt x="5207194" y="6354680"/>
                </a:cubicBezTo>
                <a:cubicBezTo>
                  <a:pt x="5205274" y="6351758"/>
                  <a:pt x="5201722" y="6352076"/>
                  <a:pt x="5197195" y="6354999"/>
                </a:cubicBezTo>
                <a:cubicBezTo>
                  <a:pt x="5191378" y="6358905"/>
                  <a:pt x="5186221" y="6360208"/>
                  <a:pt x="5177196" y="6360208"/>
                </a:cubicBezTo>
                <a:cubicBezTo>
                  <a:pt x="5166194" y="6360208"/>
                  <a:pt x="5154276" y="6352394"/>
                  <a:pt x="5154276" y="6331847"/>
                </a:cubicBezTo>
                <a:lnTo>
                  <a:pt x="5154276" y="6231166"/>
                </a:lnTo>
                <a:cubicBezTo>
                  <a:pt x="5154276" y="6225957"/>
                  <a:pt x="5157169" y="6223005"/>
                  <a:pt x="5162326" y="6223005"/>
                </a:cubicBezTo>
                <a:lnTo>
                  <a:pt x="5198140" y="6223005"/>
                </a:lnTo>
                <a:cubicBezTo>
                  <a:pt x="5200089" y="6223005"/>
                  <a:pt x="5201378" y="6221702"/>
                  <a:pt x="5201378" y="6219763"/>
                </a:cubicBezTo>
                <a:lnTo>
                  <a:pt x="5201378" y="6210648"/>
                </a:lnTo>
                <a:cubicBezTo>
                  <a:pt x="5201378" y="6208709"/>
                  <a:pt x="5200089" y="6207406"/>
                  <a:pt x="5198140" y="6207406"/>
                </a:cubicBezTo>
                <a:lnTo>
                  <a:pt x="5162326" y="6207406"/>
                </a:lnTo>
                <a:cubicBezTo>
                  <a:pt x="5157169" y="6207406"/>
                  <a:pt x="5154276" y="6204454"/>
                  <a:pt x="5154276" y="6199245"/>
                </a:cubicBezTo>
                <a:lnTo>
                  <a:pt x="5154276" y="6172216"/>
                </a:lnTo>
                <a:cubicBezTo>
                  <a:pt x="5154276" y="6167007"/>
                  <a:pt x="5151382" y="6164083"/>
                  <a:pt x="5146224" y="6164083"/>
                </a:cubicBezTo>
                <a:close/>
                <a:moveTo>
                  <a:pt x="3693697" y="6145533"/>
                </a:moveTo>
                <a:cubicBezTo>
                  <a:pt x="3691119" y="6145533"/>
                  <a:pt x="3688855" y="6147154"/>
                  <a:pt x="3688855" y="6150077"/>
                </a:cubicBezTo>
                <a:cubicBezTo>
                  <a:pt x="3688855" y="6152363"/>
                  <a:pt x="3692064" y="6154649"/>
                  <a:pt x="3692064" y="6158874"/>
                </a:cubicBezTo>
                <a:cubicBezTo>
                  <a:pt x="3692064" y="6166688"/>
                  <a:pt x="3681750" y="6169293"/>
                  <a:pt x="3681750" y="6182026"/>
                </a:cubicBezTo>
                <a:cubicBezTo>
                  <a:pt x="3681750" y="6194412"/>
                  <a:pt x="3689486" y="6202226"/>
                  <a:pt x="3701748" y="6202226"/>
                </a:cubicBezTo>
                <a:cubicBezTo>
                  <a:pt x="3714670" y="6202226"/>
                  <a:pt x="3723380" y="6191489"/>
                  <a:pt x="3723380" y="6179422"/>
                </a:cubicBezTo>
                <a:cubicBezTo>
                  <a:pt x="3723380" y="6160206"/>
                  <a:pt x="3705960" y="6145533"/>
                  <a:pt x="3693697" y="6145533"/>
                </a:cubicBezTo>
                <a:close/>
                <a:moveTo>
                  <a:pt x="4675458" y="6145504"/>
                </a:moveTo>
                <a:cubicBezTo>
                  <a:pt x="4673509" y="6145504"/>
                  <a:pt x="4672220" y="6146806"/>
                  <a:pt x="4672220" y="6148745"/>
                </a:cubicBezTo>
                <a:lnTo>
                  <a:pt x="4672220" y="6158527"/>
                </a:lnTo>
                <a:cubicBezTo>
                  <a:pt x="4672220" y="6160495"/>
                  <a:pt x="4673538" y="6161797"/>
                  <a:pt x="4675458" y="6161797"/>
                </a:cubicBezTo>
                <a:lnTo>
                  <a:pt x="4689325" y="6161797"/>
                </a:lnTo>
                <a:cubicBezTo>
                  <a:pt x="4693823" y="6161797"/>
                  <a:pt x="4697060" y="6163736"/>
                  <a:pt x="4698665" y="6168309"/>
                </a:cubicBezTo>
                <a:lnTo>
                  <a:pt x="4777714" y="6375893"/>
                </a:lnTo>
                <a:cubicBezTo>
                  <a:pt x="4778344" y="6377861"/>
                  <a:pt x="4779662" y="6378527"/>
                  <a:pt x="4781238" y="6378498"/>
                </a:cubicBezTo>
                <a:lnTo>
                  <a:pt x="4789632" y="6378498"/>
                </a:lnTo>
                <a:cubicBezTo>
                  <a:pt x="4791265" y="6378498"/>
                  <a:pt x="4792555" y="6377861"/>
                  <a:pt x="4793185" y="6375893"/>
                </a:cubicBezTo>
                <a:lnTo>
                  <a:pt x="4871259" y="6168309"/>
                </a:lnTo>
                <a:cubicBezTo>
                  <a:pt x="4872893" y="6164083"/>
                  <a:pt x="4876102" y="6161797"/>
                  <a:pt x="4880628" y="6161797"/>
                </a:cubicBezTo>
                <a:lnTo>
                  <a:pt x="4893865" y="6161797"/>
                </a:lnTo>
                <a:cubicBezTo>
                  <a:pt x="4895785" y="6161797"/>
                  <a:pt x="4897074" y="6160466"/>
                  <a:pt x="4897074" y="6158527"/>
                </a:cubicBezTo>
                <a:lnTo>
                  <a:pt x="4897074" y="6148745"/>
                </a:lnTo>
                <a:cubicBezTo>
                  <a:pt x="4897074" y="6146806"/>
                  <a:pt x="4895785" y="6145504"/>
                  <a:pt x="4893865" y="6145504"/>
                </a:cubicBezTo>
                <a:lnTo>
                  <a:pt x="4822896" y="6145504"/>
                </a:lnTo>
                <a:cubicBezTo>
                  <a:pt x="4820948" y="6145504"/>
                  <a:pt x="4819659" y="6146806"/>
                  <a:pt x="4819659" y="6148745"/>
                </a:cubicBezTo>
                <a:lnTo>
                  <a:pt x="4819659" y="6158527"/>
                </a:lnTo>
                <a:cubicBezTo>
                  <a:pt x="4819659" y="6160495"/>
                  <a:pt x="4820977" y="6161797"/>
                  <a:pt x="4822896" y="6161797"/>
                </a:cubicBezTo>
                <a:lnTo>
                  <a:pt x="4839342" y="6161797"/>
                </a:lnTo>
                <a:cubicBezTo>
                  <a:pt x="4845158" y="6161797"/>
                  <a:pt x="4847708" y="6165357"/>
                  <a:pt x="4845788" y="6171232"/>
                </a:cubicBezTo>
                <a:lnTo>
                  <a:pt x="4797712" y="6308088"/>
                </a:lnTo>
                <a:cubicBezTo>
                  <a:pt x="4795133" y="6315264"/>
                  <a:pt x="4789661" y="6315264"/>
                  <a:pt x="4787082" y="6308088"/>
                </a:cubicBezTo>
                <a:lnTo>
                  <a:pt x="4738691" y="6171232"/>
                </a:lnTo>
                <a:cubicBezTo>
                  <a:pt x="4736771" y="6165704"/>
                  <a:pt x="4739321" y="6161797"/>
                  <a:pt x="4745137" y="6161797"/>
                </a:cubicBezTo>
                <a:lnTo>
                  <a:pt x="4757715" y="6161797"/>
                </a:lnTo>
                <a:cubicBezTo>
                  <a:pt x="4759663" y="6161797"/>
                  <a:pt x="4760953" y="6160466"/>
                  <a:pt x="4760953" y="6158527"/>
                </a:cubicBezTo>
                <a:lnTo>
                  <a:pt x="4760953" y="6148745"/>
                </a:lnTo>
                <a:cubicBezTo>
                  <a:pt x="4760953" y="6146806"/>
                  <a:pt x="4759663" y="6145504"/>
                  <a:pt x="4757715" y="6145504"/>
                </a:cubicBezTo>
                <a:close/>
                <a:moveTo>
                  <a:pt x="4426393" y="6143884"/>
                </a:moveTo>
                <a:lnTo>
                  <a:pt x="4387026" y="6157254"/>
                </a:lnTo>
                <a:cubicBezTo>
                  <a:pt x="4385393" y="6157890"/>
                  <a:pt x="4384448" y="6159193"/>
                  <a:pt x="4384448" y="6160495"/>
                </a:cubicBezTo>
                <a:cubicBezTo>
                  <a:pt x="4384448" y="6162115"/>
                  <a:pt x="4385078" y="6163447"/>
                  <a:pt x="4386367" y="6164402"/>
                </a:cubicBezTo>
                <a:lnTo>
                  <a:pt x="4399919" y="6173865"/>
                </a:lnTo>
                <a:cubicBezTo>
                  <a:pt x="4403472" y="6176151"/>
                  <a:pt x="4405076" y="6179393"/>
                  <a:pt x="4405105" y="6183618"/>
                </a:cubicBezTo>
                <a:lnTo>
                  <a:pt x="4405105" y="6356330"/>
                </a:lnTo>
                <a:cubicBezTo>
                  <a:pt x="4405105" y="6361539"/>
                  <a:pt x="4402211" y="6364462"/>
                  <a:pt x="4397054" y="6364462"/>
                </a:cubicBezTo>
                <a:lnTo>
                  <a:pt x="4388975" y="6364462"/>
                </a:lnTo>
                <a:cubicBezTo>
                  <a:pt x="4387055" y="6364462"/>
                  <a:pt x="4385766" y="6365764"/>
                  <a:pt x="4385766" y="6367703"/>
                </a:cubicBezTo>
                <a:lnTo>
                  <a:pt x="4385766" y="6373578"/>
                </a:lnTo>
                <a:cubicBezTo>
                  <a:pt x="4385766" y="6375546"/>
                  <a:pt x="4387055" y="6376848"/>
                  <a:pt x="4388975" y="6376848"/>
                </a:cubicBezTo>
                <a:lnTo>
                  <a:pt x="4454786" y="6376848"/>
                </a:lnTo>
                <a:cubicBezTo>
                  <a:pt x="4456735" y="6376848"/>
                  <a:pt x="4458024" y="6375546"/>
                  <a:pt x="4458024" y="6373578"/>
                </a:cubicBezTo>
                <a:lnTo>
                  <a:pt x="4458024" y="6367703"/>
                </a:lnTo>
                <a:cubicBezTo>
                  <a:pt x="4458024" y="6365764"/>
                  <a:pt x="4456735" y="6364462"/>
                  <a:pt x="4454786" y="6364462"/>
                </a:cubicBezTo>
                <a:lnTo>
                  <a:pt x="4443813" y="6364462"/>
                </a:lnTo>
                <a:cubicBezTo>
                  <a:pt x="4438656" y="6364462"/>
                  <a:pt x="4435762" y="6361539"/>
                  <a:pt x="4435762" y="6356330"/>
                </a:cubicBezTo>
                <a:lnTo>
                  <a:pt x="4435762" y="6326985"/>
                </a:lnTo>
                <a:cubicBezTo>
                  <a:pt x="4435762" y="6323078"/>
                  <a:pt x="4436736" y="6320155"/>
                  <a:pt x="4439630" y="6316885"/>
                </a:cubicBezTo>
                <a:lnTo>
                  <a:pt x="4455761" y="6299955"/>
                </a:lnTo>
                <a:cubicBezTo>
                  <a:pt x="4459628" y="6295701"/>
                  <a:pt x="4464127" y="6296367"/>
                  <a:pt x="4467049" y="6301258"/>
                </a:cubicBezTo>
                <a:lnTo>
                  <a:pt x="4499310" y="6354709"/>
                </a:lnTo>
                <a:cubicBezTo>
                  <a:pt x="4502519" y="6360237"/>
                  <a:pt x="4500284" y="6364491"/>
                  <a:pt x="4493809" y="6364491"/>
                </a:cubicBezTo>
                <a:lnTo>
                  <a:pt x="4488652" y="6364491"/>
                </a:lnTo>
                <a:cubicBezTo>
                  <a:pt x="4486732" y="6364491"/>
                  <a:pt x="4485443" y="6365793"/>
                  <a:pt x="4485443" y="6367732"/>
                </a:cubicBezTo>
                <a:lnTo>
                  <a:pt x="4485443" y="6373607"/>
                </a:lnTo>
                <a:cubicBezTo>
                  <a:pt x="4485443" y="6375575"/>
                  <a:pt x="4486732" y="6376877"/>
                  <a:pt x="4488652" y="6376877"/>
                </a:cubicBezTo>
                <a:lnTo>
                  <a:pt x="4553489" y="6376877"/>
                </a:lnTo>
                <a:cubicBezTo>
                  <a:pt x="4555438" y="6376877"/>
                  <a:pt x="4556727" y="6375575"/>
                  <a:pt x="4556727" y="6373607"/>
                </a:cubicBezTo>
                <a:lnTo>
                  <a:pt x="4556727" y="6367732"/>
                </a:lnTo>
                <a:cubicBezTo>
                  <a:pt x="4556727" y="6365793"/>
                  <a:pt x="4555438" y="6364491"/>
                  <a:pt x="4553489" y="6364491"/>
                </a:cubicBezTo>
                <a:lnTo>
                  <a:pt x="4547358" y="6364491"/>
                </a:lnTo>
                <a:cubicBezTo>
                  <a:pt x="4543146" y="6364491"/>
                  <a:pt x="4539938" y="6362523"/>
                  <a:pt x="4537674" y="6358935"/>
                </a:cubicBezTo>
                <a:lnTo>
                  <a:pt x="4488624" y="6278453"/>
                </a:lnTo>
                <a:cubicBezTo>
                  <a:pt x="4486360" y="6274546"/>
                  <a:pt x="4486360" y="6270640"/>
                  <a:pt x="4489598" y="6267051"/>
                </a:cubicBezTo>
                <a:lnTo>
                  <a:pt x="4524437" y="6227635"/>
                </a:lnTo>
                <a:cubicBezTo>
                  <a:pt x="4527016" y="6224683"/>
                  <a:pt x="4529910" y="6223063"/>
                  <a:pt x="4534121" y="6223063"/>
                </a:cubicBezTo>
                <a:lnTo>
                  <a:pt x="4545410" y="6223063"/>
                </a:lnTo>
                <a:cubicBezTo>
                  <a:pt x="4547358" y="6223063"/>
                  <a:pt x="4548648" y="6221760"/>
                  <a:pt x="4548648" y="6219821"/>
                </a:cubicBezTo>
                <a:lnTo>
                  <a:pt x="4548648" y="6210705"/>
                </a:lnTo>
                <a:cubicBezTo>
                  <a:pt x="4548648" y="6208766"/>
                  <a:pt x="4547358" y="6207464"/>
                  <a:pt x="4545410" y="6207464"/>
                </a:cubicBezTo>
                <a:lnTo>
                  <a:pt x="4484440" y="6207464"/>
                </a:lnTo>
                <a:cubicBezTo>
                  <a:pt x="4482492" y="6207464"/>
                  <a:pt x="4481203" y="6208766"/>
                  <a:pt x="4481203" y="6210705"/>
                </a:cubicBezTo>
                <a:lnTo>
                  <a:pt x="4481203" y="6219821"/>
                </a:lnTo>
                <a:cubicBezTo>
                  <a:pt x="4481203" y="6221760"/>
                  <a:pt x="4482521" y="6223063"/>
                  <a:pt x="4484440" y="6223063"/>
                </a:cubicBezTo>
                <a:lnTo>
                  <a:pt x="4490887" y="6223063"/>
                </a:lnTo>
                <a:cubicBezTo>
                  <a:pt x="4497992" y="6223063"/>
                  <a:pt x="4500256" y="6227606"/>
                  <a:pt x="4495414" y="6233163"/>
                </a:cubicBezTo>
                <a:lnTo>
                  <a:pt x="4445733" y="6288235"/>
                </a:lnTo>
                <a:cubicBezTo>
                  <a:pt x="4440891" y="6293791"/>
                  <a:pt x="4435733" y="6291823"/>
                  <a:pt x="4435733" y="6284328"/>
                </a:cubicBezTo>
                <a:lnTo>
                  <a:pt x="4435733" y="6150395"/>
                </a:lnTo>
                <a:cubicBezTo>
                  <a:pt x="4435733" y="6144520"/>
                  <a:pt x="4431865" y="6141916"/>
                  <a:pt x="4426393" y="6143884"/>
                </a:cubicBezTo>
                <a:close/>
                <a:moveTo>
                  <a:pt x="3657568" y="6142610"/>
                </a:moveTo>
                <a:cubicBezTo>
                  <a:pt x="3623703" y="6146199"/>
                  <a:pt x="3596599" y="6171608"/>
                  <a:pt x="3596599" y="6205496"/>
                </a:cubicBezTo>
                <a:cubicBezTo>
                  <a:pt x="3596599" y="6291852"/>
                  <a:pt x="3717249" y="6256343"/>
                  <a:pt x="3717249" y="6320850"/>
                </a:cubicBezTo>
                <a:cubicBezTo>
                  <a:pt x="3717249" y="6349558"/>
                  <a:pt x="3695302" y="6366488"/>
                  <a:pt x="3671120" y="6366488"/>
                </a:cubicBezTo>
                <a:cubicBezTo>
                  <a:pt x="3641122" y="6366488"/>
                  <a:pt x="3621410" y="6342034"/>
                  <a:pt x="3613360" y="6315322"/>
                </a:cubicBezTo>
                <a:cubicBezTo>
                  <a:pt x="3611755" y="6310750"/>
                  <a:pt x="3609177" y="6308464"/>
                  <a:pt x="3604334" y="6308464"/>
                </a:cubicBezTo>
                <a:lnTo>
                  <a:pt x="3597229" y="6308464"/>
                </a:lnTo>
                <a:cubicBezTo>
                  <a:pt x="3592072" y="6308464"/>
                  <a:pt x="3589178" y="6311387"/>
                  <a:pt x="3589178" y="6316596"/>
                </a:cubicBezTo>
                <a:lnTo>
                  <a:pt x="3589178" y="6342989"/>
                </a:lnTo>
                <a:cubicBezTo>
                  <a:pt x="3589178" y="6346896"/>
                  <a:pt x="3590152" y="6350166"/>
                  <a:pt x="3593046" y="6353089"/>
                </a:cubicBezTo>
                <a:cubicBezTo>
                  <a:pt x="3611755" y="6372652"/>
                  <a:pt x="3638544" y="6380147"/>
                  <a:pt x="3668227" y="6380147"/>
                </a:cubicBezTo>
                <a:cubicBezTo>
                  <a:pt x="3713066" y="6380147"/>
                  <a:pt x="3746301" y="6348198"/>
                  <a:pt x="3746301" y="6312023"/>
                </a:cubicBezTo>
                <a:cubicBezTo>
                  <a:pt x="3746301" y="6218837"/>
                  <a:pt x="3624018" y="6254346"/>
                  <a:pt x="3624018" y="6193747"/>
                </a:cubicBezTo>
                <a:cubicBezTo>
                  <a:pt x="3624018" y="6175833"/>
                  <a:pt x="3637226" y="6157254"/>
                  <a:pt x="3658199" y="6153665"/>
                </a:cubicBezTo>
                <a:cubicBezTo>
                  <a:pt x="3663356" y="6152681"/>
                  <a:pt x="3665934" y="6150742"/>
                  <a:pt x="3665963" y="6147501"/>
                </a:cubicBezTo>
                <a:cubicBezTo>
                  <a:pt x="3665963" y="6144231"/>
                  <a:pt x="3663069" y="6142292"/>
                  <a:pt x="3657568" y="6142610"/>
                </a:cubicBezTo>
                <a:close/>
                <a:moveTo>
                  <a:pt x="0" y="0"/>
                </a:moveTo>
                <a:lnTo>
                  <a:pt x="6096000" y="0"/>
                </a:lnTo>
                <a:lnTo>
                  <a:pt x="6096000" y="6858000"/>
                </a:lnTo>
                <a:lnTo>
                  <a:pt x="0" y="6858000"/>
                </a:lnTo>
                <a:close/>
              </a:path>
            </a:pathLst>
          </a:custGeom>
          <a:solidFill>
            <a:schemeClr val="tx1">
              <a:lumMod val="10000"/>
              <a:lumOff val="90000"/>
            </a:schemeClr>
          </a:solidFill>
        </p:spPr>
        <p:txBody>
          <a:bodyPr wrap="square" lIns="108000" tIns="108000" rIns="108000">
            <a:noAutofit/>
          </a:bodyPr>
          <a:lstStyle>
            <a:lvl1pPr marL="0" indent="0">
              <a:buFontTx/>
              <a:buNone/>
              <a:defRPr sz="1200"/>
            </a:lvl1pPr>
          </a:lstStyle>
          <a:p>
            <a:pPr marL="0" marR="0" lvl="0" indent="0" algn="l" defTabSz="914400" rtl="0" eaLnBrk="1" fontAlgn="auto" latinLnBrk="0" hangingPunct="1">
              <a:lnSpc>
                <a:spcPct val="90000"/>
              </a:lnSpc>
              <a:spcBef>
                <a:spcPts val="800"/>
              </a:spcBef>
              <a:spcAft>
                <a:spcPts val="800"/>
              </a:spcAft>
              <a:buClrTx/>
              <a:buSzTx/>
              <a:buFontTx/>
              <a:buNone/>
              <a:tabLst/>
              <a:defRPr/>
            </a:pPr>
            <a:r>
              <a:rPr lang="sv-SE"/>
              <a:t>Använd bildbanken i menyfliksområdet: Startfliken &gt; Infoga bild eller klicka på ikonen för att lägga in en bild.</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a:xfrm>
            <a:off x="695326" y="692150"/>
            <a:ext cx="4679950" cy="757238"/>
          </a:xfrm>
        </p:spPr>
        <p:txBody>
          <a:bodyPr/>
          <a:lstStyle>
            <a:lvl1pPr>
              <a:defRPr>
                <a:solidFill>
                  <a:schemeClr val="tx2"/>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95326" y="1808163"/>
            <a:ext cx="4679950" cy="374491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lvl1pPr>
              <a:defRPr>
                <a:noFill/>
              </a:defRPr>
            </a:lvl1pPr>
          </a:lstStyle>
          <a:p>
            <a:fld id="{FD403CD0-842C-4BCD-83D3-BB78B185EE38}" type="datetimeFigureOut">
              <a:rPr lang="sv-SE" smtClean="0"/>
              <a:pPr/>
              <a:t>2024-09-09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lvl1pPr>
              <a:defRPr>
                <a:no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121978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vbild + Rubrik och innehåll">
    <p:spTree>
      <p:nvGrpSpPr>
        <p:cNvPr id="1" name=""/>
        <p:cNvGrpSpPr/>
        <p:nvPr/>
      </p:nvGrpSpPr>
      <p:grpSpPr>
        <a:xfrm>
          <a:off x="0" y="0"/>
          <a:ext cx="0" cy="0"/>
          <a:chOff x="0" y="0"/>
          <a:chExt cx="0" cy="0"/>
        </a:xfrm>
      </p:grpSpPr>
      <p:sp>
        <p:nvSpPr>
          <p:cNvPr id="12" name="Platshållare för bild 10">
            <a:extLst>
              <a:ext uri="{FF2B5EF4-FFF2-40B4-BE49-F238E27FC236}">
                <a16:creationId xmlns:a16="http://schemas.microsoft.com/office/drawing/2014/main" id="{4490104D-4ADB-CF42-90E4-B60926D1EF22}"/>
              </a:ext>
            </a:extLst>
          </p:cNvPr>
          <p:cNvSpPr>
            <a:spLocks noGrp="1"/>
          </p:cNvSpPr>
          <p:nvPr>
            <p:ph type="pic" sz="quarter" idx="13" hasCustomPrompt="1"/>
          </p:nvPr>
        </p:nvSpPr>
        <p:spPr>
          <a:xfrm>
            <a:off x="0" y="0"/>
            <a:ext cx="6096000" cy="6858000"/>
          </a:xfrm>
          <a:solidFill>
            <a:schemeClr val="tx1">
              <a:lumMod val="10000"/>
              <a:lumOff val="90000"/>
            </a:schemeClr>
          </a:solidFill>
        </p:spPr>
        <p:txBody>
          <a:bodyPr lIns="108000" tIns="108000" rIns="108000"/>
          <a:lstStyle>
            <a:lvl1pPr marL="0" indent="0">
              <a:buFontTx/>
              <a:buNone/>
              <a:defRPr sz="1200"/>
            </a:lvl1pPr>
          </a:lstStyle>
          <a:p>
            <a:pPr marL="0" marR="0" lvl="0" indent="0" algn="l" defTabSz="914400" rtl="0" eaLnBrk="1" fontAlgn="auto" latinLnBrk="0" hangingPunct="1">
              <a:lnSpc>
                <a:spcPct val="90000"/>
              </a:lnSpc>
              <a:spcBef>
                <a:spcPts val="800"/>
              </a:spcBef>
              <a:spcAft>
                <a:spcPts val="800"/>
              </a:spcAft>
              <a:buClrTx/>
              <a:buSzTx/>
              <a:buFontTx/>
              <a:buNone/>
              <a:tabLst/>
              <a:defRPr/>
            </a:pPr>
            <a:r>
              <a:rPr lang="sv-SE"/>
              <a:t>Använd bildbanken i menyfliksområdet: Startfliken &gt; Infoga bild eller klicka på ikonen för att lägga in en bild.</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a:xfrm>
            <a:off x="6829427" y="692150"/>
            <a:ext cx="4679950" cy="757238"/>
          </a:xfrm>
        </p:spPr>
        <p:txBody>
          <a:bodyPr/>
          <a:lstStyle>
            <a:lvl1pPr>
              <a:defRPr>
                <a:solidFill>
                  <a:schemeClr val="tx2"/>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829427" y="1808163"/>
            <a:ext cx="4679950" cy="374491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lvl1pPr>
              <a:defRPr>
                <a:noFill/>
              </a:defRPr>
            </a:lvl1pPr>
          </a:lstStyle>
          <a:p>
            <a:fld id="{FD403CD0-842C-4BCD-83D3-BB78B185EE38}" type="datetimeFigureOut">
              <a:rPr lang="sv-SE" smtClean="0"/>
              <a:pPr/>
              <a:t>2024-09-09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lvl1pPr>
              <a:defRPr>
                <a:no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3444792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lbild + Rubrik och innehåll">
    <p:bg>
      <p:bgPr>
        <a:solidFill>
          <a:schemeClr val="tx1"/>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25030DF4-8218-D684-12FD-2E913337C6F6}"/>
              </a:ext>
            </a:extLst>
          </p:cNvPr>
          <p:cNvSpPr>
            <a:spLocks noGrp="1"/>
          </p:cNvSpPr>
          <p:nvPr>
            <p:ph type="pic" sz="quarter" idx="13" hasCustomPrompt="1"/>
          </p:nvPr>
        </p:nvSpPr>
        <p:spPr>
          <a:xfrm>
            <a:off x="0" y="0"/>
            <a:ext cx="12192000" cy="6858000"/>
          </a:xfrm>
          <a:custGeom>
            <a:avLst/>
            <a:gdLst>
              <a:gd name="connsiteX0" fmla="*/ 11039546 w 12192000"/>
              <a:gd name="connsiteY0" fmla="*/ 6294457 h 6858000"/>
              <a:gd name="connsiteX1" fmla="*/ 11048915 w 12192000"/>
              <a:gd name="connsiteY1" fmla="*/ 6301316 h 6858000"/>
              <a:gd name="connsiteX2" fmla="*/ 11048915 w 12192000"/>
              <a:gd name="connsiteY2" fmla="*/ 6315641 h 6858000"/>
              <a:gd name="connsiteX3" fmla="*/ 11013101 w 12192000"/>
              <a:gd name="connsiteY3" fmla="*/ 6359311 h 6858000"/>
              <a:gd name="connsiteX4" fmla="*/ 10991154 w 12192000"/>
              <a:gd name="connsiteY4" fmla="*/ 6336159 h 6858000"/>
              <a:gd name="connsiteX5" fmla="*/ 11039546 w 12192000"/>
              <a:gd name="connsiteY5" fmla="*/ 6294457 h 6858000"/>
              <a:gd name="connsiteX6" fmla="*/ 11385365 w 12192000"/>
              <a:gd name="connsiteY6" fmla="*/ 6217854 h 6858000"/>
              <a:gd name="connsiteX7" fmla="*/ 11422812 w 12192000"/>
              <a:gd name="connsiteY7" fmla="*/ 6263810 h 6858000"/>
              <a:gd name="connsiteX8" fmla="*/ 11414762 w 12192000"/>
              <a:gd name="connsiteY8" fmla="*/ 6272926 h 6858000"/>
              <a:gd name="connsiteX9" fmla="*/ 11347661 w 12192000"/>
              <a:gd name="connsiteY9" fmla="*/ 6272926 h 6858000"/>
              <a:gd name="connsiteX10" fmla="*/ 11340240 w 12192000"/>
              <a:gd name="connsiteY10" fmla="*/ 6263810 h 6858000"/>
              <a:gd name="connsiteX11" fmla="*/ 11385365 w 12192000"/>
              <a:gd name="connsiteY11" fmla="*/ 6217854 h 6858000"/>
              <a:gd name="connsiteX12" fmla="*/ 10084518 w 12192000"/>
              <a:gd name="connsiteY12" fmla="*/ 6217854 h 6858000"/>
              <a:gd name="connsiteX13" fmla="*/ 10121965 w 12192000"/>
              <a:gd name="connsiteY13" fmla="*/ 6263810 h 6858000"/>
              <a:gd name="connsiteX14" fmla="*/ 10113914 w 12192000"/>
              <a:gd name="connsiteY14" fmla="*/ 6272926 h 6858000"/>
              <a:gd name="connsiteX15" fmla="*/ 10046813 w 12192000"/>
              <a:gd name="connsiteY15" fmla="*/ 6272926 h 6858000"/>
              <a:gd name="connsiteX16" fmla="*/ 10039392 w 12192000"/>
              <a:gd name="connsiteY16" fmla="*/ 6263810 h 6858000"/>
              <a:gd name="connsiteX17" fmla="*/ 10084518 w 12192000"/>
              <a:gd name="connsiteY17" fmla="*/ 6217854 h 6858000"/>
              <a:gd name="connsiteX18" fmla="*/ 11001154 w 12192000"/>
              <a:gd name="connsiteY18" fmla="*/ 6207435 h 6858000"/>
              <a:gd name="connsiteX19" fmla="*/ 10971471 w 12192000"/>
              <a:gd name="connsiteY19" fmla="*/ 6241324 h 6858000"/>
              <a:gd name="connsiteX20" fmla="*/ 10993074 w 12192000"/>
              <a:gd name="connsiteY20" fmla="*/ 6264128 h 6858000"/>
              <a:gd name="connsiteX21" fmla="*/ 11013073 w 12192000"/>
              <a:gd name="connsiteY21" fmla="*/ 6243928 h 6858000"/>
              <a:gd name="connsiteX22" fmla="*/ 11002758 w 12192000"/>
              <a:gd name="connsiteY22" fmla="*/ 6220805 h 6858000"/>
              <a:gd name="connsiteX23" fmla="*/ 11005996 w 12192000"/>
              <a:gd name="connsiteY23" fmla="*/ 6211979 h 6858000"/>
              <a:gd name="connsiteX24" fmla="*/ 11001154 w 12192000"/>
              <a:gd name="connsiteY24" fmla="*/ 6207435 h 6858000"/>
              <a:gd name="connsiteX25" fmla="*/ 9835511 w 12192000"/>
              <a:gd name="connsiteY25" fmla="*/ 6207435 h 6858000"/>
              <a:gd name="connsiteX26" fmla="*/ 9832302 w 12192000"/>
              <a:gd name="connsiteY26" fmla="*/ 6210676 h 6858000"/>
              <a:gd name="connsiteX27" fmla="*/ 9832302 w 12192000"/>
              <a:gd name="connsiteY27" fmla="*/ 6216551 h 6858000"/>
              <a:gd name="connsiteX28" fmla="*/ 9835511 w 12192000"/>
              <a:gd name="connsiteY28" fmla="*/ 6219821 h 6858000"/>
              <a:gd name="connsiteX29" fmla="*/ 9844221 w 12192000"/>
              <a:gd name="connsiteY29" fmla="*/ 6219821 h 6858000"/>
              <a:gd name="connsiteX30" fmla="*/ 9853590 w 12192000"/>
              <a:gd name="connsiteY30" fmla="*/ 6226333 h 6858000"/>
              <a:gd name="connsiteX31" fmla="*/ 9911321 w 12192000"/>
              <a:gd name="connsiteY31" fmla="*/ 6375575 h 6858000"/>
              <a:gd name="connsiteX32" fmla="*/ 9914874 w 12192000"/>
              <a:gd name="connsiteY32" fmla="*/ 6378179 h 6858000"/>
              <a:gd name="connsiteX33" fmla="*/ 9927767 w 12192000"/>
              <a:gd name="connsiteY33" fmla="*/ 6378179 h 6858000"/>
              <a:gd name="connsiteX34" fmla="*/ 9931320 w 12192000"/>
              <a:gd name="connsiteY34" fmla="*/ 6375575 h 6858000"/>
              <a:gd name="connsiteX35" fmla="*/ 9988737 w 12192000"/>
              <a:gd name="connsiteY35" fmla="*/ 6226333 h 6858000"/>
              <a:gd name="connsiteX36" fmla="*/ 9998106 w 12192000"/>
              <a:gd name="connsiteY36" fmla="*/ 6219821 h 6858000"/>
              <a:gd name="connsiteX37" fmla="*/ 10007131 w 12192000"/>
              <a:gd name="connsiteY37" fmla="*/ 6219821 h 6858000"/>
              <a:gd name="connsiteX38" fmla="*/ 10010369 w 12192000"/>
              <a:gd name="connsiteY38" fmla="*/ 6216551 h 6858000"/>
              <a:gd name="connsiteX39" fmla="*/ 10010369 w 12192000"/>
              <a:gd name="connsiteY39" fmla="*/ 6210676 h 6858000"/>
              <a:gd name="connsiteX40" fmla="*/ 10007160 w 12192000"/>
              <a:gd name="connsiteY40" fmla="*/ 6207435 h 6858000"/>
              <a:gd name="connsiteX41" fmla="*/ 9951032 w 12192000"/>
              <a:gd name="connsiteY41" fmla="*/ 6207435 h 6858000"/>
              <a:gd name="connsiteX42" fmla="*/ 9947823 w 12192000"/>
              <a:gd name="connsiteY42" fmla="*/ 6210676 h 6858000"/>
              <a:gd name="connsiteX43" fmla="*/ 9947823 w 12192000"/>
              <a:gd name="connsiteY43" fmla="*/ 6216551 h 6858000"/>
              <a:gd name="connsiteX44" fmla="*/ 9951032 w 12192000"/>
              <a:gd name="connsiteY44" fmla="*/ 6219821 h 6858000"/>
              <a:gd name="connsiteX45" fmla="*/ 9962006 w 12192000"/>
              <a:gd name="connsiteY45" fmla="*/ 6219821 h 6858000"/>
              <a:gd name="connsiteX46" fmla="*/ 9968767 w 12192000"/>
              <a:gd name="connsiteY46" fmla="*/ 6229256 h 6858000"/>
              <a:gd name="connsiteX47" fmla="*/ 9936191 w 12192000"/>
              <a:gd name="connsiteY47" fmla="*/ 6320184 h 6858000"/>
              <a:gd name="connsiteX48" fmla="*/ 9925532 w 12192000"/>
              <a:gd name="connsiteY48" fmla="*/ 6320184 h 6858000"/>
              <a:gd name="connsiteX49" fmla="*/ 9891667 w 12192000"/>
              <a:gd name="connsiteY49" fmla="*/ 6229256 h 6858000"/>
              <a:gd name="connsiteX50" fmla="*/ 9898113 w 12192000"/>
              <a:gd name="connsiteY50" fmla="*/ 6219821 h 6858000"/>
              <a:gd name="connsiteX51" fmla="*/ 9908428 w 12192000"/>
              <a:gd name="connsiteY51" fmla="*/ 6219821 h 6858000"/>
              <a:gd name="connsiteX52" fmla="*/ 9911665 w 12192000"/>
              <a:gd name="connsiteY52" fmla="*/ 6216551 h 6858000"/>
              <a:gd name="connsiteX53" fmla="*/ 9911665 w 12192000"/>
              <a:gd name="connsiteY53" fmla="*/ 6210676 h 6858000"/>
              <a:gd name="connsiteX54" fmla="*/ 9908428 w 12192000"/>
              <a:gd name="connsiteY54" fmla="*/ 6207435 h 6858000"/>
              <a:gd name="connsiteX55" fmla="*/ 10411370 w 12192000"/>
              <a:gd name="connsiteY55" fmla="*/ 6204194 h 6858000"/>
              <a:gd name="connsiteX56" fmla="*/ 10354268 w 12192000"/>
              <a:gd name="connsiteY56" fmla="*/ 6254057 h 6858000"/>
              <a:gd name="connsiteX57" fmla="*/ 10448158 w 12192000"/>
              <a:gd name="connsiteY57" fmla="*/ 6334857 h 6858000"/>
              <a:gd name="connsiteX58" fmla="*/ 10412659 w 12192000"/>
              <a:gd name="connsiteY58" fmla="*/ 6366459 h 6858000"/>
              <a:gd name="connsiteX59" fmla="*/ 10369769 w 12192000"/>
              <a:gd name="connsiteY59" fmla="*/ 6330284 h 6858000"/>
              <a:gd name="connsiteX60" fmla="*/ 10360743 w 12192000"/>
              <a:gd name="connsiteY60" fmla="*/ 6323426 h 6858000"/>
              <a:gd name="connsiteX61" fmla="*/ 10358824 w 12192000"/>
              <a:gd name="connsiteY61" fmla="*/ 6323426 h 6858000"/>
              <a:gd name="connsiteX62" fmla="*/ 10350744 w 12192000"/>
              <a:gd name="connsiteY62" fmla="*/ 6331558 h 6858000"/>
              <a:gd name="connsiteX63" fmla="*/ 10350744 w 12192000"/>
              <a:gd name="connsiteY63" fmla="*/ 6354709 h 6858000"/>
              <a:gd name="connsiteX64" fmla="*/ 10355586 w 12192000"/>
              <a:gd name="connsiteY64" fmla="*/ 6364809 h 6858000"/>
              <a:gd name="connsiteX65" fmla="*/ 10406557 w 12192000"/>
              <a:gd name="connsiteY65" fmla="*/ 6380147 h 6858000"/>
              <a:gd name="connsiteX66" fmla="*/ 10472368 w 12192000"/>
              <a:gd name="connsiteY66" fmla="*/ 6327014 h 6858000"/>
              <a:gd name="connsiteX67" fmla="*/ 10376874 w 12192000"/>
              <a:gd name="connsiteY67" fmla="*/ 6241642 h 6858000"/>
              <a:gd name="connsiteX68" fmla="*/ 10404952 w 12192000"/>
              <a:gd name="connsiteY68" fmla="*/ 6217854 h 6858000"/>
              <a:gd name="connsiteX69" fmla="*/ 10441740 w 12192000"/>
              <a:gd name="connsiteY69" fmla="*/ 6244565 h 6858000"/>
              <a:gd name="connsiteX70" fmla="*/ 10450450 w 12192000"/>
              <a:gd name="connsiteY70" fmla="*/ 6250439 h 6858000"/>
              <a:gd name="connsiteX71" fmla="*/ 10451080 w 12192000"/>
              <a:gd name="connsiteY71" fmla="*/ 6250439 h 6858000"/>
              <a:gd name="connsiteX72" fmla="*/ 10458816 w 12192000"/>
              <a:gd name="connsiteY72" fmla="*/ 6242307 h 6858000"/>
              <a:gd name="connsiteX73" fmla="*/ 10458816 w 12192000"/>
              <a:gd name="connsiteY73" fmla="*/ 6221124 h 6858000"/>
              <a:gd name="connsiteX74" fmla="*/ 10453000 w 12192000"/>
              <a:gd name="connsiteY74" fmla="*/ 6211689 h 6858000"/>
              <a:gd name="connsiteX75" fmla="*/ 10411370 w 12192000"/>
              <a:gd name="connsiteY75" fmla="*/ 6204194 h 6858000"/>
              <a:gd name="connsiteX76" fmla="*/ 11386712 w 12192000"/>
              <a:gd name="connsiteY76" fmla="*/ 6204165 h 6858000"/>
              <a:gd name="connsiteX77" fmla="*/ 11304426 w 12192000"/>
              <a:gd name="connsiteY77" fmla="*/ 6294746 h 6858000"/>
              <a:gd name="connsiteX78" fmla="*/ 11384764 w 12192000"/>
              <a:gd name="connsiteY78" fmla="*/ 6380147 h 6858000"/>
              <a:gd name="connsiteX79" fmla="*/ 11446708 w 12192000"/>
              <a:gd name="connsiteY79" fmla="*/ 6344609 h 6858000"/>
              <a:gd name="connsiteX80" fmla="*/ 11446679 w 12192000"/>
              <a:gd name="connsiteY80" fmla="*/ 6334828 h 6858000"/>
              <a:gd name="connsiteX81" fmla="*/ 11437654 w 12192000"/>
              <a:gd name="connsiteY81" fmla="*/ 6337114 h 6858000"/>
              <a:gd name="connsiteX82" fmla="*/ 11388632 w 12192000"/>
              <a:gd name="connsiteY82" fmla="*/ 6355028 h 6858000"/>
              <a:gd name="connsiteX83" fmla="*/ 11337977 w 12192000"/>
              <a:gd name="connsiteY83" fmla="*/ 6297033 h 6858000"/>
              <a:gd name="connsiteX84" fmla="*/ 11346028 w 12192000"/>
              <a:gd name="connsiteY84" fmla="*/ 6288582 h 6858000"/>
              <a:gd name="connsiteX85" fmla="*/ 11446392 w 12192000"/>
              <a:gd name="connsiteY85" fmla="*/ 6288582 h 6858000"/>
              <a:gd name="connsiteX86" fmla="*/ 11454128 w 12192000"/>
              <a:gd name="connsiteY86" fmla="*/ 6280103 h 6858000"/>
              <a:gd name="connsiteX87" fmla="*/ 11386712 w 12192000"/>
              <a:gd name="connsiteY87" fmla="*/ 6204165 h 6858000"/>
              <a:gd name="connsiteX88" fmla="*/ 11034676 w 12192000"/>
              <a:gd name="connsiteY88" fmla="*/ 6204165 h 6858000"/>
              <a:gd name="connsiteX89" fmla="*/ 11026281 w 12192000"/>
              <a:gd name="connsiteY89" fmla="*/ 6208737 h 6858000"/>
              <a:gd name="connsiteX90" fmla="*/ 11033386 w 12192000"/>
              <a:gd name="connsiteY90" fmla="*/ 6215249 h 6858000"/>
              <a:gd name="connsiteX91" fmla="*/ 11048886 w 12192000"/>
              <a:gd name="connsiteY91" fmla="*/ 6250121 h 6858000"/>
              <a:gd name="connsiteX92" fmla="*/ 11048886 w 12192000"/>
              <a:gd name="connsiteY92" fmla="*/ 6269685 h 6858000"/>
              <a:gd name="connsiteX93" fmla="*/ 11041781 w 12192000"/>
              <a:gd name="connsiteY93" fmla="*/ 6278482 h 6858000"/>
              <a:gd name="connsiteX94" fmla="*/ 10958234 w 12192000"/>
              <a:gd name="connsiteY94" fmla="*/ 6338764 h 6858000"/>
              <a:gd name="connsiteX95" fmla="*/ 11001784 w 12192000"/>
              <a:gd name="connsiteY95" fmla="*/ 6380147 h 6858000"/>
              <a:gd name="connsiteX96" fmla="*/ 11045019 w 12192000"/>
              <a:gd name="connsiteY96" fmla="*/ 6356677 h 6858000"/>
              <a:gd name="connsiteX97" fmla="*/ 11052439 w 12192000"/>
              <a:gd name="connsiteY97" fmla="*/ 6358298 h 6858000"/>
              <a:gd name="connsiteX98" fmla="*/ 11083411 w 12192000"/>
              <a:gd name="connsiteY98" fmla="*/ 6380147 h 6858000"/>
              <a:gd name="connsiteX99" fmla="*/ 11109856 w 12192000"/>
              <a:gd name="connsiteY99" fmla="*/ 6368080 h 6858000"/>
              <a:gd name="connsiteX100" fmla="*/ 11111776 w 12192000"/>
              <a:gd name="connsiteY100" fmla="*/ 6357661 h 6858000"/>
              <a:gd name="connsiteX101" fmla="*/ 11101462 w 12192000"/>
              <a:gd name="connsiteY101" fmla="*/ 6357661 h 6858000"/>
              <a:gd name="connsiteX102" fmla="*/ 11091462 w 12192000"/>
              <a:gd name="connsiteY102" fmla="*/ 6360584 h 6858000"/>
              <a:gd name="connsiteX103" fmla="*/ 11079515 w 12192000"/>
              <a:gd name="connsiteY103" fmla="*/ 6342670 h 6858000"/>
              <a:gd name="connsiteX104" fmla="*/ 11079515 w 12192000"/>
              <a:gd name="connsiteY104" fmla="*/ 6249137 h 6858000"/>
              <a:gd name="connsiteX105" fmla="*/ 11034676 w 12192000"/>
              <a:gd name="connsiteY105" fmla="*/ 6204165 h 6858000"/>
              <a:gd name="connsiteX106" fmla="*/ 10085864 w 12192000"/>
              <a:gd name="connsiteY106" fmla="*/ 6204165 h 6858000"/>
              <a:gd name="connsiteX107" fmla="*/ 10003578 w 12192000"/>
              <a:gd name="connsiteY107" fmla="*/ 6294746 h 6858000"/>
              <a:gd name="connsiteX108" fmla="*/ 10083916 w 12192000"/>
              <a:gd name="connsiteY108" fmla="*/ 6380147 h 6858000"/>
              <a:gd name="connsiteX109" fmla="*/ 10145860 w 12192000"/>
              <a:gd name="connsiteY109" fmla="*/ 6344609 h 6858000"/>
              <a:gd name="connsiteX110" fmla="*/ 10145860 w 12192000"/>
              <a:gd name="connsiteY110" fmla="*/ 6334828 h 6858000"/>
              <a:gd name="connsiteX111" fmla="*/ 10136835 w 12192000"/>
              <a:gd name="connsiteY111" fmla="*/ 6337114 h 6858000"/>
              <a:gd name="connsiteX112" fmla="*/ 10087812 w 12192000"/>
              <a:gd name="connsiteY112" fmla="*/ 6355028 h 6858000"/>
              <a:gd name="connsiteX113" fmla="*/ 10037157 w 12192000"/>
              <a:gd name="connsiteY113" fmla="*/ 6297033 h 6858000"/>
              <a:gd name="connsiteX114" fmla="*/ 10045208 w 12192000"/>
              <a:gd name="connsiteY114" fmla="*/ 6288582 h 6858000"/>
              <a:gd name="connsiteX115" fmla="*/ 10145545 w 12192000"/>
              <a:gd name="connsiteY115" fmla="*/ 6288582 h 6858000"/>
              <a:gd name="connsiteX116" fmla="*/ 10153281 w 12192000"/>
              <a:gd name="connsiteY116" fmla="*/ 6280103 h 6858000"/>
              <a:gd name="connsiteX117" fmla="*/ 10085864 w 12192000"/>
              <a:gd name="connsiteY117" fmla="*/ 6204165 h 6858000"/>
              <a:gd name="connsiteX118" fmla="*/ 11569621 w 12192000"/>
              <a:gd name="connsiteY118" fmla="*/ 6203876 h 6858000"/>
              <a:gd name="connsiteX119" fmla="*/ 11525727 w 12192000"/>
              <a:gd name="connsiteY119" fmla="*/ 6221789 h 6858000"/>
              <a:gd name="connsiteX120" fmla="*/ 11516702 w 12192000"/>
              <a:gd name="connsiteY120" fmla="*/ 6218201 h 6858000"/>
              <a:gd name="connsiteX121" fmla="*/ 11516702 w 12192000"/>
              <a:gd name="connsiteY121" fmla="*/ 6212326 h 6858000"/>
              <a:gd name="connsiteX122" fmla="*/ 11507362 w 12192000"/>
              <a:gd name="connsiteY122" fmla="*/ 6205815 h 6858000"/>
              <a:gd name="connsiteX123" fmla="*/ 11467996 w 12192000"/>
              <a:gd name="connsiteY123" fmla="*/ 6219185 h 6858000"/>
              <a:gd name="connsiteX124" fmla="*/ 11465417 w 12192000"/>
              <a:gd name="connsiteY124" fmla="*/ 6222426 h 6858000"/>
              <a:gd name="connsiteX125" fmla="*/ 11467336 w 12192000"/>
              <a:gd name="connsiteY125" fmla="*/ 6226333 h 6858000"/>
              <a:gd name="connsiteX126" fmla="*/ 11480888 w 12192000"/>
              <a:gd name="connsiteY126" fmla="*/ 6235767 h 6858000"/>
              <a:gd name="connsiteX127" fmla="*/ 11486046 w 12192000"/>
              <a:gd name="connsiteY127" fmla="*/ 6245549 h 6858000"/>
              <a:gd name="connsiteX128" fmla="*/ 11486046 w 12192000"/>
              <a:gd name="connsiteY128" fmla="*/ 6356359 h 6858000"/>
              <a:gd name="connsiteX129" fmla="*/ 11477995 w 12192000"/>
              <a:gd name="connsiteY129" fmla="*/ 6364491 h 6858000"/>
              <a:gd name="connsiteX130" fmla="*/ 11469944 w 12192000"/>
              <a:gd name="connsiteY130" fmla="*/ 6364491 h 6858000"/>
              <a:gd name="connsiteX131" fmla="*/ 11466706 w 12192000"/>
              <a:gd name="connsiteY131" fmla="*/ 6367732 h 6858000"/>
              <a:gd name="connsiteX132" fmla="*/ 11466706 w 12192000"/>
              <a:gd name="connsiteY132" fmla="*/ 6373607 h 6858000"/>
              <a:gd name="connsiteX133" fmla="*/ 11469944 w 12192000"/>
              <a:gd name="connsiteY133" fmla="*/ 6376877 h 6858000"/>
              <a:gd name="connsiteX134" fmla="*/ 11532518 w 12192000"/>
              <a:gd name="connsiteY134" fmla="*/ 6376877 h 6858000"/>
              <a:gd name="connsiteX135" fmla="*/ 11535698 w 12192000"/>
              <a:gd name="connsiteY135" fmla="*/ 6373636 h 6858000"/>
              <a:gd name="connsiteX136" fmla="*/ 11535698 w 12192000"/>
              <a:gd name="connsiteY136" fmla="*/ 6367761 h 6858000"/>
              <a:gd name="connsiteX137" fmla="*/ 11532460 w 12192000"/>
              <a:gd name="connsiteY137" fmla="*/ 6364520 h 6858000"/>
              <a:gd name="connsiteX138" fmla="*/ 11524725 w 12192000"/>
              <a:gd name="connsiteY138" fmla="*/ 6364520 h 6858000"/>
              <a:gd name="connsiteX139" fmla="*/ 11516674 w 12192000"/>
              <a:gd name="connsiteY139" fmla="*/ 6356388 h 6858000"/>
              <a:gd name="connsiteX140" fmla="*/ 11516674 w 12192000"/>
              <a:gd name="connsiteY140" fmla="*/ 6253073 h 6858000"/>
              <a:gd name="connsiteX141" fmla="*/ 11520886 w 12192000"/>
              <a:gd name="connsiteY141" fmla="*/ 6242973 h 6858000"/>
              <a:gd name="connsiteX142" fmla="*/ 11555066 w 12192000"/>
              <a:gd name="connsiteY142" fmla="*/ 6226680 h 6858000"/>
              <a:gd name="connsiteX143" fmla="*/ 11586668 w 12192000"/>
              <a:gd name="connsiteY143" fmla="*/ 6265141 h 6858000"/>
              <a:gd name="connsiteX144" fmla="*/ 11586668 w 12192000"/>
              <a:gd name="connsiteY144" fmla="*/ 6356388 h 6858000"/>
              <a:gd name="connsiteX145" fmla="*/ 11578618 w 12192000"/>
              <a:gd name="connsiteY145" fmla="*/ 6364520 h 6858000"/>
              <a:gd name="connsiteX146" fmla="*/ 11570567 w 12192000"/>
              <a:gd name="connsiteY146" fmla="*/ 6364520 h 6858000"/>
              <a:gd name="connsiteX147" fmla="*/ 11567358 w 12192000"/>
              <a:gd name="connsiteY147" fmla="*/ 6367761 h 6858000"/>
              <a:gd name="connsiteX148" fmla="*/ 11567358 w 12192000"/>
              <a:gd name="connsiteY148" fmla="*/ 6373636 h 6858000"/>
              <a:gd name="connsiteX149" fmla="*/ 11570567 w 12192000"/>
              <a:gd name="connsiteY149" fmla="*/ 6376906 h 6858000"/>
              <a:gd name="connsiteX150" fmla="*/ 11633140 w 12192000"/>
              <a:gd name="connsiteY150" fmla="*/ 6376906 h 6858000"/>
              <a:gd name="connsiteX151" fmla="*/ 11636378 w 12192000"/>
              <a:gd name="connsiteY151" fmla="*/ 6373636 h 6858000"/>
              <a:gd name="connsiteX152" fmla="*/ 11636378 w 12192000"/>
              <a:gd name="connsiteY152" fmla="*/ 6367761 h 6858000"/>
              <a:gd name="connsiteX153" fmla="*/ 11633140 w 12192000"/>
              <a:gd name="connsiteY153" fmla="*/ 6364520 h 6858000"/>
              <a:gd name="connsiteX154" fmla="*/ 11625405 w 12192000"/>
              <a:gd name="connsiteY154" fmla="*/ 6364520 h 6858000"/>
              <a:gd name="connsiteX155" fmla="*/ 11617354 w 12192000"/>
              <a:gd name="connsiteY155" fmla="*/ 6356388 h 6858000"/>
              <a:gd name="connsiteX156" fmla="*/ 11617354 w 12192000"/>
              <a:gd name="connsiteY156" fmla="*/ 6262218 h 6858000"/>
              <a:gd name="connsiteX157" fmla="*/ 11569621 w 12192000"/>
              <a:gd name="connsiteY157" fmla="*/ 6203876 h 6858000"/>
              <a:gd name="connsiteX158" fmla="*/ 10268802 w 12192000"/>
              <a:gd name="connsiteY158" fmla="*/ 6203876 h 6858000"/>
              <a:gd name="connsiteX159" fmla="*/ 10224908 w 12192000"/>
              <a:gd name="connsiteY159" fmla="*/ 6221789 h 6858000"/>
              <a:gd name="connsiteX160" fmla="*/ 10215883 w 12192000"/>
              <a:gd name="connsiteY160" fmla="*/ 6218201 h 6858000"/>
              <a:gd name="connsiteX161" fmla="*/ 10215883 w 12192000"/>
              <a:gd name="connsiteY161" fmla="*/ 6212326 h 6858000"/>
              <a:gd name="connsiteX162" fmla="*/ 10206543 w 12192000"/>
              <a:gd name="connsiteY162" fmla="*/ 6205815 h 6858000"/>
              <a:gd name="connsiteX163" fmla="*/ 10167176 w 12192000"/>
              <a:gd name="connsiteY163" fmla="*/ 6219185 h 6858000"/>
              <a:gd name="connsiteX164" fmla="*/ 10164598 w 12192000"/>
              <a:gd name="connsiteY164" fmla="*/ 6222426 h 6858000"/>
              <a:gd name="connsiteX165" fmla="*/ 10166517 w 12192000"/>
              <a:gd name="connsiteY165" fmla="*/ 6226333 h 6858000"/>
              <a:gd name="connsiteX166" fmla="*/ 10180069 w 12192000"/>
              <a:gd name="connsiteY166" fmla="*/ 6235767 h 6858000"/>
              <a:gd name="connsiteX167" fmla="*/ 10185226 w 12192000"/>
              <a:gd name="connsiteY167" fmla="*/ 6245549 h 6858000"/>
              <a:gd name="connsiteX168" fmla="*/ 10185226 w 12192000"/>
              <a:gd name="connsiteY168" fmla="*/ 6356359 h 6858000"/>
              <a:gd name="connsiteX169" fmla="*/ 10177175 w 12192000"/>
              <a:gd name="connsiteY169" fmla="*/ 6364491 h 6858000"/>
              <a:gd name="connsiteX170" fmla="*/ 10169125 w 12192000"/>
              <a:gd name="connsiteY170" fmla="*/ 6364491 h 6858000"/>
              <a:gd name="connsiteX171" fmla="*/ 10165887 w 12192000"/>
              <a:gd name="connsiteY171" fmla="*/ 6367732 h 6858000"/>
              <a:gd name="connsiteX172" fmla="*/ 10165887 w 12192000"/>
              <a:gd name="connsiteY172" fmla="*/ 6373607 h 6858000"/>
              <a:gd name="connsiteX173" fmla="*/ 10169125 w 12192000"/>
              <a:gd name="connsiteY173" fmla="*/ 6376877 h 6858000"/>
              <a:gd name="connsiteX174" fmla="*/ 10231699 w 12192000"/>
              <a:gd name="connsiteY174" fmla="*/ 6376877 h 6858000"/>
              <a:gd name="connsiteX175" fmla="*/ 10234879 w 12192000"/>
              <a:gd name="connsiteY175" fmla="*/ 6373636 h 6858000"/>
              <a:gd name="connsiteX176" fmla="*/ 10234879 w 12192000"/>
              <a:gd name="connsiteY176" fmla="*/ 6367761 h 6858000"/>
              <a:gd name="connsiteX177" fmla="*/ 10231641 w 12192000"/>
              <a:gd name="connsiteY177" fmla="*/ 6364520 h 6858000"/>
              <a:gd name="connsiteX178" fmla="*/ 10223906 w 12192000"/>
              <a:gd name="connsiteY178" fmla="*/ 6364520 h 6858000"/>
              <a:gd name="connsiteX179" fmla="*/ 10215855 w 12192000"/>
              <a:gd name="connsiteY179" fmla="*/ 6356388 h 6858000"/>
              <a:gd name="connsiteX180" fmla="*/ 10215855 w 12192000"/>
              <a:gd name="connsiteY180" fmla="*/ 6253073 h 6858000"/>
              <a:gd name="connsiteX181" fmla="*/ 10220066 w 12192000"/>
              <a:gd name="connsiteY181" fmla="*/ 6242973 h 6858000"/>
              <a:gd name="connsiteX182" fmla="*/ 10254247 w 12192000"/>
              <a:gd name="connsiteY182" fmla="*/ 6226680 h 6858000"/>
              <a:gd name="connsiteX183" fmla="*/ 10285849 w 12192000"/>
              <a:gd name="connsiteY183" fmla="*/ 6265141 h 6858000"/>
              <a:gd name="connsiteX184" fmla="*/ 10285849 w 12192000"/>
              <a:gd name="connsiteY184" fmla="*/ 6356388 h 6858000"/>
              <a:gd name="connsiteX185" fmla="*/ 10277798 w 12192000"/>
              <a:gd name="connsiteY185" fmla="*/ 6364520 h 6858000"/>
              <a:gd name="connsiteX186" fmla="*/ 10269747 w 12192000"/>
              <a:gd name="connsiteY186" fmla="*/ 6364520 h 6858000"/>
              <a:gd name="connsiteX187" fmla="*/ 10266538 w 12192000"/>
              <a:gd name="connsiteY187" fmla="*/ 6367761 h 6858000"/>
              <a:gd name="connsiteX188" fmla="*/ 10266538 w 12192000"/>
              <a:gd name="connsiteY188" fmla="*/ 6373636 h 6858000"/>
              <a:gd name="connsiteX189" fmla="*/ 10269747 w 12192000"/>
              <a:gd name="connsiteY189" fmla="*/ 6376906 h 6858000"/>
              <a:gd name="connsiteX190" fmla="*/ 10332321 w 12192000"/>
              <a:gd name="connsiteY190" fmla="*/ 6376906 h 6858000"/>
              <a:gd name="connsiteX191" fmla="*/ 10335559 w 12192000"/>
              <a:gd name="connsiteY191" fmla="*/ 6373636 h 6858000"/>
              <a:gd name="connsiteX192" fmla="*/ 10335559 w 12192000"/>
              <a:gd name="connsiteY192" fmla="*/ 6367761 h 6858000"/>
              <a:gd name="connsiteX193" fmla="*/ 10332321 w 12192000"/>
              <a:gd name="connsiteY193" fmla="*/ 6364520 h 6858000"/>
              <a:gd name="connsiteX194" fmla="*/ 10324586 w 12192000"/>
              <a:gd name="connsiteY194" fmla="*/ 6364520 h 6858000"/>
              <a:gd name="connsiteX195" fmla="*/ 10316535 w 12192000"/>
              <a:gd name="connsiteY195" fmla="*/ 6356388 h 6858000"/>
              <a:gd name="connsiteX196" fmla="*/ 10316535 w 12192000"/>
              <a:gd name="connsiteY196" fmla="*/ 6262218 h 6858000"/>
              <a:gd name="connsiteX197" fmla="*/ 10268802 w 12192000"/>
              <a:gd name="connsiteY197" fmla="*/ 6203876 h 6858000"/>
              <a:gd name="connsiteX198" fmla="*/ 10699171 w 12192000"/>
              <a:gd name="connsiteY198" fmla="*/ 6164113 h 6858000"/>
              <a:gd name="connsiteX199" fmla="*/ 10690461 w 12192000"/>
              <a:gd name="connsiteY199" fmla="*/ 6171608 h 6858000"/>
              <a:gd name="connsiteX200" fmla="*/ 10661408 w 12192000"/>
              <a:gd name="connsiteY200" fmla="*/ 6207464 h 6858000"/>
              <a:gd name="connsiteX201" fmla="*/ 10658199 w 12192000"/>
              <a:gd name="connsiteY201" fmla="*/ 6210705 h 6858000"/>
              <a:gd name="connsiteX202" fmla="*/ 10658199 w 12192000"/>
              <a:gd name="connsiteY202" fmla="*/ 6219821 h 6858000"/>
              <a:gd name="connsiteX203" fmla="*/ 10661466 w 12192000"/>
              <a:gd name="connsiteY203" fmla="*/ 6223063 h 6858000"/>
              <a:gd name="connsiteX204" fmla="*/ 10669517 w 12192000"/>
              <a:gd name="connsiteY204" fmla="*/ 6223063 h 6858000"/>
              <a:gd name="connsiteX205" fmla="*/ 10677568 w 12192000"/>
              <a:gd name="connsiteY205" fmla="*/ 6231224 h 6858000"/>
              <a:gd name="connsiteX206" fmla="*/ 10677568 w 12192000"/>
              <a:gd name="connsiteY206" fmla="*/ 6335175 h 6858000"/>
              <a:gd name="connsiteX207" fmla="*/ 10718854 w 12192000"/>
              <a:gd name="connsiteY207" fmla="*/ 6380147 h 6858000"/>
              <a:gd name="connsiteX208" fmla="*/ 10759195 w 12192000"/>
              <a:gd name="connsiteY208" fmla="*/ 6364809 h 6858000"/>
              <a:gd name="connsiteX209" fmla="*/ 10761114 w 12192000"/>
              <a:gd name="connsiteY209" fmla="*/ 6354709 h 6858000"/>
              <a:gd name="connsiteX210" fmla="*/ 10751115 w 12192000"/>
              <a:gd name="connsiteY210" fmla="*/ 6355028 h 6858000"/>
              <a:gd name="connsiteX211" fmla="*/ 10731117 w 12192000"/>
              <a:gd name="connsiteY211" fmla="*/ 6360237 h 6858000"/>
              <a:gd name="connsiteX212" fmla="*/ 10708196 w 12192000"/>
              <a:gd name="connsiteY212" fmla="*/ 6331876 h 6858000"/>
              <a:gd name="connsiteX213" fmla="*/ 10708196 w 12192000"/>
              <a:gd name="connsiteY213" fmla="*/ 6231195 h 6858000"/>
              <a:gd name="connsiteX214" fmla="*/ 10716247 w 12192000"/>
              <a:gd name="connsiteY214" fmla="*/ 6223034 h 6858000"/>
              <a:gd name="connsiteX215" fmla="*/ 10752061 w 12192000"/>
              <a:gd name="connsiteY215" fmla="*/ 6223034 h 6858000"/>
              <a:gd name="connsiteX216" fmla="*/ 10755298 w 12192000"/>
              <a:gd name="connsiteY216" fmla="*/ 6219793 h 6858000"/>
              <a:gd name="connsiteX217" fmla="*/ 10755298 w 12192000"/>
              <a:gd name="connsiteY217" fmla="*/ 6210676 h 6858000"/>
              <a:gd name="connsiteX218" fmla="*/ 10752061 w 12192000"/>
              <a:gd name="connsiteY218" fmla="*/ 6207435 h 6858000"/>
              <a:gd name="connsiteX219" fmla="*/ 10716247 w 12192000"/>
              <a:gd name="connsiteY219" fmla="*/ 6207435 h 6858000"/>
              <a:gd name="connsiteX220" fmla="*/ 10708196 w 12192000"/>
              <a:gd name="connsiteY220" fmla="*/ 6199274 h 6858000"/>
              <a:gd name="connsiteX221" fmla="*/ 10708196 w 12192000"/>
              <a:gd name="connsiteY221" fmla="*/ 6172245 h 6858000"/>
              <a:gd name="connsiteX222" fmla="*/ 10700145 w 12192000"/>
              <a:gd name="connsiteY222" fmla="*/ 6164113 h 6858000"/>
              <a:gd name="connsiteX223" fmla="*/ 11241566 w 12192000"/>
              <a:gd name="connsiteY223" fmla="*/ 6164083 h 6858000"/>
              <a:gd name="connsiteX224" fmla="*/ 11232856 w 12192000"/>
              <a:gd name="connsiteY224" fmla="*/ 6171579 h 6858000"/>
              <a:gd name="connsiteX225" fmla="*/ 11190595 w 12192000"/>
              <a:gd name="connsiteY225" fmla="*/ 6207435 h 6858000"/>
              <a:gd name="connsiteX226" fmla="*/ 11167989 w 12192000"/>
              <a:gd name="connsiteY226" fmla="*/ 6207435 h 6858000"/>
              <a:gd name="connsiteX227" fmla="*/ 11159938 w 12192000"/>
              <a:gd name="connsiteY227" fmla="*/ 6199274 h 6858000"/>
              <a:gd name="connsiteX228" fmla="*/ 11159938 w 12192000"/>
              <a:gd name="connsiteY228" fmla="*/ 6172245 h 6858000"/>
              <a:gd name="connsiteX229" fmla="*/ 11151887 w 12192000"/>
              <a:gd name="connsiteY229" fmla="*/ 6164113 h 6858000"/>
              <a:gd name="connsiteX230" fmla="*/ 11150913 w 12192000"/>
              <a:gd name="connsiteY230" fmla="*/ 6164113 h 6858000"/>
              <a:gd name="connsiteX231" fmla="*/ 11142203 w 12192000"/>
              <a:gd name="connsiteY231" fmla="*/ 6171608 h 6858000"/>
              <a:gd name="connsiteX232" fmla="*/ 11113180 w 12192000"/>
              <a:gd name="connsiteY232" fmla="*/ 6207464 h 6858000"/>
              <a:gd name="connsiteX233" fmla="*/ 11109942 w 12192000"/>
              <a:gd name="connsiteY233" fmla="*/ 6210705 h 6858000"/>
              <a:gd name="connsiteX234" fmla="*/ 11109942 w 12192000"/>
              <a:gd name="connsiteY234" fmla="*/ 6219821 h 6858000"/>
              <a:gd name="connsiteX235" fmla="*/ 11113180 w 12192000"/>
              <a:gd name="connsiteY235" fmla="*/ 6223063 h 6858000"/>
              <a:gd name="connsiteX236" fmla="*/ 11121231 w 12192000"/>
              <a:gd name="connsiteY236" fmla="*/ 6223063 h 6858000"/>
              <a:gd name="connsiteX237" fmla="*/ 11129282 w 12192000"/>
              <a:gd name="connsiteY237" fmla="*/ 6231224 h 6858000"/>
              <a:gd name="connsiteX238" fmla="*/ 11129282 w 12192000"/>
              <a:gd name="connsiteY238" fmla="*/ 6344291 h 6858000"/>
              <a:gd name="connsiteX239" fmla="*/ 11167044 w 12192000"/>
              <a:gd name="connsiteY239" fmla="*/ 6380147 h 6858000"/>
              <a:gd name="connsiteX240" fmla="*/ 11199936 w 12192000"/>
              <a:gd name="connsiteY240" fmla="*/ 6367443 h 6858000"/>
              <a:gd name="connsiteX241" fmla="*/ 11201855 w 12192000"/>
              <a:gd name="connsiteY241" fmla="*/ 6357661 h 6858000"/>
              <a:gd name="connsiteX242" fmla="*/ 11191541 w 12192000"/>
              <a:gd name="connsiteY242" fmla="*/ 6357024 h 6858000"/>
              <a:gd name="connsiteX243" fmla="*/ 11178304 w 12192000"/>
              <a:gd name="connsiteY243" fmla="*/ 6360613 h 6858000"/>
              <a:gd name="connsiteX244" fmla="*/ 11159910 w 12192000"/>
              <a:gd name="connsiteY244" fmla="*/ 6342699 h 6858000"/>
              <a:gd name="connsiteX245" fmla="*/ 11159910 w 12192000"/>
              <a:gd name="connsiteY245" fmla="*/ 6231253 h 6858000"/>
              <a:gd name="connsiteX246" fmla="*/ 11167960 w 12192000"/>
              <a:gd name="connsiteY246" fmla="*/ 6223092 h 6858000"/>
              <a:gd name="connsiteX247" fmla="*/ 11211511 w 12192000"/>
              <a:gd name="connsiteY247" fmla="*/ 6223092 h 6858000"/>
              <a:gd name="connsiteX248" fmla="*/ 11219562 w 12192000"/>
              <a:gd name="connsiteY248" fmla="*/ 6231253 h 6858000"/>
              <a:gd name="connsiteX249" fmla="*/ 11219562 w 12192000"/>
              <a:gd name="connsiteY249" fmla="*/ 6335204 h 6858000"/>
              <a:gd name="connsiteX250" fmla="*/ 11260848 w 12192000"/>
              <a:gd name="connsiteY250" fmla="*/ 6380176 h 6858000"/>
              <a:gd name="connsiteX251" fmla="*/ 11301188 w 12192000"/>
              <a:gd name="connsiteY251" fmla="*/ 6364838 h 6858000"/>
              <a:gd name="connsiteX252" fmla="*/ 11303194 w 12192000"/>
              <a:gd name="connsiteY252" fmla="*/ 6354680 h 6858000"/>
              <a:gd name="connsiteX253" fmla="*/ 11293195 w 12192000"/>
              <a:gd name="connsiteY253" fmla="*/ 6354999 h 6858000"/>
              <a:gd name="connsiteX254" fmla="*/ 11273196 w 12192000"/>
              <a:gd name="connsiteY254" fmla="*/ 6360208 h 6858000"/>
              <a:gd name="connsiteX255" fmla="*/ 11250276 w 12192000"/>
              <a:gd name="connsiteY255" fmla="*/ 6331847 h 6858000"/>
              <a:gd name="connsiteX256" fmla="*/ 11250276 w 12192000"/>
              <a:gd name="connsiteY256" fmla="*/ 6231166 h 6858000"/>
              <a:gd name="connsiteX257" fmla="*/ 11258326 w 12192000"/>
              <a:gd name="connsiteY257" fmla="*/ 6223005 h 6858000"/>
              <a:gd name="connsiteX258" fmla="*/ 11294140 w 12192000"/>
              <a:gd name="connsiteY258" fmla="*/ 6223005 h 6858000"/>
              <a:gd name="connsiteX259" fmla="*/ 11297378 w 12192000"/>
              <a:gd name="connsiteY259" fmla="*/ 6219763 h 6858000"/>
              <a:gd name="connsiteX260" fmla="*/ 11297378 w 12192000"/>
              <a:gd name="connsiteY260" fmla="*/ 6210648 h 6858000"/>
              <a:gd name="connsiteX261" fmla="*/ 11294140 w 12192000"/>
              <a:gd name="connsiteY261" fmla="*/ 6207406 h 6858000"/>
              <a:gd name="connsiteX262" fmla="*/ 11258326 w 12192000"/>
              <a:gd name="connsiteY262" fmla="*/ 6207406 h 6858000"/>
              <a:gd name="connsiteX263" fmla="*/ 11250276 w 12192000"/>
              <a:gd name="connsiteY263" fmla="*/ 6199245 h 6858000"/>
              <a:gd name="connsiteX264" fmla="*/ 11250276 w 12192000"/>
              <a:gd name="connsiteY264" fmla="*/ 6172216 h 6858000"/>
              <a:gd name="connsiteX265" fmla="*/ 11242224 w 12192000"/>
              <a:gd name="connsiteY265" fmla="*/ 6164083 h 6858000"/>
              <a:gd name="connsiteX266" fmla="*/ 9789697 w 12192000"/>
              <a:gd name="connsiteY266" fmla="*/ 6145533 h 6858000"/>
              <a:gd name="connsiteX267" fmla="*/ 9784855 w 12192000"/>
              <a:gd name="connsiteY267" fmla="*/ 6150077 h 6858000"/>
              <a:gd name="connsiteX268" fmla="*/ 9788064 w 12192000"/>
              <a:gd name="connsiteY268" fmla="*/ 6158874 h 6858000"/>
              <a:gd name="connsiteX269" fmla="*/ 9777750 w 12192000"/>
              <a:gd name="connsiteY269" fmla="*/ 6182026 h 6858000"/>
              <a:gd name="connsiteX270" fmla="*/ 9797748 w 12192000"/>
              <a:gd name="connsiteY270" fmla="*/ 6202226 h 6858000"/>
              <a:gd name="connsiteX271" fmla="*/ 9819380 w 12192000"/>
              <a:gd name="connsiteY271" fmla="*/ 6179422 h 6858000"/>
              <a:gd name="connsiteX272" fmla="*/ 9789697 w 12192000"/>
              <a:gd name="connsiteY272" fmla="*/ 6145533 h 6858000"/>
              <a:gd name="connsiteX273" fmla="*/ 10771458 w 12192000"/>
              <a:gd name="connsiteY273" fmla="*/ 6145504 h 6858000"/>
              <a:gd name="connsiteX274" fmla="*/ 10768220 w 12192000"/>
              <a:gd name="connsiteY274" fmla="*/ 6148745 h 6858000"/>
              <a:gd name="connsiteX275" fmla="*/ 10768220 w 12192000"/>
              <a:gd name="connsiteY275" fmla="*/ 6158527 h 6858000"/>
              <a:gd name="connsiteX276" fmla="*/ 10771458 w 12192000"/>
              <a:gd name="connsiteY276" fmla="*/ 6161797 h 6858000"/>
              <a:gd name="connsiteX277" fmla="*/ 10785325 w 12192000"/>
              <a:gd name="connsiteY277" fmla="*/ 6161797 h 6858000"/>
              <a:gd name="connsiteX278" fmla="*/ 10794665 w 12192000"/>
              <a:gd name="connsiteY278" fmla="*/ 6168309 h 6858000"/>
              <a:gd name="connsiteX279" fmla="*/ 10873714 w 12192000"/>
              <a:gd name="connsiteY279" fmla="*/ 6375893 h 6858000"/>
              <a:gd name="connsiteX280" fmla="*/ 10877238 w 12192000"/>
              <a:gd name="connsiteY280" fmla="*/ 6378498 h 6858000"/>
              <a:gd name="connsiteX281" fmla="*/ 10885632 w 12192000"/>
              <a:gd name="connsiteY281" fmla="*/ 6378498 h 6858000"/>
              <a:gd name="connsiteX282" fmla="*/ 10889185 w 12192000"/>
              <a:gd name="connsiteY282" fmla="*/ 6375893 h 6858000"/>
              <a:gd name="connsiteX283" fmla="*/ 10967259 w 12192000"/>
              <a:gd name="connsiteY283" fmla="*/ 6168309 h 6858000"/>
              <a:gd name="connsiteX284" fmla="*/ 10976628 w 12192000"/>
              <a:gd name="connsiteY284" fmla="*/ 6161797 h 6858000"/>
              <a:gd name="connsiteX285" fmla="*/ 10989865 w 12192000"/>
              <a:gd name="connsiteY285" fmla="*/ 6161797 h 6858000"/>
              <a:gd name="connsiteX286" fmla="*/ 10993074 w 12192000"/>
              <a:gd name="connsiteY286" fmla="*/ 6158527 h 6858000"/>
              <a:gd name="connsiteX287" fmla="*/ 10993074 w 12192000"/>
              <a:gd name="connsiteY287" fmla="*/ 6148745 h 6858000"/>
              <a:gd name="connsiteX288" fmla="*/ 10989865 w 12192000"/>
              <a:gd name="connsiteY288" fmla="*/ 6145504 h 6858000"/>
              <a:gd name="connsiteX289" fmla="*/ 10918896 w 12192000"/>
              <a:gd name="connsiteY289" fmla="*/ 6145504 h 6858000"/>
              <a:gd name="connsiteX290" fmla="*/ 10915659 w 12192000"/>
              <a:gd name="connsiteY290" fmla="*/ 6148745 h 6858000"/>
              <a:gd name="connsiteX291" fmla="*/ 10915659 w 12192000"/>
              <a:gd name="connsiteY291" fmla="*/ 6158527 h 6858000"/>
              <a:gd name="connsiteX292" fmla="*/ 10918896 w 12192000"/>
              <a:gd name="connsiteY292" fmla="*/ 6161797 h 6858000"/>
              <a:gd name="connsiteX293" fmla="*/ 10935342 w 12192000"/>
              <a:gd name="connsiteY293" fmla="*/ 6161797 h 6858000"/>
              <a:gd name="connsiteX294" fmla="*/ 10941788 w 12192000"/>
              <a:gd name="connsiteY294" fmla="*/ 6171232 h 6858000"/>
              <a:gd name="connsiteX295" fmla="*/ 10893712 w 12192000"/>
              <a:gd name="connsiteY295" fmla="*/ 6308088 h 6858000"/>
              <a:gd name="connsiteX296" fmla="*/ 10883082 w 12192000"/>
              <a:gd name="connsiteY296" fmla="*/ 6308088 h 6858000"/>
              <a:gd name="connsiteX297" fmla="*/ 10834691 w 12192000"/>
              <a:gd name="connsiteY297" fmla="*/ 6171232 h 6858000"/>
              <a:gd name="connsiteX298" fmla="*/ 10841137 w 12192000"/>
              <a:gd name="connsiteY298" fmla="*/ 6161797 h 6858000"/>
              <a:gd name="connsiteX299" fmla="*/ 10853715 w 12192000"/>
              <a:gd name="connsiteY299" fmla="*/ 6161797 h 6858000"/>
              <a:gd name="connsiteX300" fmla="*/ 10856953 w 12192000"/>
              <a:gd name="connsiteY300" fmla="*/ 6158527 h 6858000"/>
              <a:gd name="connsiteX301" fmla="*/ 10856953 w 12192000"/>
              <a:gd name="connsiteY301" fmla="*/ 6148745 h 6858000"/>
              <a:gd name="connsiteX302" fmla="*/ 10853715 w 12192000"/>
              <a:gd name="connsiteY302" fmla="*/ 6145504 h 6858000"/>
              <a:gd name="connsiteX303" fmla="*/ 10522393 w 12192000"/>
              <a:gd name="connsiteY303" fmla="*/ 6143884 h 6858000"/>
              <a:gd name="connsiteX304" fmla="*/ 10483026 w 12192000"/>
              <a:gd name="connsiteY304" fmla="*/ 6157254 h 6858000"/>
              <a:gd name="connsiteX305" fmla="*/ 10480448 w 12192000"/>
              <a:gd name="connsiteY305" fmla="*/ 6160495 h 6858000"/>
              <a:gd name="connsiteX306" fmla="*/ 10482367 w 12192000"/>
              <a:gd name="connsiteY306" fmla="*/ 6164402 h 6858000"/>
              <a:gd name="connsiteX307" fmla="*/ 10495919 w 12192000"/>
              <a:gd name="connsiteY307" fmla="*/ 6173865 h 6858000"/>
              <a:gd name="connsiteX308" fmla="*/ 10501105 w 12192000"/>
              <a:gd name="connsiteY308" fmla="*/ 6183618 h 6858000"/>
              <a:gd name="connsiteX309" fmla="*/ 10501105 w 12192000"/>
              <a:gd name="connsiteY309" fmla="*/ 6356330 h 6858000"/>
              <a:gd name="connsiteX310" fmla="*/ 10493054 w 12192000"/>
              <a:gd name="connsiteY310" fmla="*/ 6364462 h 6858000"/>
              <a:gd name="connsiteX311" fmla="*/ 10484975 w 12192000"/>
              <a:gd name="connsiteY311" fmla="*/ 6364462 h 6858000"/>
              <a:gd name="connsiteX312" fmla="*/ 10481766 w 12192000"/>
              <a:gd name="connsiteY312" fmla="*/ 6367703 h 6858000"/>
              <a:gd name="connsiteX313" fmla="*/ 10481766 w 12192000"/>
              <a:gd name="connsiteY313" fmla="*/ 6373578 h 6858000"/>
              <a:gd name="connsiteX314" fmla="*/ 10484975 w 12192000"/>
              <a:gd name="connsiteY314" fmla="*/ 6376848 h 6858000"/>
              <a:gd name="connsiteX315" fmla="*/ 10550786 w 12192000"/>
              <a:gd name="connsiteY315" fmla="*/ 6376848 h 6858000"/>
              <a:gd name="connsiteX316" fmla="*/ 10554024 w 12192000"/>
              <a:gd name="connsiteY316" fmla="*/ 6373578 h 6858000"/>
              <a:gd name="connsiteX317" fmla="*/ 10554024 w 12192000"/>
              <a:gd name="connsiteY317" fmla="*/ 6367703 h 6858000"/>
              <a:gd name="connsiteX318" fmla="*/ 10550786 w 12192000"/>
              <a:gd name="connsiteY318" fmla="*/ 6364462 h 6858000"/>
              <a:gd name="connsiteX319" fmla="*/ 10539813 w 12192000"/>
              <a:gd name="connsiteY319" fmla="*/ 6364462 h 6858000"/>
              <a:gd name="connsiteX320" fmla="*/ 10531762 w 12192000"/>
              <a:gd name="connsiteY320" fmla="*/ 6356330 h 6858000"/>
              <a:gd name="connsiteX321" fmla="*/ 10531762 w 12192000"/>
              <a:gd name="connsiteY321" fmla="*/ 6326985 h 6858000"/>
              <a:gd name="connsiteX322" fmla="*/ 10535630 w 12192000"/>
              <a:gd name="connsiteY322" fmla="*/ 6316885 h 6858000"/>
              <a:gd name="connsiteX323" fmla="*/ 10551761 w 12192000"/>
              <a:gd name="connsiteY323" fmla="*/ 6299955 h 6858000"/>
              <a:gd name="connsiteX324" fmla="*/ 10563049 w 12192000"/>
              <a:gd name="connsiteY324" fmla="*/ 6301258 h 6858000"/>
              <a:gd name="connsiteX325" fmla="*/ 10595310 w 12192000"/>
              <a:gd name="connsiteY325" fmla="*/ 6354709 h 6858000"/>
              <a:gd name="connsiteX326" fmla="*/ 10589809 w 12192000"/>
              <a:gd name="connsiteY326" fmla="*/ 6364491 h 6858000"/>
              <a:gd name="connsiteX327" fmla="*/ 10584652 w 12192000"/>
              <a:gd name="connsiteY327" fmla="*/ 6364491 h 6858000"/>
              <a:gd name="connsiteX328" fmla="*/ 10581443 w 12192000"/>
              <a:gd name="connsiteY328" fmla="*/ 6367732 h 6858000"/>
              <a:gd name="connsiteX329" fmla="*/ 10581443 w 12192000"/>
              <a:gd name="connsiteY329" fmla="*/ 6373607 h 6858000"/>
              <a:gd name="connsiteX330" fmla="*/ 10584652 w 12192000"/>
              <a:gd name="connsiteY330" fmla="*/ 6376877 h 6858000"/>
              <a:gd name="connsiteX331" fmla="*/ 10649489 w 12192000"/>
              <a:gd name="connsiteY331" fmla="*/ 6376877 h 6858000"/>
              <a:gd name="connsiteX332" fmla="*/ 10652727 w 12192000"/>
              <a:gd name="connsiteY332" fmla="*/ 6373607 h 6858000"/>
              <a:gd name="connsiteX333" fmla="*/ 10652727 w 12192000"/>
              <a:gd name="connsiteY333" fmla="*/ 6367732 h 6858000"/>
              <a:gd name="connsiteX334" fmla="*/ 10649489 w 12192000"/>
              <a:gd name="connsiteY334" fmla="*/ 6364491 h 6858000"/>
              <a:gd name="connsiteX335" fmla="*/ 10643358 w 12192000"/>
              <a:gd name="connsiteY335" fmla="*/ 6364491 h 6858000"/>
              <a:gd name="connsiteX336" fmla="*/ 10633674 w 12192000"/>
              <a:gd name="connsiteY336" fmla="*/ 6358935 h 6858000"/>
              <a:gd name="connsiteX337" fmla="*/ 10584624 w 12192000"/>
              <a:gd name="connsiteY337" fmla="*/ 6278453 h 6858000"/>
              <a:gd name="connsiteX338" fmla="*/ 10585598 w 12192000"/>
              <a:gd name="connsiteY338" fmla="*/ 6267051 h 6858000"/>
              <a:gd name="connsiteX339" fmla="*/ 10620437 w 12192000"/>
              <a:gd name="connsiteY339" fmla="*/ 6227635 h 6858000"/>
              <a:gd name="connsiteX340" fmla="*/ 10630121 w 12192000"/>
              <a:gd name="connsiteY340" fmla="*/ 6223063 h 6858000"/>
              <a:gd name="connsiteX341" fmla="*/ 10641410 w 12192000"/>
              <a:gd name="connsiteY341" fmla="*/ 6223063 h 6858000"/>
              <a:gd name="connsiteX342" fmla="*/ 10644648 w 12192000"/>
              <a:gd name="connsiteY342" fmla="*/ 6219821 h 6858000"/>
              <a:gd name="connsiteX343" fmla="*/ 10644648 w 12192000"/>
              <a:gd name="connsiteY343" fmla="*/ 6210705 h 6858000"/>
              <a:gd name="connsiteX344" fmla="*/ 10641410 w 12192000"/>
              <a:gd name="connsiteY344" fmla="*/ 6207464 h 6858000"/>
              <a:gd name="connsiteX345" fmla="*/ 10580440 w 12192000"/>
              <a:gd name="connsiteY345" fmla="*/ 6207464 h 6858000"/>
              <a:gd name="connsiteX346" fmla="*/ 10577203 w 12192000"/>
              <a:gd name="connsiteY346" fmla="*/ 6210705 h 6858000"/>
              <a:gd name="connsiteX347" fmla="*/ 10577203 w 12192000"/>
              <a:gd name="connsiteY347" fmla="*/ 6219821 h 6858000"/>
              <a:gd name="connsiteX348" fmla="*/ 10580440 w 12192000"/>
              <a:gd name="connsiteY348" fmla="*/ 6223063 h 6858000"/>
              <a:gd name="connsiteX349" fmla="*/ 10586887 w 12192000"/>
              <a:gd name="connsiteY349" fmla="*/ 6223063 h 6858000"/>
              <a:gd name="connsiteX350" fmla="*/ 10591414 w 12192000"/>
              <a:gd name="connsiteY350" fmla="*/ 6233163 h 6858000"/>
              <a:gd name="connsiteX351" fmla="*/ 10541733 w 12192000"/>
              <a:gd name="connsiteY351" fmla="*/ 6288235 h 6858000"/>
              <a:gd name="connsiteX352" fmla="*/ 10531733 w 12192000"/>
              <a:gd name="connsiteY352" fmla="*/ 6284328 h 6858000"/>
              <a:gd name="connsiteX353" fmla="*/ 10531733 w 12192000"/>
              <a:gd name="connsiteY353" fmla="*/ 6150395 h 6858000"/>
              <a:gd name="connsiteX354" fmla="*/ 10522393 w 12192000"/>
              <a:gd name="connsiteY354" fmla="*/ 6143884 h 6858000"/>
              <a:gd name="connsiteX355" fmla="*/ 9753568 w 12192000"/>
              <a:gd name="connsiteY355" fmla="*/ 6142610 h 6858000"/>
              <a:gd name="connsiteX356" fmla="*/ 9692599 w 12192000"/>
              <a:gd name="connsiteY356" fmla="*/ 6205496 h 6858000"/>
              <a:gd name="connsiteX357" fmla="*/ 9813249 w 12192000"/>
              <a:gd name="connsiteY357" fmla="*/ 6320850 h 6858000"/>
              <a:gd name="connsiteX358" fmla="*/ 9767120 w 12192000"/>
              <a:gd name="connsiteY358" fmla="*/ 6366488 h 6858000"/>
              <a:gd name="connsiteX359" fmla="*/ 9709360 w 12192000"/>
              <a:gd name="connsiteY359" fmla="*/ 6315322 h 6858000"/>
              <a:gd name="connsiteX360" fmla="*/ 9700334 w 12192000"/>
              <a:gd name="connsiteY360" fmla="*/ 6308464 h 6858000"/>
              <a:gd name="connsiteX361" fmla="*/ 9693229 w 12192000"/>
              <a:gd name="connsiteY361" fmla="*/ 6308464 h 6858000"/>
              <a:gd name="connsiteX362" fmla="*/ 9685178 w 12192000"/>
              <a:gd name="connsiteY362" fmla="*/ 6316596 h 6858000"/>
              <a:gd name="connsiteX363" fmla="*/ 9685178 w 12192000"/>
              <a:gd name="connsiteY363" fmla="*/ 6342989 h 6858000"/>
              <a:gd name="connsiteX364" fmla="*/ 9689046 w 12192000"/>
              <a:gd name="connsiteY364" fmla="*/ 6353089 h 6858000"/>
              <a:gd name="connsiteX365" fmla="*/ 9764227 w 12192000"/>
              <a:gd name="connsiteY365" fmla="*/ 6380147 h 6858000"/>
              <a:gd name="connsiteX366" fmla="*/ 9842301 w 12192000"/>
              <a:gd name="connsiteY366" fmla="*/ 6312023 h 6858000"/>
              <a:gd name="connsiteX367" fmla="*/ 9720018 w 12192000"/>
              <a:gd name="connsiteY367" fmla="*/ 6193747 h 6858000"/>
              <a:gd name="connsiteX368" fmla="*/ 9754199 w 12192000"/>
              <a:gd name="connsiteY368" fmla="*/ 6153665 h 6858000"/>
              <a:gd name="connsiteX369" fmla="*/ 9761963 w 12192000"/>
              <a:gd name="connsiteY369" fmla="*/ 6147501 h 6858000"/>
              <a:gd name="connsiteX370" fmla="*/ 9753568 w 12192000"/>
              <a:gd name="connsiteY370" fmla="*/ 6142610 h 6858000"/>
              <a:gd name="connsiteX371" fmla="*/ 0 w 12192000"/>
              <a:gd name="connsiteY371" fmla="*/ 0 h 6858000"/>
              <a:gd name="connsiteX372" fmla="*/ 12192000 w 12192000"/>
              <a:gd name="connsiteY372" fmla="*/ 0 h 6858000"/>
              <a:gd name="connsiteX373" fmla="*/ 12192000 w 12192000"/>
              <a:gd name="connsiteY373" fmla="*/ 6858000 h 6858000"/>
              <a:gd name="connsiteX374" fmla="*/ 0 w 12192000"/>
              <a:gd name="connsiteY37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12192000" h="6858000">
                <a:moveTo>
                  <a:pt x="11039546" y="6294457"/>
                </a:moveTo>
                <a:cubicBezTo>
                  <a:pt x="11045334" y="6292807"/>
                  <a:pt x="11048915" y="6295412"/>
                  <a:pt x="11048915" y="6301316"/>
                </a:cubicBezTo>
                <a:lnTo>
                  <a:pt x="11048915" y="6315641"/>
                </a:lnTo>
                <a:cubicBezTo>
                  <a:pt x="11048915" y="6341397"/>
                  <a:pt x="11028917" y="6359311"/>
                  <a:pt x="11013101" y="6359311"/>
                </a:cubicBezTo>
                <a:cubicBezTo>
                  <a:pt x="11000180" y="6359311"/>
                  <a:pt x="10991154" y="6350484"/>
                  <a:pt x="10991154" y="6336159"/>
                </a:cubicBezTo>
                <a:cubicBezTo>
                  <a:pt x="10991154" y="6315641"/>
                  <a:pt x="11008574" y="6303255"/>
                  <a:pt x="11039546" y="6294457"/>
                </a:cubicBezTo>
                <a:close/>
                <a:moveTo>
                  <a:pt x="11385365" y="6217854"/>
                </a:moveTo>
                <a:cubicBezTo>
                  <a:pt x="11410865" y="6217854"/>
                  <a:pt x="11421523" y="6237735"/>
                  <a:pt x="11422812" y="6263810"/>
                </a:cubicBezTo>
                <a:cubicBezTo>
                  <a:pt x="11423128" y="6269656"/>
                  <a:pt x="11419919" y="6272926"/>
                  <a:pt x="11414762" y="6272926"/>
                </a:cubicBezTo>
                <a:lnTo>
                  <a:pt x="11347661" y="6272926"/>
                </a:lnTo>
                <a:cubicBezTo>
                  <a:pt x="11342160" y="6272926"/>
                  <a:pt x="11338950" y="6269685"/>
                  <a:pt x="11340240" y="6263810"/>
                </a:cubicBezTo>
                <a:cubicBezTo>
                  <a:pt x="11346343" y="6236433"/>
                  <a:pt x="11363448" y="6217854"/>
                  <a:pt x="11385365" y="6217854"/>
                </a:cubicBezTo>
                <a:close/>
                <a:moveTo>
                  <a:pt x="10084518" y="6217854"/>
                </a:moveTo>
                <a:cubicBezTo>
                  <a:pt x="10110017" y="6217854"/>
                  <a:pt x="10120675" y="6237735"/>
                  <a:pt x="10121965" y="6263810"/>
                </a:cubicBezTo>
                <a:cubicBezTo>
                  <a:pt x="10122280" y="6269656"/>
                  <a:pt x="10119071" y="6272926"/>
                  <a:pt x="10113914" y="6272926"/>
                </a:cubicBezTo>
                <a:lnTo>
                  <a:pt x="10046813" y="6272926"/>
                </a:lnTo>
                <a:cubicBezTo>
                  <a:pt x="10041312" y="6272926"/>
                  <a:pt x="10038103" y="6269685"/>
                  <a:pt x="10039392" y="6263810"/>
                </a:cubicBezTo>
                <a:cubicBezTo>
                  <a:pt x="10045523" y="6236433"/>
                  <a:pt x="10062628" y="6217854"/>
                  <a:pt x="10084518" y="6217854"/>
                </a:cubicBezTo>
                <a:close/>
                <a:moveTo>
                  <a:pt x="11001154" y="6207435"/>
                </a:moveTo>
                <a:cubicBezTo>
                  <a:pt x="10988891" y="6207435"/>
                  <a:pt x="10971471" y="6222108"/>
                  <a:pt x="10971471" y="6241324"/>
                </a:cubicBezTo>
                <a:cubicBezTo>
                  <a:pt x="10971471" y="6253391"/>
                  <a:pt x="10980181" y="6264128"/>
                  <a:pt x="10993074" y="6264128"/>
                </a:cubicBezTo>
                <a:cubicBezTo>
                  <a:pt x="11005337" y="6264128"/>
                  <a:pt x="11013073" y="6256314"/>
                  <a:pt x="11013073" y="6243928"/>
                </a:cubicBezTo>
                <a:cubicBezTo>
                  <a:pt x="11013073" y="6231224"/>
                  <a:pt x="11002758" y="6228619"/>
                  <a:pt x="11002758" y="6220805"/>
                </a:cubicBezTo>
                <a:cubicBezTo>
                  <a:pt x="11002758" y="6216551"/>
                  <a:pt x="11005996" y="6214265"/>
                  <a:pt x="11005996" y="6211979"/>
                </a:cubicBezTo>
                <a:cubicBezTo>
                  <a:pt x="11005996" y="6209056"/>
                  <a:pt x="11003732" y="6207435"/>
                  <a:pt x="11001154" y="6207435"/>
                </a:cubicBezTo>
                <a:close/>
                <a:moveTo>
                  <a:pt x="9835511" y="6207435"/>
                </a:moveTo>
                <a:cubicBezTo>
                  <a:pt x="9833591" y="6207435"/>
                  <a:pt x="9832302" y="6208737"/>
                  <a:pt x="9832302" y="6210676"/>
                </a:cubicBezTo>
                <a:lnTo>
                  <a:pt x="9832302" y="6216551"/>
                </a:lnTo>
                <a:cubicBezTo>
                  <a:pt x="9832302" y="6218519"/>
                  <a:pt x="9833591" y="6219821"/>
                  <a:pt x="9835511" y="6219821"/>
                </a:cubicBezTo>
                <a:lnTo>
                  <a:pt x="9844221" y="6219821"/>
                </a:lnTo>
                <a:cubicBezTo>
                  <a:pt x="9848747" y="6219821"/>
                  <a:pt x="9851985" y="6221760"/>
                  <a:pt x="9853590" y="6226333"/>
                </a:cubicBezTo>
                <a:lnTo>
                  <a:pt x="9911321" y="6375575"/>
                </a:lnTo>
                <a:cubicBezTo>
                  <a:pt x="9911952" y="6377543"/>
                  <a:pt x="9913270" y="6378179"/>
                  <a:pt x="9914874" y="6378179"/>
                </a:cubicBezTo>
                <a:lnTo>
                  <a:pt x="9927767" y="6378179"/>
                </a:lnTo>
                <a:cubicBezTo>
                  <a:pt x="9929400" y="6378179"/>
                  <a:pt x="9930690" y="6377514"/>
                  <a:pt x="9931320" y="6375575"/>
                </a:cubicBezTo>
                <a:lnTo>
                  <a:pt x="9988737" y="6226333"/>
                </a:lnTo>
                <a:cubicBezTo>
                  <a:pt x="9990370" y="6221760"/>
                  <a:pt x="9993579" y="6219821"/>
                  <a:pt x="9998106" y="6219821"/>
                </a:cubicBezTo>
                <a:lnTo>
                  <a:pt x="10007131" y="6219821"/>
                </a:lnTo>
                <a:cubicBezTo>
                  <a:pt x="10009079" y="6219821"/>
                  <a:pt x="10010369" y="6218519"/>
                  <a:pt x="10010369" y="6216551"/>
                </a:cubicBezTo>
                <a:lnTo>
                  <a:pt x="10010369" y="6210676"/>
                </a:lnTo>
                <a:cubicBezTo>
                  <a:pt x="10010369" y="6208737"/>
                  <a:pt x="10009079" y="6207435"/>
                  <a:pt x="10007160" y="6207435"/>
                </a:cubicBezTo>
                <a:lnTo>
                  <a:pt x="9951032" y="6207435"/>
                </a:lnTo>
                <a:cubicBezTo>
                  <a:pt x="9949112" y="6207435"/>
                  <a:pt x="9947823" y="6208737"/>
                  <a:pt x="9947823" y="6210676"/>
                </a:cubicBezTo>
                <a:lnTo>
                  <a:pt x="9947823" y="6216551"/>
                </a:lnTo>
                <a:cubicBezTo>
                  <a:pt x="9947823" y="6218519"/>
                  <a:pt x="9949112" y="6219821"/>
                  <a:pt x="9951032" y="6219821"/>
                </a:cubicBezTo>
                <a:lnTo>
                  <a:pt x="9962006" y="6219821"/>
                </a:lnTo>
                <a:cubicBezTo>
                  <a:pt x="9967821" y="6219821"/>
                  <a:pt x="9970715" y="6223381"/>
                  <a:pt x="9968767" y="6229256"/>
                </a:cubicBezTo>
                <a:lnTo>
                  <a:pt x="9936191" y="6320184"/>
                </a:lnTo>
                <a:cubicBezTo>
                  <a:pt x="9933584" y="6327043"/>
                  <a:pt x="9928111" y="6327043"/>
                  <a:pt x="9925532" y="6320184"/>
                </a:cubicBezTo>
                <a:lnTo>
                  <a:pt x="9891667" y="6229256"/>
                </a:lnTo>
                <a:cubicBezTo>
                  <a:pt x="9889747" y="6223728"/>
                  <a:pt x="9892297" y="6219821"/>
                  <a:pt x="9898113" y="6219821"/>
                </a:cubicBezTo>
                <a:lnTo>
                  <a:pt x="9908428" y="6219821"/>
                </a:lnTo>
                <a:cubicBezTo>
                  <a:pt x="9910376" y="6219821"/>
                  <a:pt x="9911665" y="6218519"/>
                  <a:pt x="9911665" y="6216551"/>
                </a:cubicBezTo>
                <a:lnTo>
                  <a:pt x="9911665" y="6210676"/>
                </a:lnTo>
                <a:cubicBezTo>
                  <a:pt x="9911665" y="6208737"/>
                  <a:pt x="9910376" y="6207435"/>
                  <a:pt x="9908428" y="6207435"/>
                </a:cubicBezTo>
                <a:close/>
                <a:moveTo>
                  <a:pt x="10411370" y="6204194"/>
                </a:moveTo>
                <a:cubicBezTo>
                  <a:pt x="10377189" y="6204194"/>
                  <a:pt x="10354268" y="6223757"/>
                  <a:pt x="10354268" y="6254057"/>
                </a:cubicBezTo>
                <a:cubicBezTo>
                  <a:pt x="10354268" y="6318564"/>
                  <a:pt x="10448158" y="6290203"/>
                  <a:pt x="10448158" y="6334857"/>
                </a:cubicBezTo>
                <a:cubicBezTo>
                  <a:pt x="10448158" y="6353436"/>
                  <a:pt x="10430738" y="6366459"/>
                  <a:pt x="10412659" y="6366459"/>
                </a:cubicBezTo>
                <a:cubicBezTo>
                  <a:pt x="10390082" y="6366459"/>
                  <a:pt x="10377504" y="6351786"/>
                  <a:pt x="10369769" y="6330284"/>
                </a:cubicBezTo>
                <a:cubicBezTo>
                  <a:pt x="10368164" y="6325712"/>
                  <a:pt x="10365270" y="6323426"/>
                  <a:pt x="10360743" y="6323426"/>
                </a:cubicBezTo>
                <a:lnTo>
                  <a:pt x="10358824" y="6323426"/>
                </a:lnTo>
                <a:cubicBezTo>
                  <a:pt x="10353638" y="6323426"/>
                  <a:pt x="10350744" y="6326348"/>
                  <a:pt x="10350744" y="6331558"/>
                </a:cubicBezTo>
                <a:lnTo>
                  <a:pt x="10350744" y="6354709"/>
                </a:lnTo>
                <a:cubicBezTo>
                  <a:pt x="10350744" y="6358935"/>
                  <a:pt x="10352033" y="6362205"/>
                  <a:pt x="10355586" y="6364809"/>
                </a:cubicBezTo>
                <a:cubicBezTo>
                  <a:pt x="10371373" y="6376559"/>
                  <a:pt x="10386214" y="6380147"/>
                  <a:pt x="10406557" y="6380147"/>
                </a:cubicBezTo>
                <a:cubicBezTo>
                  <a:pt x="10441711" y="6380147"/>
                  <a:pt x="10472368" y="6359918"/>
                  <a:pt x="10472368" y="6327014"/>
                </a:cubicBezTo>
                <a:cubicBezTo>
                  <a:pt x="10472368" y="6250758"/>
                  <a:pt x="10376874" y="6283026"/>
                  <a:pt x="10376874" y="6241642"/>
                </a:cubicBezTo>
                <a:cubicBezTo>
                  <a:pt x="10376874" y="6228301"/>
                  <a:pt x="10386873" y="6217854"/>
                  <a:pt x="10404952" y="6217854"/>
                </a:cubicBezTo>
                <a:cubicBezTo>
                  <a:pt x="10423690" y="6217854"/>
                  <a:pt x="10436898" y="6229574"/>
                  <a:pt x="10441740" y="6244565"/>
                </a:cubicBezTo>
                <a:cubicBezTo>
                  <a:pt x="10443029" y="6248472"/>
                  <a:pt x="10445923" y="6250439"/>
                  <a:pt x="10450450" y="6250439"/>
                </a:cubicBezTo>
                <a:lnTo>
                  <a:pt x="10451080" y="6250439"/>
                </a:lnTo>
                <a:cubicBezTo>
                  <a:pt x="10455922" y="6250439"/>
                  <a:pt x="10458816" y="6247517"/>
                  <a:pt x="10458816" y="6242307"/>
                </a:cubicBezTo>
                <a:lnTo>
                  <a:pt x="10458816" y="6221124"/>
                </a:lnTo>
                <a:cubicBezTo>
                  <a:pt x="10458816" y="6216580"/>
                  <a:pt x="10457183" y="6213628"/>
                  <a:pt x="10453000" y="6211689"/>
                </a:cubicBezTo>
                <a:cubicBezTo>
                  <a:pt x="10441711" y="6206480"/>
                  <a:pt x="10425581" y="6204194"/>
                  <a:pt x="10411370" y="6204194"/>
                </a:cubicBezTo>
                <a:close/>
                <a:moveTo>
                  <a:pt x="11386712" y="6204165"/>
                </a:moveTo>
                <a:cubicBezTo>
                  <a:pt x="11343793" y="6204165"/>
                  <a:pt x="11304426" y="6239674"/>
                  <a:pt x="11304426" y="6294746"/>
                </a:cubicBezTo>
                <a:cubicBezTo>
                  <a:pt x="11304426" y="6348198"/>
                  <a:pt x="11341529" y="6380147"/>
                  <a:pt x="11384764" y="6380147"/>
                </a:cubicBezTo>
                <a:cubicBezTo>
                  <a:pt x="11414446" y="6380147"/>
                  <a:pt x="11433815" y="6365793"/>
                  <a:pt x="11446708" y="6344609"/>
                </a:cubicBezTo>
                <a:cubicBezTo>
                  <a:pt x="11449286" y="6340384"/>
                  <a:pt x="11449286" y="6337114"/>
                  <a:pt x="11446679" y="6334828"/>
                </a:cubicBezTo>
                <a:cubicBezTo>
                  <a:pt x="11444444" y="6332889"/>
                  <a:pt x="11441522" y="6333525"/>
                  <a:pt x="11437654" y="6337114"/>
                </a:cubicBezTo>
                <a:cubicBezTo>
                  <a:pt x="11423472" y="6350137"/>
                  <a:pt x="11407341" y="6355028"/>
                  <a:pt x="11388632" y="6355028"/>
                </a:cubicBezTo>
                <a:cubicBezTo>
                  <a:pt x="11359923" y="6355028"/>
                  <a:pt x="11341844" y="6329937"/>
                  <a:pt x="11337977" y="6297033"/>
                </a:cubicBezTo>
                <a:cubicBezTo>
                  <a:pt x="11337318" y="6291505"/>
                  <a:pt x="11340870" y="6288582"/>
                  <a:pt x="11346028" y="6288582"/>
                </a:cubicBezTo>
                <a:lnTo>
                  <a:pt x="11446392" y="6288582"/>
                </a:lnTo>
                <a:cubicBezTo>
                  <a:pt x="11451550" y="6288582"/>
                  <a:pt x="11454443" y="6285630"/>
                  <a:pt x="11454128" y="6280103"/>
                </a:cubicBezTo>
                <a:cubicBezTo>
                  <a:pt x="11451550" y="6236085"/>
                  <a:pt x="11430921" y="6204165"/>
                  <a:pt x="11386712" y="6204165"/>
                </a:cubicBezTo>
                <a:close/>
                <a:moveTo>
                  <a:pt x="11034676" y="6204165"/>
                </a:moveTo>
                <a:cubicBezTo>
                  <a:pt x="11029174" y="6203847"/>
                  <a:pt x="11026281" y="6205815"/>
                  <a:pt x="11026281" y="6208737"/>
                </a:cubicBezTo>
                <a:cubicBezTo>
                  <a:pt x="11026281" y="6211979"/>
                  <a:pt x="11028860" y="6212963"/>
                  <a:pt x="11033386" y="6215249"/>
                </a:cubicBezTo>
                <a:cubicBezTo>
                  <a:pt x="11043730" y="6220458"/>
                  <a:pt x="11048886" y="6236433"/>
                  <a:pt x="11048886" y="6250121"/>
                </a:cubicBezTo>
                <a:lnTo>
                  <a:pt x="11048886" y="6269685"/>
                </a:lnTo>
                <a:cubicBezTo>
                  <a:pt x="11048886" y="6274575"/>
                  <a:pt x="11046623" y="6277498"/>
                  <a:pt x="11041781" y="6278482"/>
                </a:cubicBezTo>
                <a:cubicBezTo>
                  <a:pt x="10988232" y="6289248"/>
                  <a:pt x="10958234" y="6306177"/>
                  <a:pt x="10958234" y="6338764"/>
                </a:cubicBezTo>
                <a:cubicBezTo>
                  <a:pt x="10958234" y="6365793"/>
                  <a:pt x="10978548" y="6380147"/>
                  <a:pt x="11001784" y="6380147"/>
                </a:cubicBezTo>
                <a:cubicBezTo>
                  <a:pt x="11019548" y="6380147"/>
                  <a:pt x="11033415" y="6369382"/>
                  <a:pt x="11045019" y="6356677"/>
                </a:cubicBezTo>
                <a:cubicBezTo>
                  <a:pt x="11048572" y="6352741"/>
                  <a:pt x="11050520" y="6353089"/>
                  <a:pt x="11052439" y="6358298"/>
                </a:cubicBezTo>
                <a:cubicBezTo>
                  <a:pt x="11056966" y="6370366"/>
                  <a:pt x="11067281" y="6380147"/>
                  <a:pt x="11083411" y="6380147"/>
                </a:cubicBezTo>
                <a:cubicBezTo>
                  <a:pt x="11093410" y="6380147"/>
                  <a:pt x="11101805" y="6374938"/>
                  <a:pt x="11109856" y="6368080"/>
                </a:cubicBezTo>
                <a:cubicBezTo>
                  <a:pt x="11114039" y="6364520"/>
                  <a:pt x="11114039" y="6360584"/>
                  <a:pt x="11111776" y="6357661"/>
                </a:cubicBezTo>
                <a:cubicBezTo>
                  <a:pt x="11109512" y="6354738"/>
                  <a:pt x="11105988" y="6355057"/>
                  <a:pt x="11101462" y="6357661"/>
                </a:cubicBezTo>
                <a:cubicBezTo>
                  <a:pt x="11098568" y="6359282"/>
                  <a:pt x="11095330" y="6360584"/>
                  <a:pt x="11091462" y="6360584"/>
                </a:cubicBezTo>
                <a:cubicBezTo>
                  <a:pt x="11084041" y="6360584"/>
                  <a:pt x="11079515" y="6355375"/>
                  <a:pt x="11079515" y="6342670"/>
                </a:cubicBezTo>
                <a:lnTo>
                  <a:pt x="11079515" y="6249137"/>
                </a:lnTo>
                <a:cubicBezTo>
                  <a:pt x="11079515" y="6221095"/>
                  <a:pt x="11061464" y="6205786"/>
                  <a:pt x="11034676" y="6204165"/>
                </a:cubicBezTo>
                <a:close/>
                <a:moveTo>
                  <a:pt x="10085864" y="6204165"/>
                </a:moveTo>
                <a:cubicBezTo>
                  <a:pt x="10042945" y="6204165"/>
                  <a:pt x="10003578" y="6239674"/>
                  <a:pt x="10003578" y="6294746"/>
                </a:cubicBezTo>
                <a:cubicBezTo>
                  <a:pt x="10003578" y="6348198"/>
                  <a:pt x="10040681" y="6380147"/>
                  <a:pt x="10083916" y="6380147"/>
                </a:cubicBezTo>
                <a:cubicBezTo>
                  <a:pt x="10113598" y="6380147"/>
                  <a:pt x="10132967" y="6365793"/>
                  <a:pt x="10145860" y="6344609"/>
                </a:cubicBezTo>
                <a:cubicBezTo>
                  <a:pt x="10148438" y="6340384"/>
                  <a:pt x="10148438" y="6337114"/>
                  <a:pt x="10145860" y="6334828"/>
                </a:cubicBezTo>
                <a:cubicBezTo>
                  <a:pt x="10143625" y="6332889"/>
                  <a:pt x="10140703" y="6333525"/>
                  <a:pt x="10136835" y="6337114"/>
                </a:cubicBezTo>
                <a:cubicBezTo>
                  <a:pt x="10122652" y="6350137"/>
                  <a:pt x="10106522" y="6355028"/>
                  <a:pt x="10087812" y="6355028"/>
                </a:cubicBezTo>
                <a:cubicBezTo>
                  <a:pt x="10059104" y="6355028"/>
                  <a:pt x="10041025" y="6329937"/>
                  <a:pt x="10037157" y="6297033"/>
                </a:cubicBezTo>
                <a:cubicBezTo>
                  <a:pt x="10036498" y="6291505"/>
                  <a:pt x="10040051" y="6288582"/>
                  <a:pt x="10045208" y="6288582"/>
                </a:cubicBezTo>
                <a:lnTo>
                  <a:pt x="10145545" y="6288582"/>
                </a:lnTo>
                <a:cubicBezTo>
                  <a:pt x="10150702" y="6288582"/>
                  <a:pt x="10153595" y="6285630"/>
                  <a:pt x="10153281" y="6280103"/>
                </a:cubicBezTo>
                <a:cubicBezTo>
                  <a:pt x="10150702" y="6236085"/>
                  <a:pt x="10130073" y="6204165"/>
                  <a:pt x="10085864" y="6204165"/>
                </a:cubicBezTo>
                <a:close/>
                <a:moveTo>
                  <a:pt x="11569621" y="6203876"/>
                </a:moveTo>
                <a:cubicBezTo>
                  <a:pt x="11551857" y="6203876"/>
                  <a:pt x="11536386" y="6211689"/>
                  <a:pt x="11525727" y="6221789"/>
                </a:cubicBezTo>
                <a:cubicBezTo>
                  <a:pt x="11520570" y="6226680"/>
                  <a:pt x="11516702" y="6225378"/>
                  <a:pt x="11516702" y="6218201"/>
                </a:cubicBezTo>
                <a:lnTo>
                  <a:pt x="11516702" y="6212326"/>
                </a:lnTo>
                <a:cubicBezTo>
                  <a:pt x="11516702" y="6206451"/>
                  <a:pt x="11512863" y="6203847"/>
                  <a:pt x="11507362" y="6205815"/>
                </a:cubicBezTo>
                <a:lnTo>
                  <a:pt x="11467996" y="6219185"/>
                </a:lnTo>
                <a:cubicBezTo>
                  <a:pt x="11466391" y="6219821"/>
                  <a:pt x="11465417" y="6221124"/>
                  <a:pt x="11465417" y="6222426"/>
                </a:cubicBezTo>
                <a:cubicBezTo>
                  <a:pt x="11465417" y="6224046"/>
                  <a:pt x="11466047" y="6225349"/>
                  <a:pt x="11467336" y="6226333"/>
                </a:cubicBezTo>
                <a:lnTo>
                  <a:pt x="11480888" y="6235767"/>
                </a:lnTo>
                <a:cubicBezTo>
                  <a:pt x="11484441" y="6238053"/>
                  <a:pt x="11486046" y="6241324"/>
                  <a:pt x="11486046" y="6245549"/>
                </a:cubicBezTo>
                <a:lnTo>
                  <a:pt x="11486046" y="6356359"/>
                </a:lnTo>
                <a:cubicBezTo>
                  <a:pt x="11486046" y="6361568"/>
                  <a:pt x="11483152" y="6364491"/>
                  <a:pt x="11477995" y="6364491"/>
                </a:cubicBezTo>
                <a:lnTo>
                  <a:pt x="11469944" y="6364491"/>
                </a:lnTo>
                <a:cubicBezTo>
                  <a:pt x="11467996" y="6364491"/>
                  <a:pt x="11466706" y="6365793"/>
                  <a:pt x="11466706" y="6367732"/>
                </a:cubicBezTo>
                <a:lnTo>
                  <a:pt x="11466706" y="6373607"/>
                </a:lnTo>
                <a:cubicBezTo>
                  <a:pt x="11466706" y="6375575"/>
                  <a:pt x="11467996" y="6376877"/>
                  <a:pt x="11469944" y="6376877"/>
                </a:cubicBezTo>
                <a:lnTo>
                  <a:pt x="11532518" y="6376877"/>
                </a:lnTo>
                <a:cubicBezTo>
                  <a:pt x="11534437" y="6376877"/>
                  <a:pt x="11535756" y="6375575"/>
                  <a:pt x="11535698" y="6373636"/>
                </a:cubicBezTo>
                <a:lnTo>
                  <a:pt x="11535698" y="6367761"/>
                </a:lnTo>
                <a:cubicBezTo>
                  <a:pt x="11535698" y="6365822"/>
                  <a:pt x="11534380" y="6364520"/>
                  <a:pt x="11532460" y="6364520"/>
                </a:cubicBezTo>
                <a:lnTo>
                  <a:pt x="11524725" y="6364520"/>
                </a:lnTo>
                <a:cubicBezTo>
                  <a:pt x="11519568" y="6364520"/>
                  <a:pt x="11516674" y="6361597"/>
                  <a:pt x="11516674" y="6356388"/>
                </a:cubicBezTo>
                <a:lnTo>
                  <a:pt x="11516674" y="6253073"/>
                </a:lnTo>
                <a:cubicBezTo>
                  <a:pt x="11516674" y="6249166"/>
                  <a:pt x="11517648" y="6245896"/>
                  <a:pt x="11520886" y="6242973"/>
                </a:cubicBezTo>
                <a:cubicBezTo>
                  <a:pt x="11529911" y="6234494"/>
                  <a:pt x="11540855" y="6226680"/>
                  <a:pt x="11555066" y="6226680"/>
                </a:cubicBezTo>
                <a:cubicBezTo>
                  <a:pt x="11576354" y="6226680"/>
                  <a:pt x="11586668" y="6240716"/>
                  <a:pt x="11586668" y="6265141"/>
                </a:cubicBezTo>
                <a:lnTo>
                  <a:pt x="11586668" y="6356388"/>
                </a:lnTo>
                <a:cubicBezTo>
                  <a:pt x="11586668" y="6361597"/>
                  <a:pt x="11583775" y="6364520"/>
                  <a:pt x="11578618" y="6364520"/>
                </a:cubicBezTo>
                <a:lnTo>
                  <a:pt x="11570567" y="6364520"/>
                </a:lnTo>
                <a:cubicBezTo>
                  <a:pt x="11568647" y="6364520"/>
                  <a:pt x="11567358" y="6365822"/>
                  <a:pt x="11567358" y="6367761"/>
                </a:cubicBezTo>
                <a:lnTo>
                  <a:pt x="11567358" y="6373636"/>
                </a:lnTo>
                <a:cubicBezTo>
                  <a:pt x="11567358" y="6375604"/>
                  <a:pt x="11568647" y="6376906"/>
                  <a:pt x="11570567" y="6376906"/>
                </a:cubicBezTo>
                <a:lnTo>
                  <a:pt x="11633140" y="6376906"/>
                </a:lnTo>
                <a:cubicBezTo>
                  <a:pt x="11635089" y="6376906"/>
                  <a:pt x="11636378" y="6375604"/>
                  <a:pt x="11636378" y="6373636"/>
                </a:cubicBezTo>
                <a:lnTo>
                  <a:pt x="11636378" y="6367761"/>
                </a:lnTo>
                <a:cubicBezTo>
                  <a:pt x="11636378" y="6365822"/>
                  <a:pt x="11635089" y="6364520"/>
                  <a:pt x="11633140" y="6364520"/>
                </a:cubicBezTo>
                <a:lnTo>
                  <a:pt x="11625405" y="6364520"/>
                </a:lnTo>
                <a:cubicBezTo>
                  <a:pt x="11620248" y="6364520"/>
                  <a:pt x="11617354" y="6361597"/>
                  <a:pt x="11617354" y="6356388"/>
                </a:cubicBezTo>
                <a:lnTo>
                  <a:pt x="11617354" y="6262218"/>
                </a:lnTo>
                <a:cubicBezTo>
                  <a:pt x="11617354" y="6231253"/>
                  <a:pt x="11603172" y="6203876"/>
                  <a:pt x="11569621" y="6203876"/>
                </a:cubicBezTo>
                <a:close/>
                <a:moveTo>
                  <a:pt x="10268802" y="6203876"/>
                </a:moveTo>
                <a:cubicBezTo>
                  <a:pt x="10251038" y="6203876"/>
                  <a:pt x="10235567" y="6211689"/>
                  <a:pt x="10224908" y="6221789"/>
                </a:cubicBezTo>
                <a:cubicBezTo>
                  <a:pt x="10219751" y="6226680"/>
                  <a:pt x="10215883" y="6225378"/>
                  <a:pt x="10215883" y="6218201"/>
                </a:cubicBezTo>
                <a:lnTo>
                  <a:pt x="10215883" y="6212326"/>
                </a:lnTo>
                <a:cubicBezTo>
                  <a:pt x="10215883" y="6206451"/>
                  <a:pt x="10212044" y="6203847"/>
                  <a:pt x="10206543" y="6205815"/>
                </a:cubicBezTo>
                <a:lnTo>
                  <a:pt x="10167176" y="6219185"/>
                </a:lnTo>
                <a:cubicBezTo>
                  <a:pt x="10165572" y="6219821"/>
                  <a:pt x="10164598" y="6221124"/>
                  <a:pt x="10164598" y="6222426"/>
                </a:cubicBezTo>
                <a:cubicBezTo>
                  <a:pt x="10164598" y="6224046"/>
                  <a:pt x="10165228" y="6225349"/>
                  <a:pt x="10166517" y="6226333"/>
                </a:cubicBezTo>
                <a:lnTo>
                  <a:pt x="10180069" y="6235767"/>
                </a:lnTo>
                <a:cubicBezTo>
                  <a:pt x="10183622" y="6238053"/>
                  <a:pt x="10185226" y="6241324"/>
                  <a:pt x="10185226" y="6245549"/>
                </a:cubicBezTo>
                <a:lnTo>
                  <a:pt x="10185226" y="6356359"/>
                </a:lnTo>
                <a:cubicBezTo>
                  <a:pt x="10185226" y="6361568"/>
                  <a:pt x="10182333" y="6364491"/>
                  <a:pt x="10177175" y="6364491"/>
                </a:cubicBezTo>
                <a:lnTo>
                  <a:pt x="10169125" y="6364491"/>
                </a:lnTo>
                <a:cubicBezTo>
                  <a:pt x="10167176" y="6364491"/>
                  <a:pt x="10165887" y="6365793"/>
                  <a:pt x="10165887" y="6367732"/>
                </a:cubicBezTo>
                <a:lnTo>
                  <a:pt x="10165887" y="6373607"/>
                </a:lnTo>
                <a:cubicBezTo>
                  <a:pt x="10165887" y="6375575"/>
                  <a:pt x="10167176" y="6376877"/>
                  <a:pt x="10169125" y="6376877"/>
                </a:cubicBezTo>
                <a:lnTo>
                  <a:pt x="10231699" y="6376877"/>
                </a:lnTo>
                <a:cubicBezTo>
                  <a:pt x="10233618" y="6376877"/>
                  <a:pt x="10234908" y="6375575"/>
                  <a:pt x="10234879" y="6373636"/>
                </a:cubicBezTo>
                <a:lnTo>
                  <a:pt x="10234879" y="6367761"/>
                </a:lnTo>
                <a:cubicBezTo>
                  <a:pt x="10234879" y="6365822"/>
                  <a:pt x="10233561" y="6364520"/>
                  <a:pt x="10231641" y="6364520"/>
                </a:cubicBezTo>
                <a:lnTo>
                  <a:pt x="10223906" y="6364520"/>
                </a:lnTo>
                <a:cubicBezTo>
                  <a:pt x="10218748" y="6364520"/>
                  <a:pt x="10215855" y="6361597"/>
                  <a:pt x="10215855" y="6356388"/>
                </a:cubicBezTo>
                <a:lnTo>
                  <a:pt x="10215855" y="6253073"/>
                </a:lnTo>
                <a:cubicBezTo>
                  <a:pt x="10215855" y="6249166"/>
                  <a:pt x="10216829" y="6245896"/>
                  <a:pt x="10220066" y="6242973"/>
                </a:cubicBezTo>
                <a:cubicBezTo>
                  <a:pt x="10229091" y="6234494"/>
                  <a:pt x="10240036" y="6226680"/>
                  <a:pt x="10254247" y="6226680"/>
                </a:cubicBezTo>
                <a:cubicBezTo>
                  <a:pt x="10275535" y="6226680"/>
                  <a:pt x="10285849" y="6240716"/>
                  <a:pt x="10285849" y="6265141"/>
                </a:cubicBezTo>
                <a:lnTo>
                  <a:pt x="10285849" y="6356388"/>
                </a:lnTo>
                <a:cubicBezTo>
                  <a:pt x="10285849" y="6361597"/>
                  <a:pt x="10282955" y="6364520"/>
                  <a:pt x="10277798" y="6364520"/>
                </a:cubicBezTo>
                <a:lnTo>
                  <a:pt x="10269747" y="6364520"/>
                </a:lnTo>
                <a:cubicBezTo>
                  <a:pt x="10267828" y="6364520"/>
                  <a:pt x="10266538" y="6365822"/>
                  <a:pt x="10266538" y="6367761"/>
                </a:cubicBezTo>
                <a:lnTo>
                  <a:pt x="10266538" y="6373636"/>
                </a:lnTo>
                <a:cubicBezTo>
                  <a:pt x="10266538" y="6375604"/>
                  <a:pt x="10267828" y="6376906"/>
                  <a:pt x="10269747" y="6376906"/>
                </a:cubicBezTo>
                <a:lnTo>
                  <a:pt x="10332321" y="6376906"/>
                </a:lnTo>
                <a:cubicBezTo>
                  <a:pt x="10334270" y="6376906"/>
                  <a:pt x="10335559" y="6375604"/>
                  <a:pt x="10335559" y="6373636"/>
                </a:cubicBezTo>
                <a:lnTo>
                  <a:pt x="10335559" y="6367761"/>
                </a:lnTo>
                <a:cubicBezTo>
                  <a:pt x="10335559" y="6365822"/>
                  <a:pt x="10334270" y="6364520"/>
                  <a:pt x="10332321" y="6364520"/>
                </a:cubicBezTo>
                <a:lnTo>
                  <a:pt x="10324586" y="6364520"/>
                </a:lnTo>
                <a:cubicBezTo>
                  <a:pt x="10319429" y="6364520"/>
                  <a:pt x="10316535" y="6361597"/>
                  <a:pt x="10316535" y="6356388"/>
                </a:cubicBezTo>
                <a:lnTo>
                  <a:pt x="10316535" y="6262218"/>
                </a:lnTo>
                <a:cubicBezTo>
                  <a:pt x="10316535" y="6231253"/>
                  <a:pt x="10302352" y="6203876"/>
                  <a:pt x="10268802" y="6203876"/>
                </a:cubicBezTo>
                <a:close/>
                <a:moveTo>
                  <a:pt x="10699171" y="6164113"/>
                </a:moveTo>
                <a:cubicBezTo>
                  <a:pt x="10694329" y="6164113"/>
                  <a:pt x="10691406" y="6166717"/>
                  <a:pt x="10690461" y="6171608"/>
                </a:cubicBezTo>
                <a:cubicBezTo>
                  <a:pt x="10686908" y="6190187"/>
                  <a:pt x="10679487" y="6204860"/>
                  <a:pt x="10661408" y="6207464"/>
                </a:cubicBezTo>
                <a:cubicBezTo>
                  <a:pt x="10659145" y="6207782"/>
                  <a:pt x="10658199" y="6208766"/>
                  <a:pt x="10658199" y="6210705"/>
                </a:cubicBezTo>
                <a:lnTo>
                  <a:pt x="10658199" y="6219821"/>
                </a:lnTo>
                <a:cubicBezTo>
                  <a:pt x="10658199" y="6221760"/>
                  <a:pt x="10659489" y="6223063"/>
                  <a:pt x="10661466" y="6223063"/>
                </a:cubicBezTo>
                <a:lnTo>
                  <a:pt x="10669517" y="6223063"/>
                </a:lnTo>
                <a:cubicBezTo>
                  <a:pt x="10674674" y="6223063"/>
                  <a:pt x="10677568" y="6226014"/>
                  <a:pt x="10677568" y="6231224"/>
                </a:cubicBezTo>
                <a:lnTo>
                  <a:pt x="10677568" y="6335175"/>
                </a:lnTo>
                <a:cubicBezTo>
                  <a:pt x="10677568" y="6360584"/>
                  <a:pt x="10691435" y="6380147"/>
                  <a:pt x="10718854" y="6380147"/>
                </a:cubicBezTo>
                <a:cubicBezTo>
                  <a:pt x="10734984" y="6380147"/>
                  <a:pt x="10748222" y="6375893"/>
                  <a:pt x="10759195" y="6364809"/>
                </a:cubicBezTo>
                <a:cubicBezTo>
                  <a:pt x="10762719" y="6361221"/>
                  <a:pt x="10763034" y="6357632"/>
                  <a:pt x="10761114" y="6354709"/>
                </a:cubicBezTo>
                <a:cubicBezTo>
                  <a:pt x="10759166" y="6351786"/>
                  <a:pt x="10755613" y="6352105"/>
                  <a:pt x="10751115" y="6355028"/>
                </a:cubicBezTo>
                <a:cubicBezTo>
                  <a:pt x="10745299" y="6358935"/>
                  <a:pt x="10740142" y="6360237"/>
                  <a:pt x="10731117" y="6360237"/>
                </a:cubicBezTo>
                <a:cubicBezTo>
                  <a:pt x="10720143" y="6360237"/>
                  <a:pt x="10708196" y="6352423"/>
                  <a:pt x="10708196" y="6331876"/>
                </a:cubicBezTo>
                <a:lnTo>
                  <a:pt x="10708196" y="6231195"/>
                </a:lnTo>
                <a:cubicBezTo>
                  <a:pt x="10708196" y="6225985"/>
                  <a:pt x="10711090" y="6223034"/>
                  <a:pt x="10716247" y="6223034"/>
                </a:cubicBezTo>
                <a:lnTo>
                  <a:pt x="10752061" y="6223034"/>
                </a:lnTo>
                <a:cubicBezTo>
                  <a:pt x="10754009" y="6223034"/>
                  <a:pt x="10755298" y="6221731"/>
                  <a:pt x="10755298" y="6219793"/>
                </a:cubicBezTo>
                <a:lnTo>
                  <a:pt x="10755298" y="6210676"/>
                </a:lnTo>
                <a:cubicBezTo>
                  <a:pt x="10755298" y="6208737"/>
                  <a:pt x="10754009" y="6207435"/>
                  <a:pt x="10752061" y="6207435"/>
                </a:cubicBezTo>
                <a:lnTo>
                  <a:pt x="10716247" y="6207435"/>
                </a:lnTo>
                <a:cubicBezTo>
                  <a:pt x="10711090" y="6207435"/>
                  <a:pt x="10708196" y="6204483"/>
                  <a:pt x="10708196" y="6199274"/>
                </a:cubicBezTo>
                <a:lnTo>
                  <a:pt x="10708196" y="6172245"/>
                </a:lnTo>
                <a:cubicBezTo>
                  <a:pt x="10708196" y="6167035"/>
                  <a:pt x="10705302" y="6164113"/>
                  <a:pt x="10700145" y="6164113"/>
                </a:cubicBezTo>
                <a:close/>
                <a:moveTo>
                  <a:pt x="11241566" y="6164083"/>
                </a:moveTo>
                <a:cubicBezTo>
                  <a:pt x="11236723" y="6164083"/>
                  <a:pt x="11233486" y="6166688"/>
                  <a:pt x="11232856" y="6171579"/>
                </a:cubicBezTo>
                <a:cubicBezTo>
                  <a:pt x="11229933" y="6193400"/>
                  <a:pt x="11222856" y="6207435"/>
                  <a:pt x="11190595" y="6207435"/>
                </a:cubicBezTo>
                <a:lnTo>
                  <a:pt x="11167989" y="6207435"/>
                </a:lnTo>
                <a:cubicBezTo>
                  <a:pt x="11162832" y="6207435"/>
                  <a:pt x="11159938" y="6204483"/>
                  <a:pt x="11159938" y="6199274"/>
                </a:cubicBezTo>
                <a:lnTo>
                  <a:pt x="11159938" y="6172245"/>
                </a:lnTo>
                <a:cubicBezTo>
                  <a:pt x="11159938" y="6167035"/>
                  <a:pt x="11157044" y="6164113"/>
                  <a:pt x="11151887" y="6164113"/>
                </a:cubicBezTo>
                <a:lnTo>
                  <a:pt x="11150913" y="6164113"/>
                </a:lnTo>
                <a:cubicBezTo>
                  <a:pt x="11146071" y="6164113"/>
                  <a:pt x="11143178" y="6166717"/>
                  <a:pt x="11142203" y="6171608"/>
                </a:cubicBezTo>
                <a:cubicBezTo>
                  <a:pt x="11138651" y="6190187"/>
                  <a:pt x="11131230" y="6204860"/>
                  <a:pt x="11113180" y="6207464"/>
                </a:cubicBezTo>
                <a:cubicBezTo>
                  <a:pt x="11110916" y="6207782"/>
                  <a:pt x="11109942" y="6208766"/>
                  <a:pt x="11109942" y="6210705"/>
                </a:cubicBezTo>
                <a:lnTo>
                  <a:pt x="11109942" y="6219821"/>
                </a:lnTo>
                <a:cubicBezTo>
                  <a:pt x="11109942" y="6221760"/>
                  <a:pt x="11111232" y="6223063"/>
                  <a:pt x="11113180" y="6223063"/>
                </a:cubicBezTo>
                <a:lnTo>
                  <a:pt x="11121231" y="6223063"/>
                </a:lnTo>
                <a:cubicBezTo>
                  <a:pt x="11126388" y="6223063"/>
                  <a:pt x="11129282" y="6226014"/>
                  <a:pt x="11129282" y="6231224"/>
                </a:cubicBezTo>
                <a:lnTo>
                  <a:pt x="11129282" y="6344291"/>
                </a:lnTo>
                <a:cubicBezTo>
                  <a:pt x="11129282" y="6365475"/>
                  <a:pt x="11147361" y="6380147"/>
                  <a:pt x="11167044" y="6380147"/>
                </a:cubicBezTo>
                <a:cubicBezTo>
                  <a:pt x="11179937" y="6380147"/>
                  <a:pt x="11191225" y="6374620"/>
                  <a:pt x="11199936" y="6367443"/>
                </a:cubicBezTo>
                <a:cubicBezTo>
                  <a:pt x="11203803" y="6364173"/>
                  <a:pt x="11204118" y="6360584"/>
                  <a:pt x="11201855" y="6357661"/>
                </a:cubicBezTo>
                <a:cubicBezTo>
                  <a:pt x="11199592" y="6354738"/>
                  <a:pt x="11196068" y="6355057"/>
                  <a:pt x="11191541" y="6357024"/>
                </a:cubicBezTo>
                <a:cubicBezTo>
                  <a:pt x="11187014" y="6358992"/>
                  <a:pt x="11182516" y="6360613"/>
                  <a:pt x="11178304" y="6360613"/>
                </a:cubicBezTo>
                <a:cubicBezTo>
                  <a:pt x="11167646" y="6360613"/>
                  <a:pt x="11159910" y="6355404"/>
                  <a:pt x="11159910" y="6342699"/>
                </a:cubicBezTo>
                <a:lnTo>
                  <a:pt x="11159910" y="6231253"/>
                </a:lnTo>
                <a:cubicBezTo>
                  <a:pt x="11159910" y="6226044"/>
                  <a:pt x="11162804" y="6223092"/>
                  <a:pt x="11167960" y="6223092"/>
                </a:cubicBezTo>
                <a:lnTo>
                  <a:pt x="11211511" y="6223092"/>
                </a:lnTo>
                <a:cubicBezTo>
                  <a:pt x="11216668" y="6223092"/>
                  <a:pt x="11219562" y="6226044"/>
                  <a:pt x="11219562" y="6231253"/>
                </a:cubicBezTo>
                <a:lnTo>
                  <a:pt x="11219562" y="6335204"/>
                </a:lnTo>
                <a:cubicBezTo>
                  <a:pt x="11219562" y="6360613"/>
                  <a:pt x="11233429" y="6380176"/>
                  <a:pt x="11260848" y="6380176"/>
                </a:cubicBezTo>
                <a:cubicBezTo>
                  <a:pt x="11276978" y="6380176"/>
                  <a:pt x="11290215" y="6375922"/>
                  <a:pt x="11301188" y="6364838"/>
                </a:cubicBezTo>
                <a:cubicBezTo>
                  <a:pt x="11304741" y="6361250"/>
                  <a:pt x="11305056" y="6357661"/>
                  <a:pt x="11303194" y="6354680"/>
                </a:cubicBezTo>
                <a:cubicBezTo>
                  <a:pt x="11301274" y="6351758"/>
                  <a:pt x="11297722" y="6352076"/>
                  <a:pt x="11293195" y="6354999"/>
                </a:cubicBezTo>
                <a:cubicBezTo>
                  <a:pt x="11287378" y="6358905"/>
                  <a:pt x="11282221" y="6360208"/>
                  <a:pt x="11273196" y="6360208"/>
                </a:cubicBezTo>
                <a:cubicBezTo>
                  <a:pt x="11262194" y="6360208"/>
                  <a:pt x="11250276" y="6352394"/>
                  <a:pt x="11250276" y="6331847"/>
                </a:cubicBezTo>
                <a:lnTo>
                  <a:pt x="11250276" y="6231166"/>
                </a:lnTo>
                <a:cubicBezTo>
                  <a:pt x="11250276" y="6225957"/>
                  <a:pt x="11253169" y="6223005"/>
                  <a:pt x="11258326" y="6223005"/>
                </a:cubicBezTo>
                <a:lnTo>
                  <a:pt x="11294140" y="6223005"/>
                </a:lnTo>
                <a:cubicBezTo>
                  <a:pt x="11296089" y="6223005"/>
                  <a:pt x="11297378" y="6221702"/>
                  <a:pt x="11297378" y="6219763"/>
                </a:cubicBezTo>
                <a:lnTo>
                  <a:pt x="11297378" y="6210648"/>
                </a:lnTo>
                <a:cubicBezTo>
                  <a:pt x="11297378" y="6208709"/>
                  <a:pt x="11296089" y="6207406"/>
                  <a:pt x="11294140" y="6207406"/>
                </a:cubicBezTo>
                <a:lnTo>
                  <a:pt x="11258326" y="6207406"/>
                </a:lnTo>
                <a:cubicBezTo>
                  <a:pt x="11253169" y="6207406"/>
                  <a:pt x="11250276" y="6204454"/>
                  <a:pt x="11250276" y="6199245"/>
                </a:cubicBezTo>
                <a:lnTo>
                  <a:pt x="11250276" y="6172216"/>
                </a:lnTo>
                <a:cubicBezTo>
                  <a:pt x="11250276" y="6167007"/>
                  <a:pt x="11247382" y="6164083"/>
                  <a:pt x="11242224" y="6164083"/>
                </a:cubicBezTo>
                <a:close/>
                <a:moveTo>
                  <a:pt x="9789697" y="6145533"/>
                </a:moveTo>
                <a:cubicBezTo>
                  <a:pt x="9787119" y="6145533"/>
                  <a:pt x="9784855" y="6147154"/>
                  <a:pt x="9784855" y="6150077"/>
                </a:cubicBezTo>
                <a:cubicBezTo>
                  <a:pt x="9784855" y="6152363"/>
                  <a:pt x="9788064" y="6154649"/>
                  <a:pt x="9788064" y="6158874"/>
                </a:cubicBezTo>
                <a:cubicBezTo>
                  <a:pt x="9788064" y="6166688"/>
                  <a:pt x="9777750" y="6169293"/>
                  <a:pt x="9777750" y="6182026"/>
                </a:cubicBezTo>
                <a:cubicBezTo>
                  <a:pt x="9777750" y="6194412"/>
                  <a:pt x="9785486" y="6202226"/>
                  <a:pt x="9797748" y="6202226"/>
                </a:cubicBezTo>
                <a:cubicBezTo>
                  <a:pt x="9810670" y="6202226"/>
                  <a:pt x="9819380" y="6191489"/>
                  <a:pt x="9819380" y="6179422"/>
                </a:cubicBezTo>
                <a:cubicBezTo>
                  <a:pt x="9819380" y="6160206"/>
                  <a:pt x="9801960" y="6145533"/>
                  <a:pt x="9789697" y="6145533"/>
                </a:cubicBezTo>
                <a:close/>
                <a:moveTo>
                  <a:pt x="10771458" y="6145504"/>
                </a:moveTo>
                <a:cubicBezTo>
                  <a:pt x="10769509" y="6145504"/>
                  <a:pt x="10768220" y="6146806"/>
                  <a:pt x="10768220" y="6148745"/>
                </a:cubicBezTo>
                <a:lnTo>
                  <a:pt x="10768220" y="6158527"/>
                </a:lnTo>
                <a:cubicBezTo>
                  <a:pt x="10768220" y="6160495"/>
                  <a:pt x="10769538" y="6161797"/>
                  <a:pt x="10771458" y="6161797"/>
                </a:cubicBezTo>
                <a:lnTo>
                  <a:pt x="10785325" y="6161797"/>
                </a:lnTo>
                <a:cubicBezTo>
                  <a:pt x="10789823" y="6161797"/>
                  <a:pt x="10793060" y="6163736"/>
                  <a:pt x="10794665" y="6168309"/>
                </a:cubicBezTo>
                <a:lnTo>
                  <a:pt x="10873714" y="6375893"/>
                </a:lnTo>
                <a:cubicBezTo>
                  <a:pt x="10874344" y="6377861"/>
                  <a:pt x="10875662" y="6378527"/>
                  <a:pt x="10877238" y="6378498"/>
                </a:cubicBezTo>
                <a:lnTo>
                  <a:pt x="10885632" y="6378498"/>
                </a:lnTo>
                <a:cubicBezTo>
                  <a:pt x="10887265" y="6378498"/>
                  <a:pt x="10888555" y="6377861"/>
                  <a:pt x="10889185" y="6375893"/>
                </a:cubicBezTo>
                <a:lnTo>
                  <a:pt x="10967259" y="6168309"/>
                </a:lnTo>
                <a:cubicBezTo>
                  <a:pt x="10968893" y="6164083"/>
                  <a:pt x="10972102" y="6161797"/>
                  <a:pt x="10976628" y="6161797"/>
                </a:cubicBezTo>
                <a:lnTo>
                  <a:pt x="10989865" y="6161797"/>
                </a:lnTo>
                <a:cubicBezTo>
                  <a:pt x="10991785" y="6161797"/>
                  <a:pt x="10993074" y="6160466"/>
                  <a:pt x="10993074" y="6158527"/>
                </a:cubicBezTo>
                <a:lnTo>
                  <a:pt x="10993074" y="6148745"/>
                </a:lnTo>
                <a:cubicBezTo>
                  <a:pt x="10993074" y="6146806"/>
                  <a:pt x="10991785" y="6145504"/>
                  <a:pt x="10989865" y="6145504"/>
                </a:cubicBezTo>
                <a:lnTo>
                  <a:pt x="10918896" y="6145504"/>
                </a:lnTo>
                <a:cubicBezTo>
                  <a:pt x="10916948" y="6145504"/>
                  <a:pt x="10915659" y="6146806"/>
                  <a:pt x="10915659" y="6148745"/>
                </a:cubicBezTo>
                <a:lnTo>
                  <a:pt x="10915659" y="6158527"/>
                </a:lnTo>
                <a:cubicBezTo>
                  <a:pt x="10915659" y="6160495"/>
                  <a:pt x="10916977" y="6161797"/>
                  <a:pt x="10918896" y="6161797"/>
                </a:cubicBezTo>
                <a:lnTo>
                  <a:pt x="10935342" y="6161797"/>
                </a:lnTo>
                <a:cubicBezTo>
                  <a:pt x="10941158" y="6161797"/>
                  <a:pt x="10943708" y="6165357"/>
                  <a:pt x="10941788" y="6171232"/>
                </a:cubicBezTo>
                <a:lnTo>
                  <a:pt x="10893712" y="6308088"/>
                </a:lnTo>
                <a:cubicBezTo>
                  <a:pt x="10891133" y="6315264"/>
                  <a:pt x="10885661" y="6315264"/>
                  <a:pt x="10883082" y="6308088"/>
                </a:cubicBezTo>
                <a:lnTo>
                  <a:pt x="10834691" y="6171232"/>
                </a:lnTo>
                <a:cubicBezTo>
                  <a:pt x="10832771" y="6165704"/>
                  <a:pt x="10835321" y="6161797"/>
                  <a:pt x="10841137" y="6161797"/>
                </a:cubicBezTo>
                <a:lnTo>
                  <a:pt x="10853715" y="6161797"/>
                </a:lnTo>
                <a:cubicBezTo>
                  <a:pt x="10855663" y="6161797"/>
                  <a:pt x="10856953" y="6160466"/>
                  <a:pt x="10856953" y="6158527"/>
                </a:cubicBezTo>
                <a:lnTo>
                  <a:pt x="10856953" y="6148745"/>
                </a:lnTo>
                <a:cubicBezTo>
                  <a:pt x="10856953" y="6146806"/>
                  <a:pt x="10855663" y="6145504"/>
                  <a:pt x="10853715" y="6145504"/>
                </a:cubicBezTo>
                <a:close/>
                <a:moveTo>
                  <a:pt x="10522393" y="6143884"/>
                </a:moveTo>
                <a:lnTo>
                  <a:pt x="10483026" y="6157254"/>
                </a:lnTo>
                <a:cubicBezTo>
                  <a:pt x="10481393" y="6157890"/>
                  <a:pt x="10480448" y="6159193"/>
                  <a:pt x="10480448" y="6160495"/>
                </a:cubicBezTo>
                <a:cubicBezTo>
                  <a:pt x="10480448" y="6162115"/>
                  <a:pt x="10481078" y="6163447"/>
                  <a:pt x="10482367" y="6164402"/>
                </a:cubicBezTo>
                <a:lnTo>
                  <a:pt x="10495919" y="6173865"/>
                </a:lnTo>
                <a:cubicBezTo>
                  <a:pt x="10499472" y="6176151"/>
                  <a:pt x="10501076" y="6179393"/>
                  <a:pt x="10501105" y="6183618"/>
                </a:cubicBezTo>
                <a:lnTo>
                  <a:pt x="10501105" y="6356330"/>
                </a:lnTo>
                <a:cubicBezTo>
                  <a:pt x="10501105" y="6361539"/>
                  <a:pt x="10498211" y="6364462"/>
                  <a:pt x="10493054" y="6364462"/>
                </a:cubicBezTo>
                <a:lnTo>
                  <a:pt x="10484975" y="6364462"/>
                </a:lnTo>
                <a:cubicBezTo>
                  <a:pt x="10483055" y="6364462"/>
                  <a:pt x="10481766" y="6365764"/>
                  <a:pt x="10481766" y="6367703"/>
                </a:cubicBezTo>
                <a:lnTo>
                  <a:pt x="10481766" y="6373578"/>
                </a:lnTo>
                <a:cubicBezTo>
                  <a:pt x="10481766" y="6375546"/>
                  <a:pt x="10483055" y="6376848"/>
                  <a:pt x="10484975" y="6376848"/>
                </a:cubicBezTo>
                <a:lnTo>
                  <a:pt x="10550786" y="6376848"/>
                </a:lnTo>
                <a:cubicBezTo>
                  <a:pt x="10552735" y="6376848"/>
                  <a:pt x="10554024" y="6375546"/>
                  <a:pt x="10554024" y="6373578"/>
                </a:cubicBezTo>
                <a:lnTo>
                  <a:pt x="10554024" y="6367703"/>
                </a:lnTo>
                <a:cubicBezTo>
                  <a:pt x="10554024" y="6365764"/>
                  <a:pt x="10552735" y="6364462"/>
                  <a:pt x="10550786" y="6364462"/>
                </a:cubicBezTo>
                <a:lnTo>
                  <a:pt x="10539813" y="6364462"/>
                </a:lnTo>
                <a:cubicBezTo>
                  <a:pt x="10534656" y="6364462"/>
                  <a:pt x="10531762" y="6361539"/>
                  <a:pt x="10531762" y="6356330"/>
                </a:cubicBezTo>
                <a:lnTo>
                  <a:pt x="10531762" y="6326985"/>
                </a:lnTo>
                <a:cubicBezTo>
                  <a:pt x="10531762" y="6323078"/>
                  <a:pt x="10532736" y="6320155"/>
                  <a:pt x="10535630" y="6316885"/>
                </a:cubicBezTo>
                <a:lnTo>
                  <a:pt x="10551761" y="6299955"/>
                </a:lnTo>
                <a:cubicBezTo>
                  <a:pt x="10555628" y="6295701"/>
                  <a:pt x="10560127" y="6296367"/>
                  <a:pt x="10563049" y="6301258"/>
                </a:cubicBezTo>
                <a:lnTo>
                  <a:pt x="10595310" y="6354709"/>
                </a:lnTo>
                <a:cubicBezTo>
                  <a:pt x="10598519" y="6360237"/>
                  <a:pt x="10596284" y="6364491"/>
                  <a:pt x="10589809" y="6364491"/>
                </a:cubicBezTo>
                <a:lnTo>
                  <a:pt x="10584652" y="6364491"/>
                </a:lnTo>
                <a:cubicBezTo>
                  <a:pt x="10582732" y="6364491"/>
                  <a:pt x="10581443" y="6365793"/>
                  <a:pt x="10581443" y="6367732"/>
                </a:cubicBezTo>
                <a:lnTo>
                  <a:pt x="10581443" y="6373607"/>
                </a:lnTo>
                <a:cubicBezTo>
                  <a:pt x="10581443" y="6375575"/>
                  <a:pt x="10582732" y="6376877"/>
                  <a:pt x="10584652" y="6376877"/>
                </a:cubicBezTo>
                <a:lnTo>
                  <a:pt x="10649489" y="6376877"/>
                </a:lnTo>
                <a:cubicBezTo>
                  <a:pt x="10651438" y="6376877"/>
                  <a:pt x="10652727" y="6375575"/>
                  <a:pt x="10652727" y="6373607"/>
                </a:cubicBezTo>
                <a:lnTo>
                  <a:pt x="10652727" y="6367732"/>
                </a:lnTo>
                <a:cubicBezTo>
                  <a:pt x="10652727" y="6365793"/>
                  <a:pt x="10651438" y="6364491"/>
                  <a:pt x="10649489" y="6364491"/>
                </a:cubicBezTo>
                <a:lnTo>
                  <a:pt x="10643358" y="6364491"/>
                </a:lnTo>
                <a:cubicBezTo>
                  <a:pt x="10639146" y="6364491"/>
                  <a:pt x="10635938" y="6362523"/>
                  <a:pt x="10633674" y="6358935"/>
                </a:cubicBezTo>
                <a:lnTo>
                  <a:pt x="10584624" y="6278453"/>
                </a:lnTo>
                <a:cubicBezTo>
                  <a:pt x="10582360" y="6274546"/>
                  <a:pt x="10582360" y="6270640"/>
                  <a:pt x="10585598" y="6267051"/>
                </a:cubicBezTo>
                <a:lnTo>
                  <a:pt x="10620437" y="6227635"/>
                </a:lnTo>
                <a:cubicBezTo>
                  <a:pt x="10623016" y="6224683"/>
                  <a:pt x="10625910" y="6223063"/>
                  <a:pt x="10630121" y="6223063"/>
                </a:cubicBezTo>
                <a:lnTo>
                  <a:pt x="10641410" y="6223063"/>
                </a:lnTo>
                <a:cubicBezTo>
                  <a:pt x="10643358" y="6223063"/>
                  <a:pt x="10644648" y="6221760"/>
                  <a:pt x="10644648" y="6219821"/>
                </a:cubicBezTo>
                <a:lnTo>
                  <a:pt x="10644648" y="6210705"/>
                </a:lnTo>
                <a:cubicBezTo>
                  <a:pt x="10644648" y="6208766"/>
                  <a:pt x="10643358" y="6207464"/>
                  <a:pt x="10641410" y="6207464"/>
                </a:cubicBezTo>
                <a:lnTo>
                  <a:pt x="10580440" y="6207464"/>
                </a:lnTo>
                <a:cubicBezTo>
                  <a:pt x="10578492" y="6207464"/>
                  <a:pt x="10577203" y="6208766"/>
                  <a:pt x="10577203" y="6210705"/>
                </a:cubicBezTo>
                <a:lnTo>
                  <a:pt x="10577203" y="6219821"/>
                </a:lnTo>
                <a:cubicBezTo>
                  <a:pt x="10577203" y="6221760"/>
                  <a:pt x="10578521" y="6223063"/>
                  <a:pt x="10580440" y="6223063"/>
                </a:cubicBezTo>
                <a:lnTo>
                  <a:pt x="10586887" y="6223063"/>
                </a:lnTo>
                <a:cubicBezTo>
                  <a:pt x="10593992" y="6223063"/>
                  <a:pt x="10596256" y="6227606"/>
                  <a:pt x="10591414" y="6233163"/>
                </a:cubicBezTo>
                <a:lnTo>
                  <a:pt x="10541733" y="6288235"/>
                </a:lnTo>
                <a:cubicBezTo>
                  <a:pt x="10536891" y="6293791"/>
                  <a:pt x="10531733" y="6291823"/>
                  <a:pt x="10531733" y="6284328"/>
                </a:cubicBezTo>
                <a:lnTo>
                  <a:pt x="10531733" y="6150395"/>
                </a:lnTo>
                <a:cubicBezTo>
                  <a:pt x="10531733" y="6144520"/>
                  <a:pt x="10527865" y="6141916"/>
                  <a:pt x="10522393" y="6143884"/>
                </a:cubicBezTo>
                <a:close/>
                <a:moveTo>
                  <a:pt x="9753568" y="6142610"/>
                </a:moveTo>
                <a:cubicBezTo>
                  <a:pt x="9719703" y="6146199"/>
                  <a:pt x="9692599" y="6171608"/>
                  <a:pt x="9692599" y="6205496"/>
                </a:cubicBezTo>
                <a:cubicBezTo>
                  <a:pt x="9692599" y="6291852"/>
                  <a:pt x="9813249" y="6256343"/>
                  <a:pt x="9813249" y="6320850"/>
                </a:cubicBezTo>
                <a:cubicBezTo>
                  <a:pt x="9813249" y="6349558"/>
                  <a:pt x="9791302" y="6366488"/>
                  <a:pt x="9767120" y="6366488"/>
                </a:cubicBezTo>
                <a:cubicBezTo>
                  <a:pt x="9737122" y="6366488"/>
                  <a:pt x="9717410" y="6342034"/>
                  <a:pt x="9709360" y="6315322"/>
                </a:cubicBezTo>
                <a:cubicBezTo>
                  <a:pt x="9707755" y="6310750"/>
                  <a:pt x="9705177" y="6308464"/>
                  <a:pt x="9700334" y="6308464"/>
                </a:cubicBezTo>
                <a:lnTo>
                  <a:pt x="9693229" y="6308464"/>
                </a:lnTo>
                <a:cubicBezTo>
                  <a:pt x="9688072" y="6308464"/>
                  <a:pt x="9685178" y="6311387"/>
                  <a:pt x="9685178" y="6316596"/>
                </a:cubicBezTo>
                <a:lnTo>
                  <a:pt x="9685178" y="6342989"/>
                </a:lnTo>
                <a:cubicBezTo>
                  <a:pt x="9685178" y="6346896"/>
                  <a:pt x="9686152" y="6350166"/>
                  <a:pt x="9689046" y="6353089"/>
                </a:cubicBezTo>
                <a:cubicBezTo>
                  <a:pt x="9707755" y="6372652"/>
                  <a:pt x="9734544" y="6380147"/>
                  <a:pt x="9764227" y="6380147"/>
                </a:cubicBezTo>
                <a:cubicBezTo>
                  <a:pt x="9809066" y="6380147"/>
                  <a:pt x="9842301" y="6348198"/>
                  <a:pt x="9842301" y="6312023"/>
                </a:cubicBezTo>
                <a:cubicBezTo>
                  <a:pt x="9842301" y="6218837"/>
                  <a:pt x="9720018" y="6254346"/>
                  <a:pt x="9720018" y="6193747"/>
                </a:cubicBezTo>
                <a:cubicBezTo>
                  <a:pt x="9720018" y="6175833"/>
                  <a:pt x="9733226" y="6157254"/>
                  <a:pt x="9754199" y="6153665"/>
                </a:cubicBezTo>
                <a:cubicBezTo>
                  <a:pt x="9759356" y="6152681"/>
                  <a:pt x="9761934" y="6150742"/>
                  <a:pt x="9761963" y="6147501"/>
                </a:cubicBezTo>
                <a:cubicBezTo>
                  <a:pt x="9761963" y="6144231"/>
                  <a:pt x="9759069" y="6142292"/>
                  <a:pt x="9753568" y="6142610"/>
                </a:cubicBezTo>
                <a:close/>
                <a:moveTo>
                  <a:pt x="0" y="0"/>
                </a:moveTo>
                <a:lnTo>
                  <a:pt x="12192000" y="0"/>
                </a:lnTo>
                <a:lnTo>
                  <a:pt x="12192000" y="6858000"/>
                </a:lnTo>
                <a:lnTo>
                  <a:pt x="0" y="6858000"/>
                </a:lnTo>
                <a:close/>
              </a:path>
            </a:pathLst>
          </a:custGeom>
          <a:solidFill>
            <a:schemeClr val="bg1">
              <a:lumMod val="10000"/>
              <a:lumOff val="90000"/>
            </a:schemeClr>
          </a:solidFill>
        </p:spPr>
        <p:txBody>
          <a:bodyPr wrap="square" lIns="108000" tIns="108000" rIns="108000">
            <a:noAutofit/>
          </a:bodyPr>
          <a:lstStyle>
            <a:lvl1pPr marL="0" indent="0">
              <a:buFontTx/>
              <a:buNone/>
              <a:defRPr sz="1200">
                <a:solidFill>
                  <a:schemeClr val="bg2"/>
                </a:solidFill>
              </a:defRPr>
            </a:lvl1pPr>
          </a:lstStyle>
          <a:p>
            <a:r>
              <a:rPr lang="sv-SE"/>
              <a:t>Använd bildbanken i menyfliksområdet: Startfliken &gt; Infoga bild eller klicka på ikonen för att lägga in en bild.</a:t>
            </a:r>
          </a:p>
          <a:p>
            <a:endParaRPr lang="sv-SE"/>
          </a:p>
        </p:txBody>
      </p:sp>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lvl1pPr>
              <a:defRPr>
                <a:solidFill>
                  <a:schemeClr val="tx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noFill/>
              </a:defRPr>
            </a:lvl1pPr>
          </a:lstStyle>
          <a:p>
            <a:fld id="{FD403CD0-842C-4BCD-83D3-BB78B185EE38}" type="datetimeFigureOut">
              <a:rPr lang="sv-SE" smtClean="0"/>
              <a:pPr/>
              <a:t>2024-09-09</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noFill/>
              </a:defRPr>
            </a:lvl1p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no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307865523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bild + bildtext">
    <p:bg>
      <p:bgPr>
        <a:solidFill>
          <a:schemeClr val="bg1"/>
        </a:solidFill>
        <a:effectLst/>
      </p:bgPr>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C614527A-657B-5ED9-ABD5-5B885962657D}"/>
              </a:ext>
            </a:extLst>
          </p:cNvPr>
          <p:cNvSpPr>
            <a:spLocks noGrp="1"/>
          </p:cNvSpPr>
          <p:nvPr>
            <p:ph type="pic" sz="quarter" idx="13" hasCustomPrompt="1"/>
          </p:nvPr>
        </p:nvSpPr>
        <p:spPr>
          <a:xfrm>
            <a:off x="0" y="0"/>
            <a:ext cx="12192000" cy="6858000"/>
          </a:xfrm>
          <a:custGeom>
            <a:avLst/>
            <a:gdLst>
              <a:gd name="connsiteX0" fmla="*/ 11039546 w 12192000"/>
              <a:gd name="connsiteY0" fmla="*/ 6294457 h 6858000"/>
              <a:gd name="connsiteX1" fmla="*/ 11048915 w 12192000"/>
              <a:gd name="connsiteY1" fmla="*/ 6301316 h 6858000"/>
              <a:gd name="connsiteX2" fmla="*/ 11048915 w 12192000"/>
              <a:gd name="connsiteY2" fmla="*/ 6315641 h 6858000"/>
              <a:gd name="connsiteX3" fmla="*/ 11013101 w 12192000"/>
              <a:gd name="connsiteY3" fmla="*/ 6359311 h 6858000"/>
              <a:gd name="connsiteX4" fmla="*/ 10991154 w 12192000"/>
              <a:gd name="connsiteY4" fmla="*/ 6336159 h 6858000"/>
              <a:gd name="connsiteX5" fmla="*/ 11039546 w 12192000"/>
              <a:gd name="connsiteY5" fmla="*/ 6294457 h 6858000"/>
              <a:gd name="connsiteX6" fmla="*/ 11385365 w 12192000"/>
              <a:gd name="connsiteY6" fmla="*/ 6217854 h 6858000"/>
              <a:gd name="connsiteX7" fmla="*/ 11422812 w 12192000"/>
              <a:gd name="connsiteY7" fmla="*/ 6263810 h 6858000"/>
              <a:gd name="connsiteX8" fmla="*/ 11414762 w 12192000"/>
              <a:gd name="connsiteY8" fmla="*/ 6272926 h 6858000"/>
              <a:gd name="connsiteX9" fmla="*/ 11347661 w 12192000"/>
              <a:gd name="connsiteY9" fmla="*/ 6272926 h 6858000"/>
              <a:gd name="connsiteX10" fmla="*/ 11340240 w 12192000"/>
              <a:gd name="connsiteY10" fmla="*/ 6263810 h 6858000"/>
              <a:gd name="connsiteX11" fmla="*/ 11385365 w 12192000"/>
              <a:gd name="connsiteY11" fmla="*/ 6217854 h 6858000"/>
              <a:gd name="connsiteX12" fmla="*/ 10084518 w 12192000"/>
              <a:gd name="connsiteY12" fmla="*/ 6217854 h 6858000"/>
              <a:gd name="connsiteX13" fmla="*/ 10121965 w 12192000"/>
              <a:gd name="connsiteY13" fmla="*/ 6263810 h 6858000"/>
              <a:gd name="connsiteX14" fmla="*/ 10113914 w 12192000"/>
              <a:gd name="connsiteY14" fmla="*/ 6272926 h 6858000"/>
              <a:gd name="connsiteX15" fmla="*/ 10046813 w 12192000"/>
              <a:gd name="connsiteY15" fmla="*/ 6272926 h 6858000"/>
              <a:gd name="connsiteX16" fmla="*/ 10039392 w 12192000"/>
              <a:gd name="connsiteY16" fmla="*/ 6263810 h 6858000"/>
              <a:gd name="connsiteX17" fmla="*/ 10084518 w 12192000"/>
              <a:gd name="connsiteY17" fmla="*/ 6217854 h 6858000"/>
              <a:gd name="connsiteX18" fmla="*/ 11001154 w 12192000"/>
              <a:gd name="connsiteY18" fmla="*/ 6207435 h 6858000"/>
              <a:gd name="connsiteX19" fmla="*/ 10971471 w 12192000"/>
              <a:gd name="connsiteY19" fmla="*/ 6241324 h 6858000"/>
              <a:gd name="connsiteX20" fmla="*/ 10993074 w 12192000"/>
              <a:gd name="connsiteY20" fmla="*/ 6264128 h 6858000"/>
              <a:gd name="connsiteX21" fmla="*/ 11013073 w 12192000"/>
              <a:gd name="connsiteY21" fmla="*/ 6243928 h 6858000"/>
              <a:gd name="connsiteX22" fmla="*/ 11002758 w 12192000"/>
              <a:gd name="connsiteY22" fmla="*/ 6220805 h 6858000"/>
              <a:gd name="connsiteX23" fmla="*/ 11005996 w 12192000"/>
              <a:gd name="connsiteY23" fmla="*/ 6211979 h 6858000"/>
              <a:gd name="connsiteX24" fmla="*/ 11001154 w 12192000"/>
              <a:gd name="connsiteY24" fmla="*/ 6207435 h 6858000"/>
              <a:gd name="connsiteX25" fmla="*/ 9835511 w 12192000"/>
              <a:gd name="connsiteY25" fmla="*/ 6207435 h 6858000"/>
              <a:gd name="connsiteX26" fmla="*/ 9832302 w 12192000"/>
              <a:gd name="connsiteY26" fmla="*/ 6210676 h 6858000"/>
              <a:gd name="connsiteX27" fmla="*/ 9832302 w 12192000"/>
              <a:gd name="connsiteY27" fmla="*/ 6216551 h 6858000"/>
              <a:gd name="connsiteX28" fmla="*/ 9835511 w 12192000"/>
              <a:gd name="connsiteY28" fmla="*/ 6219821 h 6858000"/>
              <a:gd name="connsiteX29" fmla="*/ 9844221 w 12192000"/>
              <a:gd name="connsiteY29" fmla="*/ 6219821 h 6858000"/>
              <a:gd name="connsiteX30" fmla="*/ 9853590 w 12192000"/>
              <a:gd name="connsiteY30" fmla="*/ 6226333 h 6858000"/>
              <a:gd name="connsiteX31" fmla="*/ 9911321 w 12192000"/>
              <a:gd name="connsiteY31" fmla="*/ 6375575 h 6858000"/>
              <a:gd name="connsiteX32" fmla="*/ 9914874 w 12192000"/>
              <a:gd name="connsiteY32" fmla="*/ 6378179 h 6858000"/>
              <a:gd name="connsiteX33" fmla="*/ 9927767 w 12192000"/>
              <a:gd name="connsiteY33" fmla="*/ 6378179 h 6858000"/>
              <a:gd name="connsiteX34" fmla="*/ 9931320 w 12192000"/>
              <a:gd name="connsiteY34" fmla="*/ 6375575 h 6858000"/>
              <a:gd name="connsiteX35" fmla="*/ 9988737 w 12192000"/>
              <a:gd name="connsiteY35" fmla="*/ 6226333 h 6858000"/>
              <a:gd name="connsiteX36" fmla="*/ 9998106 w 12192000"/>
              <a:gd name="connsiteY36" fmla="*/ 6219821 h 6858000"/>
              <a:gd name="connsiteX37" fmla="*/ 10007131 w 12192000"/>
              <a:gd name="connsiteY37" fmla="*/ 6219821 h 6858000"/>
              <a:gd name="connsiteX38" fmla="*/ 10010369 w 12192000"/>
              <a:gd name="connsiteY38" fmla="*/ 6216551 h 6858000"/>
              <a:gd name="connsiteX39" fmla="*/ 10010369 w 12192000"/>
              <a:gd name="connsiteY39" fmla="*/ 6210676 h 6858000"/>
              <a:gd name="connsiteX40" fmla="*/ 10007160 w 12192000"/>
              <a:gd name="connsiteY40" fmla="*/ 6207435 h 6858000"/>
              <a:gd name="connsiteX41" fmla="*/ 9951032 w 12192000"/>
              <a:gd name="connsiteY41" fmla="*/ 6207435 h 6858000"/>
              <a:gd name="connsiteX42" fmla="*/ 9947823 w 12192000"/>
              <a:gd name="connsiteY42" fmla="*/ 6210676 h 6858000"/>
              <a:gd name="connsiteX43" fmla="*/ 9947823 w 12192000"/>
              <a:gd name="connsiteY43" fmla="*/ 6216551 h 6858000"/>
              <a:gd name="connsiteX44" fmla="*/ 9951032 w 12192000"/>
              <a:gd name="connsiteY44" fmla="*/ 6219821 h 6858000"/>
              <a:gd name="connsiteX45" fmla="*/ 9962006 w 12192000"/>
              <a:gd name="connsiteY45" fmla="*/ 6219821 h 6858000"/>
              <a:gd name="connsiteX46" fmla="*/ 9968767 w 12192000"/>
              <a:gd name="connsiteY46" fmla="*/ 6229256 h 6858000"/>
              <a:gd name="connsiteX47" fmla="*/ 9936191 w 12192000"/>
              <a:gd name="connsiteY47" fmla="*/ 6320184 h 6858000"/>
              <a:gd name="connsiteX48" fmla="*/ 9925532 w 12192000"/>
              <a:gd name="connsiteY48" fmla="*/ 6320184 h 6858000"/>
              <a:gd name="connsiteX49" fmla="*/ 9891667 w 12192000"/>
              <a:gd name="connsiteY49" fmla="*/ 6229256 h 6858000"/>
              <a:gd name="connsiteX50" fmla="*/ 9898113 w 12192000"/>
              <a:gd name="connsiteY50" fmla="*/ 6219821 h 6858000"/>
              <a:gd name="connsiteX51" fmla="*/ 9908428 w 12192000"/>
              <a:gd name="connsiteY51" fmla="*/ 6219821 h 6858000"/>
              <a:gd name="connsiteX52" fmla="*/ 9911665 w 12192000"/>
              <a:gd name="connsiteY52" fmla="*/ 6216551 h 6858000"/>
              <a:gd name="connsiteX53" fmla="*/ 9911665 w 12192000"/>
              <a:gd name="connsiteY53" fmla="*/ 6210676 h 6858000"/>
              <a:gd name="connsiteX54" fmla="*/ 9908428 w 12192000"/>
              <a:gd name="connsiteY54" fmla="*/ 6207435 h 6858000"/>
              <a:gd name="connsiteX55" fmla="*/ 10411370 w 12192000"/>
              <a:gd name="connsiteY55" fmla="*/ 6204194 h 6858000"/>
              <a:gd name="connsiteX56" fmla="*/ 10354268 w 12192000"/>
              <a:gd name="connsiteY56" fmla="*/ 6254057 h 6858000"/>
              <a:gd name="connsiteX57" fmla="*/ 10448158 w 12192000"/>
              <a:gd name="connsiteY57" fmla="*/ 6334857 h 6858000"/>
              <a:gd name="connsiteX58" fmla="*/ 10412659 w 12192000"/>
              <a:gd name="connsiteY58" fmla="*/ 6366459 h 6858000"/>
              <a:gd name="connsiteX59" fmla="*/ 10369769 w 12192000"/>
              <a:gd name="connsiteY59" fmla="*/ 6330284 h 6858000"/>
              <a:gd name="connsiteX60" fmla="*/ 10360743 w 12192000"/>
              <a:gd name="connsiteY60" fmla="*/ 6323426 h 6858000"/>
              <a:gd name="connsiteX61" fmla="*/ 10358824 w 12192000"/>
              <a:gd name="connsiteY61" fmla="*/ 6323426 h 6858000"/>
              <a:gd name="connsiteX62" fmla="*/ 10350744 w 12192000"/>
              <a:gd name="connsiteY62" fmla="*/ 6331558 h 6858000"/>
              <a:gd name="connsiteX63" fmla="*/ 10350744 w 12192000"/>
              <a:gd name="connsiteY63" fmla="*/ 6354709 h 6858000"/>
              <a:gd name="connsiteX64" fmla="*/ 10355586 w 12192000"/>
              <a:gd name="connsiteY64" fmla="*/ 6364809 h 6858000"/>
              <a:gd name="connsiteX65" fmla="*/ 10406557 w 12192000"/>
              <a:gd name="connsiteY65" fmla="*/ 6380147 h 6858000"/>
              <a:gd name="connsiteX66" fmla="*/ 10472368 w 12192000"/>
              <a:gd name="connsiteY66" fmla="*/ 6327014 h 6858000"/>
              <a:gd name="connsiteX67" fmla="*/ 10376874 w 12192000"/>
              <a:gd name="connsiteY67" fmla="*/ 6241642 h 6858000"/>
              <a:gd name="connsiteX68" fmla="*/ 10404952 w 12192000"/>
              <a:gd name="connsiteY68" fmla="*/ 6217854 h 6858000"/>
              <a:gd name="connsiteX69" fmla="*/ 10441740 w 12192000"/>
              <a:gd name="connsiteY69" fmla="*/ 6244565 h 6858000"/>
              <a:gd name="connsiteX70" fmla="*/ 10450450 w 12192000"/>
              <a:gd name="connsiteY70" fmla="*/ 6250439 h 6858000"/>
              <a:gd name="connsiteX71" fmla="*/ 10451080 w 12192000"/>
              <a:gd name="connsiteY71" fmla="*/ 6250439 h 6858000"/>
              <a:gd name="connsiteX72" fmla="*/ 10458816 w 12192000"/>
              <a:gd name="connsiteY72" fmla="*/ 6242307 h 6858000"/>
              <a:gd name="connsiteX73" fmla="*/ 10458816 w 12192000"/>
              <a:gd name="connsiteY73" fmla="*/ 6221124 h 6858000"/>
              <a:gd name="connsiteX74" fmla="*/ 10453000 w 12192000"/>
              <a:gd name="connsiteY74" fmla="*/ 6211689 h 6858000"/>
              <a:gd name="connsiteX75" fmla="*/ 10411370 w 12192000"/>
              <a:gd name="connsiteY75" fmla="*/ 6204194 h 6858000"/>
              <a:gd name="connsiteX76" fmla="*/ 11386712 w 12192000"/>
              <a:gd name="connsiteY76" fmla="*/ 6204165 h 6858000"/>
              <a:gd name="connsiteX77" fmla="*/ 11304426 w 12192000"/>
              <a:gd name="connsiteY77" fmla="*/ 6294746 h 6858000"/>
              <a:gd name="connsiteX78" fmla="*/ 11384764 w 12192000"/>
              <a:gd name="connsiteY78" fmla="*/ 6380147 h 6858000"/>
              <a:gd name="connsiteX79" fmla="*/ 11446708 w 12192000"/>
              <a:gd name="connsiteY79" fmla="*/ 6344609 h 6858000"/>
              <a:gd name="connsiteX80" fmla="*/ 11446679 w 12192000"/>
              <a:gd name="connsiteY80" fmla="*/ 6334828 h 6858000"/>
              <a:gd name="connsiteX81" fmla="*/ 11437654 w 12192000"/>
              <a:gd name="connsiteY81" fmla="*/ 6337114 h 6858000"/>
              <a:gd name="connsiteX82" fmla="*/ 11388632 w 12192000"/>
              <a:gd name="connsiteY82" fmla="*/ 6355028 h 6858000"/>
              <a:gd name="connsiteX83" fmla="*/ 11337977 w 12192000"/>
              <a:gd name="connsiteY83" fmla="*/ 6297033 h 6858000"/>
              <a:gd name="connsiteX84" fmla="*/ 11346028 w 12192000"/>
              <a:gd name="connsiteY84" fmla="*/ 6288582 h 6858000"/>
              <a:gd name="connsiteX85" fmla="*/ 11446392 w 12192000"/>
              <a:gd name="connsiteY85" fmla="*/ 6288582 h 6858000"/>
              <a:gd name="connsiteX86" fmla="*/ 11454128 w 12192000"/>
              <a:gd name="connsiteY86" fmla="*/ 6280103 h 6858000"/>
              <a:gd name="connsiteX87" fmla="*/ 11386712 w 12192000"/>
              <a:gd name="connsiteY87" fmla="*/ 6204165 h 6858000"/>
              <a:gd name="connsiteX88" fmla="*/ 11034676 w 12192000"/>
              <a:gd name="connsiteY88" fmla="*/ 6204165 h 6858000"/>
              <a:gd name="connsiteX89" fmla="*/ 11026281 w 12192000"/>
              <a:gd name="connsiteY89" fmla="*/ 6208737 h 6858000"/>
              <a:gd name="connsiteX90" fmla="*/ 11033386 w 12192000"/>
              <a:gd name="connsiteY90" fmla="*/ 6215249 h 6858000"/>
              <a:gd name="connsiteX91" fmla="*/ 11048886 w 12192000"/>
              <a:gd name="connsiteY91" fmla="*/ 6250121 h 6858000"/>
              <a:gd name="connsiteX92" fmla="*/ 11048886 w 12192000"/>
              <a:gd name="connsiteY92" fmla="*/ 6269685 h 6858000"/>
              <a:gd name="connsiteX93" fmla="*/ 11041781 w 12192000"/>
              <a:gd name="connsiteY93" fmla="*/ 6278482 h 6858000"/>
              <a:gd name="connsiteX94" fmla="*/ 10958234 w 12192000"/>
              <a:gd name="connsiteY94" fmla="*/ 6338764 h 6858000"/>
              <a:gd name="connsiteX95" fmla="*/ 11001784 w 12192000"/>
              <a:gd name="connsiteY95" fmla="*/ 6380147 h 6858000"/>
              <a:gd name="connsiteX96" fmla="*/ 11045019 w 12192000"/>
              <a:gd name="connsiteY96" fmla="*/ 6356677 h 6858000"/>
              <a:gd name="connsiteX97" fmla="*/ 11052439 w 12192000"/>
              <a:gd name="connsiteY97" fmla="*/ 6358298 h 6858000"/>
              <a:gd name="connsiteX98" fmla="*/ 11083411 w 12192000"/>
              <a:gd name="connsiteY98" fmla="*/ 6380147 h 6858000"/>
              <a:gd name="connsiteX99" fmla="*/ 11109856 w 12192000"/>
              <a:gd name="connsiteY99" fmla="*/ 6368080 h 6858000"/>
              <a:gd name="connsiteX100" fmla="*/ 11111776 w 12192000"/>
              <a:gd name="connsiteY100" fmla="*/ 6357661 h 6858000"/>
              <a:gd name="connsiteX101" fmla="*/ 11101462 w 12192000"/>
              <a:gd name="connsiteY101" fmla="*/ 6357661 h 6858000"/>
              <a:gd name="connsiteX102" fmla="*/ 11091462 w 12192000"/>
              <a:gd name="connsiteY102" fmla="*/ 6360584 h 6858000"/>
              <a:gd name="connsiteX103" fmla="*/ 11079515 w 12192000"/>
              <a:gd name="connsiteY103" fmla="*/ 6342670 h 6858000"/>
              <a:gd name="connsiteX104" fmla="*/ 11079515 w 12192000"/>
              <a:gd name="connsiteY104" fmla="*/ 6249137 h 6858000"/>
              <a:gd name="connsiteX105" fmla="*/ 11034676 w 12192000"/>
              <a:gd name="connsiteY105" fmla="*/ 6204165 h 6858000"/>
              <a:gd name="connsiteX106" fmla="*/ 10085864 w 12192000"/>
              <a:gd name="connsiteY106" fmla="*/ 6204165 h 6858000"/>
              <a:gd name="connsiteX107" fmla="*/ 10003578 w 12192000"/>
              <a:gd name="connsiteY107" fmla="*/ 6294746 h 6858000"/>
              <a:gd name="connsiteX108" fmla="*/ 10083916 w 12192000"/>
              <a:gd name="connsiteY108" fmla="*/ 6380147 h 6858000"/>
              <a:gd name="connsiteX109" fmla="*/ 10145860 w 12192000"/>
              <a:gd name="connsiteY109" fmla="*/ 6344609 h 6858000"/>
              <a:gd name="connsiteX110" fmla="*/ 10145860 w 12192000"/>
              <a:gd name="connsiteY110" fmla="*/ 6334828 h 6858000"/>
              <a:gd name="connsiteX111" fmla="*/ 10136835 w 12192000"/>
              <a:gd name="connsiteY111" fmla="*/ 6337114 h 6858000"/>
              <a:gd name="connsiteX112" fmla="*/ 10087812 w 12192000"/>
              <a:gd name="connsiteY112" fmla="*/ 6355028 h 6858000"/>
              <a:gd name="connsiteX113" fmla="*/ 10037157 w 12192000"/>
              <a:gd name="connsiteY113" fmla="*/ 6297033 h 6858000"/>
              <a:gd name="connsiteX114" fmla="*/ 10045208 w 12192000"/>
              <a:gd name="connsiteY114" fmla="*/ 6288582 h 6858000"/>
              <a:gd name="connsiteX115" fmla="*/ 10145545 w 12192000"/>
              <a:gd name="connsiteY115" fmla="*/ 6288582 h 6858000"/>
              <a:gd name="connsiteX116" fmla="*/ 10153281 w 12192000"/>
              <a:gd name="connsiteY116" fmla="*/ 6280103 h 6858000"/>
              <a:gd name="connsiteX117" fmla="*/ 10085864 w 12192000"/>
              <a:gd name="connsiteY117" fmla="*/ 6204165 h 6858000"/>
              <a:gd name="connsiteX118" fmla="*/ 11569621 w 12192000"/>
              <a:gd name="connsiteY118" fmla="*/ 6203876 h 6858000"/>
              <a:gd name="connsiteX119" fmla="*/ 11525727 w 12192000"/>
              <a:gd name="connsiteY119" fmla="*/ 6221789 h 6858000"/>
              <a:gd name="connsiteX120" fmla="*/ 11516702 w 12192000"/>
              <a:gd name="connsiteY120" fmla="*/ 6218201 h 6858000"/>
              <a:gd name="connsiteX121" fmla="*/ 11516702 w 12192000"/>
              <a:gd name="connsiteY121" fmla="*/ 6212326 h 6858000"/>
              <a:gd name="connsiteX122" fmla="*/ 11507362 w 12192000"/>
              <a:gd name="connsiteY122" fmla="*/ 6205815 h 6858000"/>
              <a:gd name="connsiteX123" fmla="*/ 11467996 w 12192000"/>
              <a:gd name="connsiteY123" fmla="*/ 6219185 h 6858000"/>
              <a:gd name="connsiteX124" fmla="*/ 11465417 w 12192000"/>
              <a:gd name="connsiteY124" fmla="*/ 6222426 h 6858000"/>
              <a:gd name="connsiteX125" fmla="*/ 11467336 w 12192000"/>
              <a:gd name="connsiteY125" fmla="*/ 6226333 h 6858000"/>
              <a:gd name="connsiteX126" fmla="*/ 11480888 w 12192000"/>
              <a:gd name="connsiteY126" fmla="*/ 6235767 h 6858000"/>
              <a:gd name="connsiteX127" fmla="*/ 11486046 w 12192000"/>
              <a:gd name="connsiteY127" fmla="*/ 6245549 h 6858000"/>
              <a:gd name="connsiteX128" fmla="*/ 11486046 w 12192000"/>
              <a:gd name="connsiteY128" fmla="*/ 6356359 h 6858000"/>
              <a:gd name="connsiteX129" fmla="*/ 11477995 w 12192000"/>
              <a:gd name="connsiteY129" fmla="*/ 6364491 h 6858000"/>
              <a:gd name="connsiteX130" fmla="*/ 11469944 w 12192000"/>
              <a:gd name="connsiteY130" fmla="*/ 6364491 h 6858000"/>
              <a:gd name="connsiteX131" fmla="*/ 11466706 w 12192000"/>
              <a:gd name="connsiteY131" fmla="*/ 6367732 h 6858000"/>
              <a:gd name="connsiteX132" fmla="*/ 11466706 w 12192000"/>
              <a:gd name="connsiteY132" fmla="*/ 6373607 h 6858000"/>
              <a:gd name="connsiteX133" fmla="*/ 11469944 w 12192000"/>
              <a:gd name="connsiteY133" fmla="*/ 6376877 h 6858000"/>
              <a:gd name="connsiteX134" fmla="*/ 11532518 w 12192000"/>
              <a:gd name="connsiteY134" fmla="*/ 6376877 h 6858000"/>
              <a:gd name="connsiteX135" fmla="*/ 11535698 w 12192000"/>
              <a:gd name="connsiteY135" fmla="*/ 6373636 h 6858000"/>
              <a:gd name="connsiteX136" fmla="*/ 11535698 w 12192000"/>
              <a:gd name="connsiteY136" fmla="*/ 6367761 h 6858000"/>
              <a:gd name="connsiteX137" fmla="*/ 11532460 w 12192000"/>
              <a:gd name="connsiteY137" fmla="*/ 6364520 h 6858000"/>
              <a:gd name="connsiteX138" fmla="*/ 11524725 w 12192000"/>
              <a:gd name="connsiteY138" fmla="*/ 6364520 h 6858000"/>
              <a:gd name="connsiteX139" fmla="*/ 11516674 w 12192000"/>
              <a:gd name="connsiteY139" fmla="*/ 6356388 h 6858000"/>
              <a:gd name="connsiteX140" fmla="*/ 11516674 w 12192000"/>
              <a:gd name="connsiteY140" fmla="*/ 6253073 h 6858000"/>
              <a:gd name="connsiteX141" fmla="*/ 11520886 w 12192000"/>
              <a:gd name="connsiteY141" fmla="*/ 6242973 h 6858000"/>
              <a:gd name="connsiteX142" fmla="*/ 11555066 w 12192000"/>
              <a:gd name="connsiteY142" fmla="*/ 6226680 h 6858000"/>
              <a:gd name="connsiteX143" fmla="*/ 11586668 w 12192000"/>
              <a:gd name="connsiteY143" fmla="*/ 6265141 h 6858000"/>
              <a:gd name="connsiteX144" fmla="*/ 11586668 w 12192000"/>
              <a:gd name="connsiteY144" fmla="*/ 6356388 h 6858000"/>
              <a:gd name="connsiteX145" fmla="*/ 11578618 w 12192000"/>
              <a:gd name="connsiteY145" fmla="*/ 6364520 h 6858000"/>
              <a:gd name="connsiteX146" fmla="*/ 11570567 w 12192000"/>
              <a:gd name="connsiteY146" fmla="*/ 6364520 h 6858000"/>
              <a:gd name="connsiteX147" fmla="*/ 11567358 w 12192000"/>
              <a:gd name="connsiteY147" fmla="*/ 6367761 h 6858000"/>
              <a:gd name="connsiteX148" fmla="*/ 11567358 w 12192000"/>
              <a:gd name="connsiteY148" fmla="*/ 6373636 h 6858000"/>
              <a:gd name="connsiteX149" fmla="*/ 11570567 w 12192000"/>
              <a:gd name="connsiteY149" fmla="*/ 6376906 h 6858000"/>
              <a:gd name="connsiteX150" fmla="*/ 11633140 w 12192000"/>
              <a:gd name="connsiteY150" fmla="*/ 6376906 h 6858000"/>
              <a:gd name="connsiteX151" fmla="*/ 11636378 w 12192000"/>
              <a:gd name="connsiteY151" fmla="*/ 6373636 h 6858000"/>
              <a:gd name="connsiteX152" fmla="*/ 11636378 w 12192000"/>
              <a:gd name="connsiteY152" fmla="*/ 6367761 h 6858000"/>
              <a:gd name="connsiteX153" fmla="*/ 11633140 w 12192000"/>
              <a:gd name="connsiteY153" fmla="*/ 6364520 h 6858000"/>
              <a:gd name="connsiteX154" fmla="*/ 11625405 w 12192000"/>
              <a:gd name="connsiteY154" fmla="*/ 6364520 h 6858000"/>
              <a:gd name="connsiteX155" fmla="*/ 11617354 w 12192000"/>
              <a:gd name="connsiteY155" fmla="*/ 6356388 h 6858000"/>
              <a:gd name="connsiteX156" fmla="*/ 11617354 w 12192000"/>
              <a:gd name="connsiteY156" fmla="*/ 6262218 h 6858000"/>
              <a:gd name="connsiteX157" fmla="*/ 11569621 w 12192000"/>
              <a:gd name="connsiteY157" fmla="*/ 6203876 h 6858000"/>
              <a:gd name="connsiteX158" fmla="*/ 10268802 w 12192000"/>
              <a:gd name="connsiteY158" fmla="*/ 6203876 h 6858000"/>
              <a:gd name="connsiteX159" fmla="*/ 10224908 w 12192000"/>
              <a:gd name="connsiteY159" fmla="*/ 6221789 h 6858000"/>
              <a:gd name="connsiteX160" fmla="*/ 10215883 w 12192000"/>
              <a:gd name="connsiteY160" fmla="*/ 6218201 h 6858000"/>
              <a:gd name="connsiteX161" fmla="*/ 10215883 w 12192000"/>
              <a:gd name="connsiteY161" fmla="*/ 6212326 h 6858000"/>
              <a:gd name="connsiteX162" fmla="*/ 10206543 w 12192000"/>
              <a:gd name="connsiteY162" fmla="*/ 6205815 h 6858000"/>
              <a:gd name="connsiteX163" fmla="*/ 10167176 w 12192000"/>
              <a:gd name="connsiteY163" fmla="*/ 6219185 h 6858000"/>
              <a:gd name="connsiteX164" fmla="*/ 10164598 w 12192000"/>
              <a:gd name="connsiteY164" fmla="*/ 6222426 h 6858000"/>
              <a:gd name="connsiteX165" fmla="*/ 10166517 w 12192000"/>
              <a:gd name="connsiteY165" fmla="*/ 6226333 h 6858000"/>
              <a:gd name="connsiteX166" fmla="*/ 10180069 w 12192000"/>
              <a:gd name="connsiteY166" fmla="*/ 6235767 h 6858000"/>
              <a:gd name="connsiteX167" fmla="*/ 10185226 w 12192000"/>
              <a:gd name="connsiteY167" fmla="*/ 6245549 h 6858000"/>
              <a:gd name="connsiteX168" fmla="*/ 10185226 w 12192000"/>
              <a:gd name="connsiteY168" fmla="*/ 6356359 h 6858000"/>
              <a:gd name="connsiteX169" fmla="*/ 10177175 w 12192000"/>
              <a:gd name="connsiteY169" fmla="*/ 6364491 h 6858000"/>
              <a:gd name="connsiteX170" fmla="*/ 10169125 w 12192000"/>
              <a:gd name="connsiteY170" fmla="*/ 6364491 h 6858000"/>
              <a:gd name="connsiteX171" fmla="*/ 10165887 w 12192000"/>
              <a:gd name="connsiteY171" fmla="*/ 6367732 h 6858000"/>
              <a:gd name="connsiteX172" fmla="*/ 10165887 w 12192000"/>
              <a:gd name="connsiteY172" fmla="*/ 6373607 h 6858000"/>
              <a:gd name="connsiteX173" fmla="*/ 10169125 w 12192000"/>
              <a:gd name="connsiteY173" fmla="*/ 6376877 h 6858000"/>
              <a:gd name="connsiteX174" fmla="*/ 10231699 w 12192000"/>
              <a:gd name="connsiteY174" fmla="*/ 6376877 h 6858000"/>
              <a:gd name="connsiteX175" fmla="*/ 10234879 w 12192000"/>
              <a:gd name="connsiteY175" fmla="*/ 6373636 h 6858000"/>
              <a:gd name="connsiteX176" fmla="*/ 10234879 w 12192000"/>
              <a:gd name="connsiteY176" fmla="*/ 6367761 h 6858000"/>
              <a:gd name="connsiteX177" fmla="*/ 10231641 w 12192000"/>
              <a:gd name="connsiteY177" fmla="*/ 6364520 h 6858000"/>
              <a:gd name="connsiteX178" fmla="*/ 10223906 w 12192000"/>
              <a:gd name="connsiteY178" fmla="*/ 6364520 h 6858000"/>
              <a:gd name="connsiteX179" fmla="*/ 10215855 w 12192000"/>
              <a:gd name="connsiteY179" fmla="*/ 6356388 h 6858000"/>
              <a:gd name="connsiteX180" fmla="*/ 10215855 w 12192000"/>
              <a:gd name="connsiteY180" fmla="*/ 6253073 h 6858000"/>
              <a:gd name="connsiteX181" fmla="*/ 10220066 w 12192000"/>
              <a:gd name="connsiteY181" fmla="*/ 6242973 h 6858000"/>
              <a:gd name="connsiteX182" fmla="*/ 10254247 w 12192000"/>
              <a:gd name="connsiteY182" fmla="*/ 6226680 h 6858000"/>
              <a:gd name="connsiteX183" fmla="*/ 10285849 w 12192000"/>
              <a:gd name="connsiteY183" fmla="*/ 6265141 h 6858000"/>
              <a:gd name="connsiteX184" fmla="*/ 10285849 w 12192000"/>
              <a:gd name="connsiteY184" fmla="*/ 6356388 h 6858000"/>
              <a:gd name="connsiteX185" fmla="*/ 10277798 w 12192000"/>
              <a:gd name="connsiteY185" fmla="*/ 6364520 h 6858000"/>
              <a:gd name="connsiteX186" fmla="*/ 10269747 w 12192000"/>
              <a:gd name="connsiteY186" fmla="*/ 6364520 h 6858000"/>
              <a:gd name="connsiteX187" fmla="*/ 10266538 w 12192000"/>
              <a:gd name="connsiteY187" fmla="*/ 6367761 h 6858000"/>
              <a:gd name="connsiteX188" fmla="*/ 10266538 w 12192000"/>
              <a:gd name="connsiteY188" fmla="*/ 6373636 h 6858000"/>
              <a:gd name="connsiteX189" fmla="*/ 10269747 w 12192000"/>
              <a:gd name="connsiteY189" fmla="*/ 6376906 h 6858000"/>
              <a:gd name="connsiteX190" fmla="*/ 10332321 w 12192000"/>
              <a:gd name="connsiteY190" fmla="*/ 6376906 h 6858000"/>
              <a:gd name="connsiteX191" fmla="*/ 10335559 w 12192000"/>
              <a:gd name="connsiteY191" fmla="*/ 6373636 h 6858000"/>
              <a:gd name="connsiteX192" fmla="*/ 10335559 w 12192000"/>
              <a:gd name="connsiteY192" fmla="*/ 6367761 h 6858000"/>
              <a:gd name="connsiteX193" fmla="*/ 10332321 w 12192000"/>
              <a:gd name="connsiteY193" fmla="*/ 6364520 h 6858000"/>
              <a:gd name="connsiteX194" fmla="*/ 10324586 w 12192000"/>
              <a:gd name="connsiteY194" fmla="*/ 6364520 h 6858000"/>
              <a:gd name="connsiteX195" fmla="*/ 10316535 w 12192000"/>
              <a:gd name="connsiteY195" fmla="*/ 6356388 h 6858000"/>
              <a:gd name="connsiteX196" fmla="*/ 10316535 w 12192000"/>
              <a:gd name="connsiteY196" fmla="*/ 6262218 h 6858000"/>
              <a:gd name="connsiteX197" fmla="*/ 10268802 w 12192000"/>
              <a:gd name="connsiteY197" fmla="*/ 6203876 h 6858000"/>
              <a:gd name="connsiteX198" fmla="*/ 10699171 w 12192000"/>
              <a:gd name="connsiteY198" fmla="*/ 6164113 h 6858000"/>
              <a:gd name="connsiteX199" fmla="*/ 10690461 w 12192000"/>
              <a:gd name="connsiteY199" fmla="*/ 6171608 h 6858000"/>
              <a:gd name="connsiteX200" fmla="*/ 10661408 w 12192000"/>
              <a:gd name="connsiteY200" fmla="*/ 6207464 h 6858000"/>
              <a:gd name="connsiteX201" fmla="*/ 10658199 w 12192000"/>
              <a:gd name="connsiteY201" fmla="*/ 6210705 h 6858000"/>
              <a:gd name="connsiteX202" fmla="*/ 10658199 w 12192000"/>
              <a:gd name="connsiteY202" fmla="*/ 6219821 h 6858000"/>
              <a:gd name="connsiteX203" fmla="*/ 10661466 w 12192000"/>
              <a:gd name="connsiteY203" fmla="*/ 6223063 h 6858000"/>
              <a:gd name="connsiteX204" fmla="*/ 10669517 w 12192000"/>
              <a:gd name="connsiteY204" fmla="*/ 6223063 h 6858000"/>
              <a:gd name="connsiteX205" fmla="*/ 10677568 w 12192000"/>
              <a:gd name="connsiteY205" fmla="*/ 6231224 h 6858000"/>
              <a:gd name="connsiteX206" fmla="*/ 10677568 w 12192000"/>
              <a:gd name="connsiteY206" fmla="*/ 6335175 h 6858000"/>
              <a:gd name="connsiteX207" fmla="*/ 10718854 w 12192000"/>
              <a:gd name="connsiteY207" fmla="*/ 6380147 h 6858000"/>
              <a:gd name="connsiteX208" fmla="*/ 10759195 w 12192000"/>
              <a:gd name="connsiteY208" fmla="*/ 6364809 h 6858000"/>
              <a:gd name="connsiteX209" fmla="*/ 10761114 w 12192000"/>
              <a:gd name="connsiteY209" fmla="*/ 6354709 h 6858000"/>
              <a:gd name="connsiteX210" fmla="*/ 10751115 w 12192000"/>
              <a:gd name="connsiteY210" fmla="*/ 6355028 h 6858000"/>
              <a:gd name="connsiteX211" fmla="*/ 10731117 w 12192000"/>
              <a:gd name="connsiteY211" fmla="*/ 6360237 h 6858000"/>
              <a:gd name="connsiteX212" fmla="*/ 10708196 w 12192000"/>
              <a:gd name="connsiteY212" fmla="*/ 6331876 h 6858000"/>
              <a:gd name="connsiteX213" fmla="*/ 10708196 w 12192000"/>
              <a:gd name="connsiteY213" fmla="*/ 6231195 h 6858000"/>
              <a:gd name="connsiteX214" fmla="*/ 10716247 w 12192000"/>
              <a:gd name="connsiteY214" fmla="*/ 6223034 h 6858000"/>
              <a:gd name="connsiteX215" fmla="*/ 10752061 w 12192000"/>
              <a:gd name="connsiteY215" fmla="*/ 6223034 h 6858000"/>
              <a:gd name="connsiteX216" fmla="*/ 10755298 w 12192000"/>
              <a:gd name="connsiteY216" fmla="*/ 6219793 h 6858000"/>
              <a:gd name="connsiteX217" fmla="*/ 10755298 w 12192000"/>
              <a:gd name="connsiteY217" fmla="*/ 6210676 h 6858000"/>
              <a:gd name="connsiteX218" fmla="*/ 10752061 w 12192000"/>
              <a:gd name="connsiteY218" fmla="*/ 6207435 h 6858000"/>
              <a:gd name="connsiteX219" fmla="*/ 10716247 w 12192000"/>
              <a:gd name="connsiteY219" fmla="*/ 6207435 h 6858000"/>
              <a:gd name="connsiteX220" fmla="*/ 10708196 w 12192000"/>
              <a:gd name="connsiteY220" fmla="*/ 6199274 h 6858000"/>
              <a:gd name="connsiteX221" fmla="*/ 10708196 w 12192000"/>
              <a:gd name="connsiteY221" fmla="*/ 6172245 h 6858000"/>
              <a:gd name="connsiteX222" fmla="*/ 10700145 w 12192000"/>
              <a:gd name="connsiteY222" fmla="*/ 6164113 h 6858000"/>
              <a:gd name="connsiteX223" fmla="*/ 11241566 w 12192000"/>
              <a:gd name="connsiteY223" fmla="*/ 6164083 h 6858000"/>
              <a:gd name="connsiteX224" fmla="*/ 11232856 w 12192000"/>
              <a:gd name="connsiteY224" fmla="*/ 6171579 h 6858000"/>
              <a:gd name="connsiteX225" fmla="*/ 11190595 w 12192000"/>
              <a:gd name="connsiteY225" fmla="*/ 6207435 h 6858000"/>
              <a:gd name="connsiteX226" fmla="*/ 11167989 w 12192000"/>
              <a:gd name="connsiteY226" fmla="*/ 6207435 h 6858000"/>
              <a:gd name="connsiteX227" fmla="*/ 11159938 w 12192000"/>
              <a:gd name="connsiteY227" fmla="*/ 6199274 h 6858000"/>
              <a:gd name="connsiteX228" fmla="*/ 11159938 w 12192000"/>
              <a:gd name="connsiteY228" fmla="*/ 6172245 h 6858000"/>
              <a:gd name="connsiteX229" fmla="*/ 11151887 w 12192000"/>
              <a:gd name="connsiteY229" fmla="*/ 6164113 h 6858000"/>
              <a:gd name="connsiteX230" fmla="*/ 11150913 w 12192000"/>
              <a:gd name="connsiteY230" fmla="*/ 6164113 h 6858000"/>
              <a:gd name="connsiteX231" fmla="*/ 11142203 w 12192000"/>
              <a:gd name="connsiteY231" fmla="*/ 6171608 h 6858000"/>
              <a:gd name="connsiteX232" fmla="*/ 11113180 w 12192000"/>
              <a:gd name="connsiteY232" fmla="*/ 6207464 h 6858000"/>
              <a:gd name="connsiteX233" fmla="*/ 11109942 w 12192000"/>
              <a:gd name="connsiteY233" fmla="*/ 6210705 h 6858000"/>
              <a:gd name="connsiteX234" fmla="*/ 11109942 w 12192000"/>
              <a:gd name="connsiteY234" fmla="*/ 6219821 h 6858000"/>
              <a:gd name="connsiteX235" fmla="*/ 11113180 w 12192000"/>
              <a:gd name="connsiteY235" fmla="*/ 6223063 h 6858000"/>
              <a:gd name="connsiteX236" fmla="*/ 11121231 w 12192000"/>
              <a:gd name="connsiteY236" fmla="*/ 6223063 h 6858000"/>
              <a:gd name="connsiteX237" fmla="*/ 11129282 w 12192000"/>
              <a:gd name="connsiteY237" fmla="*/ 6231224 h 6858000"/>
              <a:gd name="connsiteX238" fmla="*/ 11129282 w 12192000"/>
              <a:gd name="connsiteY238" fmla="*/ 6344291 h 6858000"/>
              <a:gd name="connsiteX239" fmla="*/ 11167044 w 12192000"/>
              <a:gd name="connsiteY239" fmla="*/ 6380147 h 6858000"/>
              <a:gd name="connsiteX240" fmla="*/ 11199936 w 12192000"/>
              <a:gd name="connsiteY240" fmla="*/ 6367443 h 6858000"/>
              <a:gd name="connsiteX241" fmla="*/ 11201855 w 12192000"/>
              <a:gd name="connsiteY241" fmla="*/ 6357661 h 6858000"/>
              <a:gd name="connsiteX242" fmla="*/ 11191541 w 12192000"/>
              <a:gd name="connsiteY242" fmla="*/ 6357024 h 6858000"/>
              <a:gd name="connsiteX243" fmla="*/ 11178304 w 12192000"/>
              <a:gd name="connsiteY243" fmla="*/ 6360613 h 6858000"/>
              <a:gd name="connsiteX244" fmla="*/ 11159910 w 12192000"/>
              <a:gd name="connsiteY244" fmla="*/ 6342699 h 6858000"/>
              <a:gd name="connsiteX245" fmla="*/ 11159910 w 12192000"/>
              <a:gd name="connsiteY245" fmla="*/ 6231253 h 6858000"/>
              <a:gd name="connsiteX246" fmla="*/ 11167960 w 12192000"/>
              <a:gd name="connsiteY246" fmla="*/ 6223092 h 6858000"/>
              <a:gd name="connsiteX247" fmla="*/ 11211511 w 12192000"/>
              <a:gd name="connsiteY247" fmla="*/ 6223092 h 6858000"/>
              <a:gd name="connsiteX248" fmla="*/ 11219562 w 12192000"/>
              <a:gd name="connsiteY248" fmla="*/ 6231253 h 6858000"/>
              <a:gd name="connsiteX249" fmla="*/ 11219562 w 12192000"/>
              <a:gd name="connsiteY249" fmla="*/ 6335204 h 6858000"/>
              <a:gd name="connsiteX250" fmla="*/ 11260848 w 12192000"/>
              <a:gd name="connsiteY250" fmla="*/ 6380176 h 6858000"/>
              <a:gd name="connsiteX251" fmla="*/ 11301188 w 12192000"/>
              <a:gd name="connsiteY251" fmla="*/ 6364838 h 6858000"/>
              <a:gd name="connsiteX252" fmla="*/ 11303194 w 12192000"/>
              <a:gd name="connsiteY252" fmla="*/ 6354680 h 6858000"/>
              <a:gd name="connsiteX253" fmla="*/ 11293195 w 12192000"/>
              <a:gd name="connsiteY253" fmla="*/ 6354999 h 6858000"/>
              <a:gd name="connsiteX254" fmla="*/ 11273196 w 12192000"/>
              <a:gd name="connsiteY254" fmla="*/ 6360208 h 6858000"/>
              <a:gd name="connsiteX255" fmla="*/ 11250276 w 12192000"/>
              <a:gd name="connsiteY255" fmla="*/ 6331847 h 6858000"/>
              <a:gd name="connsiteX256" fmla="*/ 11250276 w 12192000"/>
              <a:gd name="connsiteY256" fmla="*/ 6231166 h 6858000"/>
              <a:gd name="connsiteX257" fmla="*/ 11258326 w 12192000"/>
              <a:gd name="connsiteY257" fmla="*/ 6223005 h 6858000"/>
              <a:gd name="connsiteX258" fmla="*/ 11294140 w 12192000"/>
              <a:gd name="connsiteY258" fmla="*/ 6223005 h 6858000"/>
              <a:gd name="connsiteX259" fmla="*/ 11297378 w 12192000"/>
              <a:gd name="connsiteY259" fmla="*/ 6219763 h 6858000"/>
              <a:gd name="connsiteX260" fmla="*/ 11297378 w 12192000"/>
              <a:gd name="connsiteY260" fmla="*/ 6210648 h 6858000"/>
              <a:gd name="connsiteX261" fmla="*/ 11294140 w 12192000"/>
              <a:gd name="connsiteY261" fmla="*/ 6207406 h 6858000"/>
              <a:gd name="connsiteX262" fmla="*/ 11258326 w 12192000"/>
              <a:gd name="connsiteY262" fmla="*/ 6207406 h 6858000"/>
              <a:gd name="connsiteX263" fmla="*/ 11250276 w 12192000"/>
              <a:gd name="connsiteY263" fmla="*/ 6199245 h 6858000"/>
              <a:gd name="connsiteX264" fmla="*/ 11250276 w 12192000"/>
              <a:gd name="connsiteY264" fmla="*/ 6172216 h 6858000"/>
              <a:gd name="connsiteX265" fmla="*/ 11242224 w 12192000"/>
              <a:gd name="connsiteY265" fmla="*/ 6164083 h 6858000"/>
              <a:gd name="connsiteX266" fmla="*/ 9789697 w 12192000"/>
              <a:gd name="connsiteY266" fmla="*/ 6145533 h 6858000"/>
              <a:gd name="connsiteX267" fmla="*/ 9784855 w 12192000"/>
              <a:gd name="connsiteY267" fmla="*/ 6150077 h 6858000"/>
              <a:gd name="connsiteX268" fmla="*/ 9788064 w 12192000"/>
              <a:gd name="connsiteY268" fmla="*/ 6158874 h 6858000"/>
              <a:gd name="connsiteX269" fmla="*/ 9777750 w 12192000"/>
              <a:gd name="connsiteY269" fmla="*/ 6182026 h 6858000"/>
              <a:gd name="connsiteX270" fmla="*/ 9797748 w 12192000"/>
              <a:gd name="connsiteY270" fmla="*/ 6202226 h 6858000"/>
              <a:gd name="connsiteX271" fmla="*/ 9819380 w 12192000"/>
              <a:gd name="connsiteY271" fmla="*/ 6179422 h 6858000"/>
              <a:gd name="connsiteX272" fmla="*/ 9789697 w 12192000"/>
              <a:gd name="connsiteY272" fmla="*/ 6145533 h 6858000"/>
              <a:gd name="connsiteX273" fmla="*/ 10771458 w 12192000"/>
              <a:gd name="connsiteY273" fmla="*/ 6145504 h 6858000"/>
              <a:gd name="connsiteX274" fmla="*/ 10768220 w 12192000"/>
              <a:gd name="connsiteY274" fmla="*/ 6148745 h 6858000"/>
              <a:gd name="connsiteX275" fmla="*/ 10768220 w 12192000"/>
              <a:gd name="connsiteY275" fmla="*/ 6158527 h 6858000"/>
              <a:gd name="connsiteX276" fmla="*/ 10771458 w 12192000"/>
              <a:gd name="connsiteY276" fmla="*/ 6161797 h 6858000"/>
              <a:gd name="connsiteX277" fmla="*/ 10785325 w 12192000"/>
              <a:gd name="connsiteY277" fmla="*/ 6161797 h 6858000"/>
              <a:gd name="connsiteX278" fmla="*/ 10794665 w 12192000"/>
              <a:gd name="connsiteY278" fmla="*/ 6168309 h 6858000"/>
              <a:gd name="connsiteX279" fmla="*/ 10873714 w 12192000"/>
              <a:gd name="connsiteY279" fmla="*/ 6375893 h 6858000"/>
              <a:gd name="connsiteX280" fmla="*/ 10877238 w 12192000"/>
              <a:gd name="connsiteY280" fmla="*/ 6378498 h 6858000"/>
              <a:gd name="connsiteX281" fmla="*/ 10885632 w 12192000"/>
              <a:gd name="connsiteY281" fmla="*/ 6378498 h 6858000"/>
              <a:gd name="connsiteX282" fmla="*/ 10889185 w 12192000"/>
              <a:gd name="connsiteY282" fmla="*/ 6375893 h 6858000"/>
              <a:gd name="connsiteX283" fmla="*/ 10967259 w 12192000"/>
              <a:gd name="connsiteY283" fmla="*/ 6168309 h 6858000"/>
              <a:gd name="connsiteX284" fmla="*/ 10976628 w 12192000"/>
              <a:gd name="connsiteY284" fmla="*/ 6161797 h 6858000"/>
              <a:gd name="connsiteX285" fmla="*/ 10989865 w 12192000"/>
              <a:gd name="connsiteY285" fmla="*/ 6161797 h 6858000"/>
              <a:gd name="connsiteX286" fmla="*/ 10993074 w 12192000"/>
              <a:gd name="connsiteY286" fmla="*/ 6158527 h 6858000"/>
              <a:gd name="connsiteX287" fmla="*/ 10993074 w 12192000"/>
              <a:gd name="connsiteY287" fmla="*/ 6148745 h 6858000"/>
              <a:gd name="connsiteX288" fmla="*/ 10989865 w 12192000"/>
              <a:gd name="connsiteY288" fmla="*/ 6145504 h 6858000"/>
              <a:gd name="connsiteX289" fmla="*/ 10918896 w 12192000"/>
              <a:gd name="connsiteY289" fmla="*/ 6145504 h 6858000"/>
              <a:gd name="connsiteX290" fmla="*/ 10915659 w 12192000"/>
              <a:gd name="connsiteY290" fmla="*/ 6148745 h 6858000"/>
              <a:gd name="connsiteX291" fmla="*/ 10915659 w 12192000"/>
              <a:gd name="connsiteY291" fmla="*/ 6158527 h 6858000"/>
              <a:gd name="connsiteX292" fmla="*/ 10918896 w 12192000"/>
              <a:gd name="connsiteY292" fmla="*/ 6161797 h 6858000"/>
              <a:gd name="connsiteX293" fmla="*/ 10935342 w 12192000"/>
              <a:gd name="connsiteY293" fmla="*/ 6161797 h 6858000"/>
              <a:gd name="connsiteX294" fmla="*/ 10941788 w 12192000"/>
              <a:gd name="connsiteY294" fmla="*/ 6171232 h 6858000"/>
              <a:gd name="connsiteX295" fmla="*/ 10893712 w 12192000"/>
              <a:gd name="connsiteY295" fmla="*/ 6308088 h 6858000"/>
              <a:gd name="connsiteX296" fmla="*/ 10883082 w 12192000"/>
              <a:gd name="connsiteY296" fmla="*/ 6308088 h 6858000"/>
              <a:gd name="connsiteX297" fmla="*/ 10834691 w 12192000"/>
              <a:gd name="connsiteY297" fmla="*/ 6171232 h 6858000"/>
              <a:gd name="connsiteX298" fmla="*/ 10841137 w 12192000"/>
              <a:gd name="connsiteY298" fmla="*/ 6161797 h 6858000"/>
              <a:gd name="connsiteX299" fmla="*/ 10853715 w 12192000"/>
              <a:gd name="connsiteY299" fmla="*/ 6161797 h 6858000"/>
              <a:gd name="connsiteX300" fmla="*/ 10856953 w 12192000"/>
              <a:gd name="connsiteY300" fmla="*/ 6158527 h 6858000"/>
              <a:gd name="connsiteX301" fmla="*/ 10856953 w 12192000"/>
              <a:gd name="connsiteY301" fmla="*/ 6148745 h 6858000"/>
              <a:gd name="connsiteX302" fmla="*/ 10853715 w 12192000"/>
              <a:gd name="connsiteY302" fmla="*/ 6145504 h 6858000"/>
              <a:gd name="connsiteX303" fmla="*/ 10522393 w 12192000"/>
              <a:gd name="connsiteY303" fmla="*/ 6143884 h 6858000"/>
              <a:gd name="connsiteX304" fmla="*/ 10483026 w 12192000"/>
              <a:gd name="connsiteY304" fmla="*/ 6157254 h 6858000"/>
              <a:gd name="connsiteX305" fmla="*/ 10480448 w 12192000"/>
              <a:gd name="connsiteY305" fmla="*/ 6160495 h 6858000"/>
              <a:gd name="connsiteX306" fmla="*/ 10482367 w 12192000"/>
              <a:gd name="connsiteY306" fmla="*/ 6164402 h 6858000"/>
              <a:gd name="connsiteX307" fmla="*/ 10495919 w 12192000"/>
              <a:gd name="connsiteY307" fmla="*/ 6173865 h 6858000"/>
              <a:gd name="connsiteX308" fmla="*/ 10501105 w 12192000"/>
              <a:gd name="connsiteY308" fmla="*/ 6183618 h 6858000"/>
              <a:gd name="connsiteX309" fmla="*/ 10501105 w 12192000"/>
              <a:gd name="connsiteY309" fmla="*/ 6356330 h 6858000"/>
              <a:gd name="connsiteX310" fmla="*/ 10493054 w 12192000"/>
              <a:gd name="connsiteY310" fmla="*/ 6364462 h 6858000"/>
              <a:gd name="connsiteX311" fmla="*/ 10484975 w 12192000"/>
              <a:gd name="connsiteY311" fmla="*/ 6364462 h 6858000"/>
              <a:gd name="connsiteX312" fmla="*/ 10481766 w 12192000"/>
              <a:gd name="connsiteY312" fmla="*/ 6367703 h 6858000"/>
              <a:gd name="connsiteX313" fmla="*/ 10481766 w 12192000"/>
              <a:gd name="connsiteY313" fmla="*/ 6373578 h 6858000"/>
              <a:gd name="connsiteX314" fmla="*/ 10484975 w 12192000"/>
              <a:gd name="connsiteY314" fmla="*/ 6376848 h 6858000"/>
              <a:gd name="connsiteX315" fmla="*/ 10550786 w 12192000"/>
              <a:gd name="connsiteY315" fmla="*/ 6376848 h 6858000"/>
              <a:gd name="connsiteX316" fmla="*/ 10554024 w 12192000"/>
              <a:gd name="connsiteY316" fmla="*/ 6373578 h 6858000"/>
              <a:gd name="connsiteX317" fmla="*/ 10554024 w 12192000"/>
              <a:gd name="connsiteY317" fmla="*/ 6367703 h 6858000"/>
              <a:gd name="connsiteX318" fmla="*/ 10550786 w 12192000"/>
              <a:gd name="connsiteY318" fmla="*/ 6364462 h 6858000"/>
              <a:gd name="connsiteX319" fmla="*/ 10539813 w 12192000"/>
              <a:gd name="connsiteY319" fmla="*/ 6364462 h 6858000"/>
              <a:gd name="connsiteX320" fmla="*/ 10531762 w 12192000"/>
              <a:gd name="connsiteY320" fmla="*/ 6356330 h 6858000"/>
              <a:gd name="connsiteX321" fmla="*/ 10531762 w 12192000"/>
              <a:gd name="connsiteY321" fmla="*/ 6326985 h 6858000"/>
              <a:gd name="connsiteX322" fmla="*/ 10535630 w 12192000"/>
              <a:gd name="connsiteY322" fmla="*/ 6316885 h 6858000"/>
              <a:gd name="connsiteX323" fmla="*/ 10551761 w 12192000"/>
              <a:gd name="connsiteY323" fmla="*/ 6299955 h 6858000"/>
              <a:gd name="connsiteX324" fmla="*/ 10563049 w 12192000"/>
              <a:gd name="connsiteY324" fmla="*/ 6301258 h 6858000"/>
              <a:gd name="connsiteX325" fmla="*/ 10595310 w 12192000"/>
              <a:gd name="connsiteY325" fmla="*/ 6354709 h 6858000"/>
              <a:gd name="connsiteX326" fmla="*/ 10589809 w 12192000"/>
              <a:gd name="connsiteY326" fmla="*/ 6364491 h 6858000"/>
              <a:gd name="connsiteX327" fmla="*/ 10584652 w 12192000"/>
              <a:gd name="connsiteY327" fmla="*/ 6364491 h 6858000"/>
              <a:gd name="connsiteX328" fmla="*/ 10581443 w 12192000"/>
              <a:gd name="connsiteY328" fmla="*/ 6367732 h 6858000"/>
              <a:gd name="connsiteX329" fmla="*/ 10581443 w 12192000"/>
              <a:gd name="connsiteY329" fmla="*/ 6373607 h 6858000"/>
              <a:gd name="connsiteX330" fmla="*/ 10584652 w 12192000"/>
              <a:gd name="connsiteY330" fmla="*/ 6376877 h 6858000"/>
              <a:gd name="connsiteX331" fmla="*/ 10649489 w 12192000"/>
              <a:gd name="connsiteY331" fmla="*/ 6376877 h 6858000"/>
              <a:gd name="connsiteX332" fmla="*/ 10652727 w 12192000"/>
              <a:gd name="connsiteY332" fmla="*/ 6373607 h 6858000"/>
              <a:gd name="connsiteX333" fmla="*/ 10652727 w 12192000"/>
              <a:gd name="connsiteY333" fmla="*/ 6367732 h 6858000"/>
              <a:gd name="connsiteX334" fmla="*/ 10649489 w 12192000"/>
              <a:gd name="connsiteY334" fmla="*/ 6364491 h 6858000"/>
              <a:gd name="connsiteX335" fmla="*/ 10643358 w 12192000"/>
              <a:gd name="connsiteY335" fmla="*/ 6364491 h 6858000"/>
              <a:gd name="connsiteX336" fmla="*/ 10633674 w 12192000"/>
              <a:gd name="connsiteY336" fmla="*/ 6358935 h 6858000"/>
              <a:gd name="connsiteX337" fmla="*/ 10584624 w 12192000"/>
              <a:gd name="connsiteY337" fmla="*/ 6278453 h 6858000"/>
              <a:gd name="connsiteX338" fmla="*/ 10585598 w 12192000"/>
              <a:gd name="connsiteY338" fmla="*/ 6267051 h 6858000"/>
              <a:gd name="connsiteX339" fmla="*/ 10620437 w 12192000"/>
              <a:gd name="connsiteY339" fmla="*/ 6227635 h 6858000"/>
              <a:gd name="connsiteX340" fmla="*/ 10630121 w 12192000"/>
              <a:gd name="connsiteY340" fmla="*/ 6223063 h 6858000"/>
              <a:gd name="connsiteX341" fmla="*/ 10641410 w 12192000"/>
              <a:gd name="connsiteY341" fmla="*/ 6223063 h 6858000"/>
              <a:gd name="connsiteX342" fmla="*/ 10644648 w 12192000"/>
              <a:gd name="connsiteY342" fmla="*/ 6219821 h 6858000"/>
              <a:gd name="connsiteX343" fmla="*/ 10644648 w 12192000"/>
              <a:gd name="connsiteY343" fmla="*/ 6210705 h 6858000"/>
              <a:gd name="connsiteX344" fmla="*/ 10641410 w 12192000"/>
              <a:gd name="connsiteY344" fmla="*/ 6207464 h 6858000"/>
              <a:gd name="connsiteX345" fmla="*/ 10580440 w 12192000"/>
              <a:gd name="connsiteY345" fmla="*/ 6207464 h 6858000"/>
              <a:gd name="connsiteX346" fmla="*/ 10577203 w 12192000"/>
              <a:gd name="connsiteY346" fmla="*/ 6210705 h 6858000"/>
              <a:gd name="connsiteX347" fmla="*/ 10577203 w 12192000"/>
              <a:gd name="connsiteY347" fmla="*/ 6219821 h 6858000"/>
              <a:gd name="connsiteX348" fmla="*/ 10580440 w 12192000"/>
              <a:gd name="connsiteY348" fmla="*/ 6223063 h 6858000"/>
              <a:gd name="connsiteX349" fmla="*/ 10586887 w 12192000"/>
              <a:gd name="connsiteY349" fmla="*/ 6223063 h 6858000"/>
              <a:gd name="connsiteX350" fmla="*/ 10591414 w 12192000"/>
              <a:gd name="connsiteY350" fmla="*/ 6233163 h 6858000"/>
              <a:gd name="connsiteX351" fmla="*/ 10541733 w 12192000"/>
              <a:gd name="connsiteY351" fmla="*/ 6288235 h 6858000"/>
              <a:gd name="connsiteX352" fmla="*/ 10531733 w 12192000"/>
              <a:gd name="connsiteY352" fmla="*/ 6284328 h 6858000"/>
              <a:gd name="connsiteX353" fmla="*/ 10531733 w 12192000"/>
              <a:gd name="connsiteY353" fmla="*/ 6150395 h 6858000"/>
              <a:gd name="connsiteX354" fmla="*/ 10522393 w 12192000"/>
              <a:gd name="connsiteY354" fmla="*/ 6143884 h 6858000"/>
              <a:gd name="connsiteX355" fmla="*/ 9753568 w 12192000"/>
              <a:gd name="connsiteY355" fmla="*/ 6142610 h 6858000"/>
              <a:gd name="connsiteX356" fmla="*/ 9692599 w 12192000"/>
              <a:gd name="connsiteY356" fmla="*/ 6205496 h 6858000"/>
              <a:gd name="connsiteX357" fmla="*/ 9813249 w 12192000"/>
              <a:gd name="connsiteY357" fmla="*/ 6320850 h 6858000"/>
              <a:gd name="connsiteX358" fmla="*/ 9767120 w 12192000"/>
              <a:gd name="connsiteY358" fmla="*/ 6366488 h 6858000"/>
              <a:gd name="connsiteX359" fmla="*/ 9709360 w 12192000"/>
              <a:gd name="connsiteY359" fmla="*/ 6315322 h 6858000"/>
              <a:gd name="connsiteX360" fmla="*/ 9700334 w 12192000"/>
              <a:gd name="connsiteY360" fmla="*/ 6308464 h 6858000"/>
              <a:gd name="connsiteX361" fmla="*/ 9693229 w 12192000"/>
              <a:gd name="connsiteY361" fmla="*/ 6308464 h 6858000"/>
              <a:gd name="connsiteX362" fmla="*/ 9685178 w 12192000"/>
              <a:gd name="connsiteY362" fmla="*/ 6316596 h 6858000"/>
              <a:gd name="connsiteX363" fmla="*/ 9685178 w 12192000"/>
              <a:gd name="connsiteY363" fmla="*/ 6342989 h 6858000"/>
              <a:gd name="connsiteX364" fmla="*/ 9689046 w 12192000"/>
              <a:gd name="connsiteY364" fmla="*/ 6353089 h 6858000"/>
              <a:gd name="connsiteX365" fmla="*/ 9764227 w 12192000"/>
              <a:gd name="connsiteY365" fmla="*/ 6380147 h 6858000"/>
              <a:gd name="connsiteX366" fmla="*/ 9842301 w 12192000"/>
              <a:gd name="connsiteY366" fmla="*/ 6312023 h 6858000"/>
              <a:gd name="connsiteX367" fmla="*/ 9720018 w 12192000"/>
              <a:gd name="connsiteY367" fmla="*/ 6193747 h 6858000"/>
              <a:gd name="connsiteX368" fmla="*/ 9754199 w 12192000"/>
              <a:gd name="connsiteY368" fmla="*/ 6153665 h 6858000"/>
              <a:gd name="connsiteX369" fmla="*/ 9761963 w 12192000"/>
              <a:gd name="connsiteY369" fmla="*/ 6147501 h 6858000"/>
              <a:gd name="connsiteX370" fmla="*/ 9753568 w 12192000"/>
              <a:gd name="connsiteY370" fmla="*/ 6142610 h 6858000"/>
              <a:gd name="connsiteX371" fmla="*/ 0 w 12192000"/>
              <a:gd name="connsiteY371" fmla="*/ 0 h 6858000"/>
              <a:gd name="connsiteX372" fmla="*/ 12192000 w 12192000"/>
              <a:gd name="connsiteY372" fmla="*/ 0 h 6858000"/>
              <a:gd name="connsiteX373" fmla="*/ 12192000 w 12192000"/>
              <a:gd name="connsiteY373" fmla="*/ 6858000 h 6858000"/>
              <a:gd name="connsiteX374" fmla="*/ 0 w 12192000"/>
              <a:gd name="connsiteY37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12192000" h="6858000">
                <a:moveTo>
                  <a:pt x="11039546" y="6294457"/>
                </a:moveTo>
                <a:cubicBezTo>
                  <a:pt x="11045334" y="6292807"/>
                  <a:pt x="11048915" y="6295412"/>
                  <a:pt x="11048915" y="6301316"/>
                </a:cubicBezTo>
                <a:lnTo>
                  <a:pt x="11048915" y="6315641"/>
                </a:lnTo>
                <a:cubicBezTo>
                  <a:pt x="11048915" y="6341397"/>
                  <a:pt x="11028917" y="6359311"/>
                  <a:pt x="11013101" y="6359311"/>
                </a:cubicBezTo>
                <a:cubicBezTo>
                  <a:pt x="11000180" y="6359311"/>
                  <a:pt x="10991154" y="6350484"/>
                  <a:pt x="10991154" y="6336159"/>
                </a:cubicBezTo>
                <a:cubicBezTo>
                  <a:pt x="10991154" y="6315641"/>
                  <a:pt x="11008574" y="6303255"/>
                  <a:pt x="11039546" y="6294457"/>
                </a:cubicBezTo>
                <a:close/>
                <a:moveTo>
                  <a:pt x="11385365" y="6217854"/>
                </a:moveTo>
                <a:cubicBezTo>
                  <a:pt x="11410865" y="6217854"/>
                  <a:pt x="11421523" y="6237735"/>
                  <a:pt x="11422812" y="6263810"/>
                </a:cubicBezTo>
                <a:cubicBezTo>
                  <a:pt x="11423128" y="6269656"/>
                  <a:pt x="11419919" y="6272926"/>
                  <a:pt x="11414762" y="6272926"/>
                </a:cubicBezTo>
                <a:lnTo>
                  <a:pt x="11347661" y="6272926"/>
                </a:lnTo>
                <a:cubicBezTo>
                  <a:pt x="11342160" y="6272926"/>
                  <a:pt x="11338950" y="6269685"/>
                  <a:pt x="11340240" y="6263810"/>
                </a:cubicBezTo>
                <a:cubicBezTo>
                  <a:pt x="11346343" y="6236433"/>
                  <a:pt x="11363448" y="6217854"/>
                  <a:pt x="11385365" y="6217854"/>
                </a:cubicBezTo>
                <a:close/>
                <a:moveTo>
                  <a:pt x="10084518" y="6217854"/>
                </a:moveTo>
                <a:cubicBezTo>
                  <a:pt x="10110017" y="6217854"/>
                  <a:pt x="10120675" y="6237735"/>
                  <a:pt x="10121965" y="6263810"/>
                </a:cubicBezTo>
                <a:cubicBezTo>
                  <a:pt x="10122280" y="6269656"/>
                  <a:pt x="10119071" y="6272926"/>
                  <a:pt x="10113914" y="6272926"/>
                </a:cubicBezTo>
                <a:lnTo>
                  <a:pt x="10046813" y="6272926"/>
                </a:lnTo>
                <a:cubicBezTo>
                  <a:pt x="10041312" y="6272926"/>
                  <a:pt x="10038103" y="6269685"/>
                  <a:pt x="10039392" y="6263810"/>
                </a:cubicBezTo>
                <a:cubicBezTo>
                  <a:pt x="10045523" y="6236433"/>
                  <a:pt x="10062628" y="6217854"/>
                  <a:pt x="10084518" y="6217854"/>
                </a:cubicBezTo>
                <a:close/>
                <a:moveTo>
                  <a:pt x="11001154" y="6207435"/>
                </a:moveTo>
                <a:cubicBezTo>
                  <a:pt x="10988891" y="6207435"/>
                  <a:pt x="10971471" y="6222108"/>
                  <a:pt x="10971471" y="6241324"/>
                </a:cubicBezTo>
                <a:cubicBezTo>
                  <a:pt x="10971471" y="6253391"/>
                  <a:pt x="10980181" y="6264128"/>
                  <a:pt x="10993074" y="6264128"/>
                </a:cubicBezTo>
                <a:cubicBezTo>
                  <a:pt x="11005337" y="6264128"/>
                  <a:pt x="11013073" y="6256314"/>
                  <a:pt x="11013073" y="6243928"/>
                </a:cubicBezTo>
                <a:cubicBezTo>
                  <a:pt x="11013073" y="6231224"/>
                  <a:pt x="11002758" y="6228619"/>
                  <a:pt x="11002758" y="6220805"/>
                </a:cubicBezTo>
                <a:cubicBezTo>
                  <a:pt x="11002758" y="6216551"/>
                  <a:pt x="11005996" y="6214265"/>
                  <a:pt x="11005996" y="6211979"/>
                </a:cubicBezTo>
                <a:cubicBezTo>
                  <a:pt x="11005996" y="6209056"/>
                  <a:pt x="11003732" y="6207435"/>
                  <a:pt x="11001154" y="6207435"/>
                </a:cubicBezTo>
                <a:close/>
                <a:moveTo>
                  <a:pt x="9835511" y="6207435"/>
                </a:moveTo>
                <a:cubicBezTo>
                  <a:pt x="9833591" y="6207435"/>
                  <a:pt x="9832302" y="6208737"/>
                  <a:pt x="9832302" y="6210676"/>
                </a:cubicBezTo>
                <a:lnTo>
                  <a:pt x="9832302" y="6216551"/>
                </a:lnTo>
                <a:cubicBezTo>
                  <a:pt x="9832302" y="6218519"/>
                  <a:pt x="9833591" y="6219821"/>
                  <a:pt x="9835511" y="6219821"/>
                </a:cubicBezTo>
                <a:lnTo>
                  <a:pt x="9844221" y="6219821"/>
                </a:lnTo>
                <a:cubicBezTo>
                  <a:pt x="9848747" y="6219821"/>
                  <a:pt x="9851985" y="6221760"/>
                  <a:pt x="9853590" y="6226333"/>
                </a:cubicBezTo>
                <a:lnTo>
                  <a:pt x="9911321" y="6375575"/>
                </a:lnTo>
                <a:cubicBezTo>
                  <a:pt x="9911952" y="6377543"/>
                  <a:pt x="9913270" y="6378179"/>
                  <a:pt x="9914874" y="6378179"/>
                </a:cubicBezTo>
                <a:lnTo>
                  <a:pt x="9927767" y="6378179"/>
                </a:lnTo>
                <a:cubicBezTo>
                  <a:pt x="9929400" y="6378179"/>
                  <a:pt x="9930690" y="6377514"/>
                  <a:pt x="9931320" y="6375575"/>
                </a:cubicBezTo>
                <a:lnTo>
                  <a:pt x="9988737" y="6226333"/>
                </a:lnTo>
                <a:cubicBezTo>
                  <a:pt x="9990370" y="6221760"/>
                  <a:pt x="9993579" y="6219821"/>
                  <a:pt x="9998106" y="6219821"/>
                </a:cubicBezTo>
                <a:lnTo>
                  <a:pt x="10007131" y="6219821"/>
                </a:lnTo>
                <a:cubicBezTo>
                  <a:pt x="10009079" y="6219821"/>
                  <a:pt x="10010369" y="6218519"/>
                  <a:pt x="10010369" y="6216551"/>
                </a:cubicBezTo>
                <a:lnTo>
                  <a:pt x="10010369" y="6210676"/>
                </a:lnTo>
                <a:cubicBezTo>
                  <a:pt x="10010369" y="6208737"/>
                  <a:pt x="10009079" y="6207435"/>
                  <a:pt x="10007160" y="6207435"/>
                </a:cubicBezTo>
                <a:lnTo>
                  <a:pt x="9951032" y="6207435"/>
                </a:lnTo>
                <a:cubicBezTo>
                  <a:pt x="9949112" y="6207435"/>
                  <a:pt x="9947823" y="6208737"/>
                  <a:pt x="9947823" y="6210676"/>
                </a:cubicBezTo>
                <a:lnTo>
                  <a:pt x="9947823" y="6216551"/>
                </a:lnTo>
                <a:cubicBezTo>
                  <a:pt x="9947823" y="6218519"/>
                  <a:pt x="9949112" y="6219821"/>
                  <a:pt x="9951032" y="6219821"/>
                </a:cubicBezTo>
                <a:lnTo>
                  <a:pt x="9962006" y="6219821"/>
                </a:lnTo>
                <a:cubicBezTo>
                  <a:pt x="9967821" y="6219821"/>
                  <a:pt x="9970715" y="6223381"/>
                  <a:pt x="9968767" y="6229256"/>
                </a:cubicBezTo>
                <a:lnTo>
                  <a:pt x="9936191" y="6320184"/>
                </a:lnTo>
                <a:cubicBezTo>
                  <a:pt x="9933584" y="6327043"/>
                  <a:pt x="9928111" y="6327043"/>
                  <a:pt x="9925532" y="6320184"/>
                </a:cubicBezTo>
                <a:lnTo>
                  <a:pt x="9891667" y="6229256"/>
                </a:lnTo>
                <a:cubicBezTo>
                  <a:pt x="9889747" y="6223728"/>
                  <a:pt x="9892297" y="6219821"/>
                  <a:pt x="9898113" y="6219821"/>
                </a:cubicBezTo>
                <a:lnTo>
                  <a:pt x="9908428" y="6219821"/>
                </a:lnTo>
                <a:cubicBezTo>
                  <a:pt x="9910376" y="6219821"/>
                  <a:pt x="9911665" y="6218519"/>
                  <a:pt x="9911665" y="6216551"/>
                </a:cubicBezTo>
                <a:lnTo>
                  <a:pt x="9911665" y="6210676"/>
                </a:lnTo>
                <a:cubicBezTo>
                  <a:pt x="9911665" y="6208737"/>
                  <a:pt x="9910376" y="6207435"/>
                  <a:pt x="9908428" y="6207435"/>
                </a:cubicBezTo>
                <a:close/>
                <a:moveTo>
                  <a:pt x="10411370" y="6204194"/>
                </a:moveTo>
                <a:cubicBezTo>
                  <a:pt x="10377189" y="6204194"/>
                  <a:pt x="10354268" y="6223757"/>
                  <a:pt x="10354268" y="6254057"/>
                </a:cubicBezTo>
                <a:cubicBezTo>
                  <a:pt x="10354268" y="6318564"/>
                  <a:pt x="10448158" y="6290203"/>
                  <a:pt x="10448158" y="6334857"/>
                </a:cubicBezTo>
                <a:cubicBezTo>
                  <a:pt x="10448158" y="6353436"/>
                  <a:pt x="10430738" y="6366459"/>
                  <a:pt x="10412659" y="6366459"/>
                </a:cubicBezTo>
                <a:cubicBezTo>
                  <a:pt x="10390082" y="6366459"/>
                  <a:pt x="10377504" y="6351786"/>
                  <a:pt x="10369769" y="6330284"/>
                </a:cubicBezTo>
                <a:cubicBezTo>
                  <a:pt x="10368164" y="6325712"/>
                  <a:pt x="10365270" y="6323426"/>
                  <a:pt x="10360743" y="6323426"/>
                </a:cubicBezTo>
                <a:lnTo>
                  <a:pt x="10358824" y="6323426"/>
                </a:lnTo>
                <a:cubicBezTo>
                  <a:pt x="10353638" y="6323426"/>
                  <a:pt x="10350744" y="6326348"/>
                  <a:pt x="10350744" y="6331558"/>
                </a:cubicBezTo>
                <a:lnTo>
                  <a:pt x="10350744" y="6354709"/>
                </a:lnTo>
                <a:cubicBezTo>
                  <a:pt x="10350744" y="6358935"/>
                  <a:pt x="10352033" y="6362205"/>
                  <a:pt x="10355586" y="6364809"/>
                </a:cubicBezTo>
                <a:cubicBezTo>
                  <a:pt x="10371373" y="6376559"/>
                  <a:pt x="10386214" y="6380147"/>
                  <a:pt x="10406557" y="6380147"/>
                </a:cubicBezTo>
                <a:cubicBezTo>
                  <a:pt x="10441711" y="6380147"/>
                  <a:pt x="10472368" y="6359918"/>
                  <a:pt x="10472368" y="6327014"/>
                </a:cubicBezTo>
                <a:cubicBezTo>
                  <a:pt x="10472368" y="6250758"/>
                  <a:pt x="10376874" y="6283026"/>
                  <a:pt x="10376874" y="6241642"/>
                </a:cubicBezTo>
                <a:cubicBezTo>
                  <a:pt x="10376874" y="6228301"/>
                  <a:pt x="10386873" y="6217854"/>
                  <a:pt x="10404952" y="6217854"/>
                </a:cubicBezTo>
                <a:cubicBezTo>
                  <a:pt x="10423690" y="6217854"/>
                  <a:pt x="10436898" y="6229574"/>
                  <a:pt x="10441740" y="6244565"/>
                </a:cubicBezTo>
                <a:cubicBezTo>
                  <a:pt x="10443029" y="6248472"/>
                  <a:pt x="10445923" y="6250439"/>
                  <a:pt x="10450450" y="6250439"/>
                </a:cubicBezTo>
                <a:lnTo>
                  <a:pt x="10451080" y="6250439"/>
                </a:lnTo>
                <a:cubicBezTo>
                  <a:pt x="10455922" y="6250439"/>
                  <a:pt x="10458816" y="6247517"/>
                  <a:pt x="10458816" y="6242307"/>
                </a:cubicBezTo>
                <a:lnTo>
                  <a:pt x="10458816" y="6221124"/>
                </a:lnTo>
                <a:cubicBezTo>
                  <a:pt x="10458816" y="6216580"/>
                  <a:pt x="10457183" y="6213628"/>
                  <a:pt x="10453000" y="6211689"/>
                </a:cubicBezTo>
                <a:cubicBezTo>
                  <a:pt x="10441711" y="6206480"/>
                  <a:pt x="10425581" y="6204194"/>
                  <a:pt x="10411370" y="6204194"/>
                </a:cubicBezTo>
                <a:close/>
                <a:moveTo>
                  <a:pt x="11386712" y="6204165"/>
                </a:moveTo>
                <a:cubicBezTo>
                  <a:pt x="11343793" y="6204165"/>
                  <a:pt x="11304426" y="6239674"/>
                  <a:pt x="11304426" y="6294746"/>
                </a:cubicBezTo>
                <a:cubicBezTo>
                  <a:pt x="11304426" y="6348198"/>
                  <a:pt x="11341529" y="6380147"/>
                  <a:pt x="11384764" y="6380147"/>
                </a:cubicBezTo>
                <a:cubicBezTo>
                  <a:pt x="11414446" y="6380147"/>
                  <a:pt x="11433815" y="6365793"/>
                  <a:pt x="11446708" y="6344609"/>
                </a:cubicBezTo>
                <a:cubicBezTo>
                  <a:pt x="11449286" y="6340384"/>
                  <a:pt x="11449286" y="6337114"/>
                  <a:pt x="11446679" y="6334828"/>
                </a:cubicBezTo>
                <a:cubicBezTo>
                  <a:pt x="11444444" y="6332889"/>
                  <a:pt x="11441522" y="6333525"/>
                  <a:pt x="11437654" y="6337114"/>
                </a:cubicBezTo>
                <a:cubicBezTo>
                  <a:pt x="11423472" y="6350137"/>
                  <a:pt x="11407341" y="6355028"/>
                  <a:pt x="11388632" y="6355028"/>
                </a:cubicBezTo>
                <a:cubicBezTo>
                  <a:pt x="11359923" y="6355028"/>
                  <a:pt x="11341844" y="6329937"/>
                  <a:pt x="11337977" y="6297033"/>
                </a:cubicBezTo>
                <a:cubicBezTo>
                  <a:pt x="11337318" y="6291505"/>
                  <a:pt x="11340870" y="6288582"/>
                  <a:pt x="11346028" y="6288582"/>
                </a:cubicBezTo>
                <a:lnTo>
                  <a:pt x="11446392" y="6288582"/>
                </a:lnTo>
                <a:cubicBezTo>
                  <a:pt x="11451550" y="6288582"/>
                  <a:pt x="11454443" y="6285630"/>
                  <a:pt x="11454128" y="6280103"/>
                </a:cubicBezTo>
                <a:cubicBezTo>
                  <a:pt x="11451550" y="6236085"/>
                  <a:pt x="11430921" y="6204165"/>
                  <a:pt x="11386712" y="6204165"/>
                </a:cubicBezTo>
                <a:close/>
                <a:moveTo>
                  <a:pt x="11034676" y="6204165"/>
                </a:moveTo>
                <a:cubicBezTo>
                  <a:pt x="11029174" y="6203847"/>
                  <a:pt x="11026281" y="6205815"/>
                  <a:pt x="11026281" y="6208737"/>
                </a:cubicBezTo>
                <a:cubicBezTo>
                  <a:pt x="11026281" y="6211979"/>
                  <a:pt x="11028860" y="6212963"/>
                  <a:pt x="11033386" y="6215249"/>
                </a:cubicBezTo>
                <a:cubicBezTo>
                  <a:pt x="11043730" y="6220458"/>
                  <a:pt x="11048886" y="6236433"/>
                  <a:pt x="11048886" y="6250121"/>
                </a:cubicBezTo>
                <a:lnTo>
                  <a:pt x="11048886" y="6269685"/>
                </a:lnTo>
                <a:cubicBezTo>
                  <a:pt x="11048886" y="6274575"/>
                  <a:pt x="11046623" y="6277498"/>
                  <a:pt x="11041781" y="6278482"/>
                </a:cubicBezTo>
                <a:cubicBezTo>
                  <a:pt x="10988232" y="6289248"/>
                  <a:pt x="10958234" y="6306177"/>
                  <a:pt x="10958234" y="6338764"/>
                </a:cubicBezTo>
                <a:cubicBezTo>
                  <a:pt x="10958234" y="6365793"/>
                  <a:pt x="10978548" y="6380147"/>
                  <a:pt x="11001784" y="6380147"/>
                </a:cubicBezTo>
                <a:cubicBezTo>
                  <a:pt x="11019548" y="6380147"/>
                  <a:pt x="11033415" y="6369382"/>
                  <a:pt x="11045019" y="6356677"/>
                </a:cubicBezTo>
                <a:cubicBezTo>
                  <a:pt x="11048572" y="6352741"/>
                  <a:pt x="11050520" y="6353089"/>
                  <a:pt x="11052439" y="6358298"/>
                </a:cubicBezTo>
                <a:cubicBezTo>
                  <a:pt x="11056966" y="6370366"/>
                  <a:pt x="11067281" y="6380147"/>
                  <a:pt x="11083411" y="6380147"/>
                </a:cubicBezTo>
                <a:cubicBezTo>
                  <a:pt x="11093410" y="6380147"/>
                  <a:pt x="11101805" y="6374938"/>
                  <a:pt x="11109856" y="6368080"/>
                </a:cubicBezTo>
                <a:cubicBezTo>
                  <a:pt x="11114039" y="6364520"/>
                  <a:pt x="11114039" y="6360584"/>
                  <a:pt x="11111776" y="6357661"/>
                </a:cubicBezTo>
                <a:cubicBezTo>
                  <a:pt x="11109512" y="6354738"/>
                  <a:pt x="11105988" y="6355057"/>
                  <a:pt x="11101462" y="6357661"/>
                </a:cubicBezTo>
                <a:cubicBezTo>
                  <a:pt x="11098568" y="6359282"/>
                  <a:pt x="11095330" y="6360584"/>
                  <a:pt x="11091462" y="6360584"/>
                </a:cubicBezTo>
                <a:cubicBezTo>
                  <a:pt x="11084041" y="6360584"/>
                  <a:pt x="11079515" y="6355375"/>
                  <a:pt x="11079515" y="6342670"/>
                </a:cubicBezTo>
                <a:lnTo>
                  <a:pt x="11079515" y="6249137"/>
                </a:lnTo>
                <a:cubicBezTo>
                  <a:pt x="11079515" y="6221095"/>
                  <a:pt x="11061464" y="6205786"/>
                  <a:pt x="11034676" y="6204165"/>
                </a:cubicBezTo>
                <a:close/>
                <a:moveTo>
                  <a:pt x="10085864" y="6204165"/>
                </a:moveTo>
                <a:cubicBezTo>
                  <a:pt x="10042945" y="6204165"/>
                  <a:pt x="10003578" y="6239674"/>
                  <a:pt x="10003578" y="6294746"/>
                </a:cubicBezTo>
                <a:cubicBezTo>
                  <a:pt x="10003578" y="6348198"/>
                  <a:pt x="10040681" y="6380147"/>
                  <a:pt x="10083916" y="6380147"/>
                </a:cubicBezTo>
                <a:cubicBezTo>
                  <a:pt x="10113598" y="6380147"/>
                  <a:pt x="10132967" y="6365793"/>
                  <a:pt x="10145860" y="6344609"/>
                </a:cubicBezTo>
                <a:cubicBezTo>
                  <a:pt x="10148438" y="6340384"/>
                  <a:pt x="10148438" y="6337114"/>
                  <a:pt x="10145860" y="6334828"/>
                </a:cubicBezTo>
                <a:cubicBezTo>
                  <a:pt x="10143625" y="6332889"/>
                  <a:pt x="10140703" y="6333525"/>
                  <a:pt x="10136835" y="6337114"/>
                </a:cubicBezTo>
                <a:cubicBezTo>
                  <a:pt x="10122652" y="6350137"/>
                  <a:pt x="10106522" y="6355028"/>
                  <a:pt x="10087812" y="6355028"/>
                </a:cubicBezTo>
                <a:cubicBezTo>
                  <a:pt x="10059104" y="6355028"/>
                  <a:pt x="10041025" y="6329937"/>
                  <a:pt x="10037157" y="6297033"/>
                </a:cubicBezTo>
                <a:cubicBezTo>
                  <a:pt x="10036498" y="6291505"/>
                  <a:pt x="10040051" y="6288582"/>
                  <a:pt x="10045208" y="6288582"/>
                </a:cubicBezTo>
                <a:lnTo>
                  <a:pt x="10145545" y="6288582"/>
                </a:lnTo>
                <a:cubicBezTo>
                  <a:pt x="10150702" y="6288582"/>
                  <a:pt x="10153595" y="6285630"/>
                  <a:pt x="10153281" y="6280103"/>
                </a:cubicBezTo>
                <a:cubicBezTo>
                  <a:pt x="10150702" y="6236085"/>
                  <a:pt x="10130073" y="6204165"/>
                  <a:pt x="10085864" y="6204165"/>
                </a:cubicBezTo>
                <a:close/>
                <a:moveTo>
                  <a:pt x="11569621" y="6203876"/>
                </a:moveTo>
                <a:cubicBezTo>
                  <a:pt x="11551857" y="6203876"/>
                  <a:pt x="11536386" y="6211689"/>
                  <a:pt x="11525727" y="6221789"/>
                </a:cubicBezTo>
                <a:cubicBezTo>
                  <a:pt x="11520570" y="6226680"/>
                  <a:pt x="11516702" y="6225378"/>
                  <a:pt x="11516702" y="6218201"/>
                </a:cubicBezTo>
                <a:lnTo>
                  <a:pt x="11516702" y="6212326"/>
                </a:lnTo>
                <a:cubicBezTo>
                  <a:pt x="11516702" y="6206451"/>
                  <a:pt x="11512863" y="6203847"/>
                  <a:pt x="11507362" y="6205815"/>
                </a:cubicBezTo>
                <a:lnTo>
                  <a:pt x="11467996" y="6219185"/>
                </a:lnTo>
                <a:cubicBezTo>
                  <a:pt x="11466391" y="6219821"/>
                  <a:pt x="11465417" y="6221124"/>
                  <a:pt x="11465417" y="6222426"/>
                </a:cubicBezTo>
                <a:cubicBezTo>
                  <a:pt x="11465417" y="6224046"/>
                  <a:pt x="11466047" y="6225349"/>
                  <a:pt x="11467336" y="6226333"/>
                </a:cubicBezTo>
                <a:lnTo>
                  <a:pt x="11480888" y="6235767"/>
                </a:lnTo>
                <a:cubicBezTo>
                  <a:pt x="11484441" y="6238053"/>
                  <a:pt x="11486046" y="6241324"/>
                  <a:pt x="11486046" y="6245549"/>
                </a:cubicBezTo>
                <a:lnTo>
                  <a:pt x="11486046" y="6356359"/>
                </a:lnTo>
                <a:cubicBezTo>
                  <a:pt x="11486046" y="6361568"/>
                  <a:pt x="11483152" y="6364491"/>
                  <a:pt x="11477995" y="6364491"/>
                </a:cubicBezTo>
                <a:lnTo>
                  <a:pt x="11469944" y="6364491"/>
                </a:lnTo>
                <a:cubicBezTo>
                  <a:pt x="11467996" y="6364491"/>
                  <a:pt x="11466706" y="6365793"/>
                  <a:pt x="11466706" y="6367732"/>
                </a:cubicBezTo>
                <a:lnTo>
                  <a:pt x="11466706" y="6373607"/>
                </a:lnTo>
                <a:cubicBezTo>
                  <a:pt x="11466706" y="6375575"/>
                  <a:pt x="11467996" y="6376877"/>
                  <a:pt x="11469944" y="6376877"/>
                </a:cubicBezTo>
                <a:lnTo>
                  <a:pt x="11532518" y="6376877"/>
                </a:lnTo>
                <a:cubicBezTo>
                  <a:pt x="11534437" y="6376877"/>
                  <a:pt x="11535756" y="6375575"/>
                  <a:pt x="11535698" y="6373636"/>
                </a:cubicBezTo>
                <a:lnTo>
                  <a:pt x="11535698" y="6367761"/>
                </a:lnTo>
                <a:cubicBezTo>
                  <a:pt x="11535698" y="6365822"/>
                  <a:pt x="11534380" y="6364520"/>
                  <a:pt x="11532460" y="6364520"/>
                </a:cubicBezTo>
                <a:lnTo>
                  <a:pt x="11524725" y="6364520"/>
                </a:lnTo>
                <a:cubicBezTo>
                  <a:pt x="11519568" y="6364520"/>
                  <a:pt x="11516674" y="6361597"/>
                  <a:pt x="11516674" y="6356388"/>
                </a:cubicBezTo>
                <a:lnTo>
                  <a:pt x="11516674" y="6253073"/>
                </a:lnTo>
                <a:cubicBezTo>
                  <a:pt x="11516674" y="6249166"/>
                  <a:pt x="11517648" y="6245896"/>
                  <a:pt x="11520886" y="6242973"/>
                </a:cubicBezTo>
                <a:cubicBezTo>
                  <a:pt x="11529911" y="6234494"/>
                  <a:pt x="11540855" y="6226680"/>
                  <a:pt x="11555066" y="6226680"/>
                </a:cubicBezTo>
                <a:cubicBezTo>
                  <a:pt x="11576354" y="6226680"/>
                  <a:pt x="11586668" y="6240716"/>
                  <a:pt x="11586668" y="6265141"/>
                </a:cubicBezTo>
                <a:lnTo>
                  <a:pt x="11586668" y="6356388"/>
                </a:lnTo>
                <a:cubicBezTo>
                  <a:pt x="11586668" y="6361597"/>
                  <a:pt x="11583775" y="6364520"/>
                  <a:pt x="11578618" y="6364520"/>
                </a:cubicBezTo>
                <a:lnTo>
                  <a:pt x="11570567" y="6364520"/>
                </a:lnTo>
                <a:cubicBezTo>
                  <a:pt x="11568647" y="6364520"/>
                  <a:pt x="11567358" y="6365822"/>
                  <a:pt x="11567358" y="6367761"/>
                </a:cubicBezTo>
                <a:lnTo>
                  <a:pt x="11567358" y="6373636"/>
                </a:lnTo>
                <a:cubicBezTo>
                  <a:pt x="11567358" y="6375604"/>
                  <a:pt x="11568647" y="6376906"/>
                  <a:pt x="11570567" y="6376906"/>
                </a:cubicBezTo>
                <a:lnTo>
                  <a:pt x="11633140" y="6376906"/>
                </a:lnTo>
                <a:cubicBezTo>
                  <a:pt x="11635089" y="6376906"/>
                  <a:pt x="11636378" y="6375604"/>
                  <a:pt x="11636378" y="6373636"/>
                </a:cubicBezTo>
                <a:lnTo>
                  <a:pt x="11636378" y="6367761"/>
                </a:lnTo>
                <a:cubicBezTo>
                  <a:pt x="11636378" y="6365822"/>
                  <a:pt x="11635089" y="6364520"/>
                  <a:pt x="11633140" y="6364520"/>
                </a:cubicBezTo>
                <a:lnTo>
                  <a:pt x="11625405" y="6364520"/>
                </a:lnTo>
                <a:cubicBezTo>
                  <a:pt x="11620248" y="6364520"/>
                  <a:pt x="11617354" y="6361597"/>
                  <a:pt x="11617354" y="6356388"/>
                </a:cubicBezTo>
                <a:lnTo>
                  <a:pt x="11617354" y="6262218"/>
                </a:lnTo>
                <a:cubicBezTo>
                  <a:pt x="11617354" y="6231253"/>
                  <a:pt x="11603172" y="6203876"/>
                  <a:pt x="11569621" y="6203876"/>
                </a:cubicBezTo>
                <a:close/>
                <a:moveTo>
                  <a:pt x="10268802" y="6203876"/>
                </a:moveTo>
                <a:cubicBezTo>
                  <a:pt x="10251038" y="6203876"/>
                  <a:pt x="10235567" y="6211689"/>
                  <a:pt x="10224908" y="6221789"/>
                </a:cubicBezTo>
                <a:cubicBezTo>
                  <a:pt x="10219751" y="6226680"/>
                  <a:pt x="10215883" y="6225378"/>
                  <a:pt x="10215883" y="6218201"/>
                </a:cubicBezTo>
                <a:lnTo>
                  <a:pt x="10215883" y="6212326"/>
                </a:lnTo>
                <a:cubicBezTo>
                  <a:pt x="10215883" y="6206451"/>
                  <a:pt x="10212044" y="6203847"/>
                  <a:pt x="10206543" y="6205815"/>
                </a:cubicBezTo>
                <a:lnTo>
                  <a:pt x="10167176" y="6219185"/>
                </a:lnTo>
                <a:cubicBezTo>
                  <a:pt x="10165572" y="6219821"/>
                  <a:pt x="10164598" y="6221124"/>
                  <a:pt x="10164598" y="6222426"/>
                </a:cubicBezTo>
                <a:cubicBezTo>
                  <a:pt x="10164598" y="6224046"/>
                  <a:pt x="10165228" y="6225349"/>
                  <a:pt x="10166517" y="6226333"/>
                </a:cubicBezTo>
                <a:lnTo>
                  <a:pt x="10180069" y="6235767"/>
                </a:lnTo>
                <a:cubicBezTo>
                  <a:pt x="10183622" y="6238053"/>
                  <a:pt x="10185226" y="6241324"/>
                  <a:pt x="10185226" y="6245549"/>
                </a:cubicBezTo>
                <a:lnTo>
                  <a:pt x="10185226" y="6356359"/>
                </a:lnTo>
                <a:cubicBezTo>
                  <a:pt x="10185226" y="6361568"/>
                  <a:pt x="10182333" y="6364491"/>
                  <a:pt x="10177175" y="6364491"/>
                </a:cubicBezTo>
                <a:lnTo>
                  <a:pt x="10169125" y="6364491"/>
                </a:lnTo>
                <a:cubicBezTo>
                  <a:pt x="10167176" y="6364491"/>
                  <a:pt x="10165887" y="6365793"/>
                  <a:pt x="10165887" y="6367732"/>
                </a:cubicBezTo>
                <a:lnTo>
                  <a:pt x="10165887" y="6373607"/>
                </a:lnTo>
                <a:cubicBezTo>
                  <a:pt x="10165887" y="6375575"/>
                  <a:pt x="10167176" y="6376877"/>
                  <a:pt x="10169125" y="6376877"/>
                </a:cubicBezTo>
                <a:lnTo>
                  <a:pt x="10231699" y="6376877"/>
                </a:lnTo>
                <a:cubicBezTo>
                  <a:pt x="10233618" y="6376877"/>
                  <a:pt x="10234908" y="6375575"/>
                  <a:pt x="10234879" y="6373636"/>
                </a:cubicBezTo>
                <a:lnTo>
                  <a:pt x="10234879" y="6367761"/>
                </a:lnTo>
                <a:cubicBezTo>
                  <a:pt x="10234879" y="6365822"/>
                  <a:pt x="10233561" y="6364520"/>
                  <a:pt x="10231641" y="6364520"/>
                </a:cubicBezTo>
                <a:lnTo>
                  <a:pt x="10223906" y="6364520"/>
                </a:lnTo>
                <a:cubicBezTo>
                  <a:pt x="10218748" y="6364520"/>
                  <a:pt x="10215855" y="6361597"/>
                  <a:pt x="10215855" y="6356388"/>
                </a:cubicBezTo>
                <a:lnTo>
                  <a:pt x="10215855" y="6253073"/>
                </a:lnTo>
                <a:cubicBezTo>
                  <a:pt x="10215855" y="6249166"/>
                  <a:pt x="10216829" y="6245896"/>
                  <a:pt x="10220066" y="6242973"/>
                </a:cubicBezTo>
                <a:cubicBezTo>
                  <a:pt x="10229091" y="6234494"/>
                  <a:pt x="10240036" y="6226680"/>
                  <a:pt x="10254247" y="6226680"/>
                </a:cubicBezTo>
                <a:cubicBezTo>
                  <a:pt x="10275535" y="6226680"/>
                  <a:pt x="10285849" y="6240716"/>
                  <a:pt x="10285849" y="6265141"/>
                </a:cubicBezTo>
                <a:lnTo>
                  <a:pt x="10285849" y="6356388"/>
                </a:lnTo>
                <a:cubicBezTo>
                  <a:pt x="10285849" y="6361597"/>
                  <a:pt x="10282955" y="6364520"/>
                  <a:pt x="10277798" y="6364520"/>
                </a:cubicBezTo>
                <a:lnTo>
                  <a:pt x="10269747" y="6364520"/>
                </a:lnTo>
                <a:cubicBezTo>
                  <a:pt x="10267828" y="6364520"/>
                  <a:pt x="10266538" y="6365822"/>
                  <a:pt x="10266538" y="6367761"/>
                </a:cubicBezTo>
                <a:lnTo>
                  <a:pt x="10266538" y="6373636"/>
                </a:lnTo>
                <a:cubicBezTo>
                  <a:pt x="10266538" y="6375604"/>
                  <a:pt x="10267828" y="6376906"/>
                  <a:pt x="10269747" y="6376906"/>
                </a:cubicBezTo>
                <a:lnTo>
                  <a:pt x="10332321" y="6376906"/>
                </a:lnTo>
                <a:cubicBezTo>
                  <a:pt x="10334270" y="6376906"/>
                  <a:pt x="10335559" y="6375604"/>
                  <a:pt x="10335559" y="6373636"/>
                </a:cubicBezTo>
                <a:lnTo>
                  <a:pt x="10335559" y="6367761"/>
                </a:lnTo>
                <a:cubicBezTo>
                  <a:pt x="10335559" y="6365822"/>
                  <a:pt x="10334270" y="6364520"/>
                  <a:pt x="10332321" y="6364520"/>
                </a:cubicBezTo>
                <a:lnTo>
                  <a:pt x="10324586" y="6364520"/>
                </a:lnTo>
                <a:cubicBezTo>
                  <a:pt x="10319429" y="6364520"/>
                  <a:pt x="10316535" y="6361597"/>
                  <a:pt x="10316535" y="6356388"/>
                </a:cubicBezTo>
                <a:lnTo>
                  <a:pt x="10316535" y="6262218"/>
                </a:lnTo>
                <a:cubicBezTo>
                  <a:pt x="10316535" y="6231253"/>
                  <a:pt x="10302352" y="6203876"/>
                  <a:pt x="10268802" y="6203876"/>
                </a:cubicBezTo>
                <a:close/>
                <a:moveTo>
                  <a:pt x="10699171" y="6164113"/>
                </a:moveTo>
                <a:cubicBezTo>
                  <a:pt x="10694329" y="6164113"/>
                  <a:pt x="10691406" y="6166717"/>
                  <a:pt x="10690461" y="6171608"/>
                </a:cubicBezTo>
                <a:cubicBezTo>
                  <a:pt x="10686908" y="6190187"/>
                  <a:pt x="10679487" y="6204860"/>
                  <a:pt x="10661408" y="6207464"/>
                </a:cubicBezTo>
                <a:cubicBezTo>
                  <a:pt x="10659145" y="6207782"/>
                  <a:pt x="10658199" y="6208766"/>
                  <a:pt x="10658199" y="6210705"/>
                </a:cubicBezTo>
                <a:lnTo>
                  <a:pt x="10658199" y="6219821"/>
                </a:lnTo>
                <a:cubicBezTo>
                  <a:pt x="10658199" y="6221760"/>
                  <a:pt x="10659489" y="6223063"/>
                  <a:pt x="10661466" y="6223063"/>
                </a:cubicBezTo>
                <a:lnTo>
                  <a:pt x="10669517" y="6223063"/>
                </a:lnTo>
                <a:cubicBezTo>
                  <a:pt x="10674674" y="6223063"/>
                  <a:pt x="10677568" y="6226014"/>
                  <a:pt x="10677568" y="6231224"/>
                </a:cubicBezTo>
                <a:lnTo>
                  <a:pt x="10677568" y="6335175"/>
                </a:lnTo>
                <a:cubicBezTo>
                  <a:pt x="10677568" y="6360584"/>
                  <a:pt x="10691435" y="6380147"/>
                  <a:pt x="10718854" y="6380147"/>
                </a:cubicBezTo>
                <a:cubicBezTo>
                  <a:pt x="10734984" y="6380147"/>
                  <a:pt x="10748222" y="6375893"/>
                  <a:pt x="10759195" y="6364809"/>
                </a:cubicBezTo>
                <a:cubicBezTo>
                  <a:pt x="10762719" y="6361221"/>
                  <a:pt x="10763034" y="6357632"/>
                  <a:pt x="10761114" y="6354709"/>
                </a:cubicBezTo>
                <a:cubicBezTo>
                  <a:pt x="10759166" y="6351786"/>
                  <a:pt x="10755613" y="6352105"/>
                  <a:pt x="10751115" y="6355028"/>
                </a:cubicBezTo>
                <a:cubicBezTo>
                  <a:pt x="10745299" y="6358935"/>
                  <a:pt x="10740142" y="6360237"/>
                  <a:pt x="10731117" y="6360237"/>
                </a:cubicBezTo>
                <a:cubicBezTo>
                  <a:pt x="10720143" y="6360237"/>
                  <a:pt x="10708196" y="6352423"/>
                  <a:pt x="10708196" y="6331876"/>
                </a:cubicBezTo>
                <a:lnTo>
                  <a:pt x="10708196" y="6231195"/>
                </a:lnTo>
                <a:cubicBezTo>
                  <a:pt x="10708196" y="6225985"/>
                  <a:pt x="10711090" y="6223034"/>
                  <a:pt x="10716247" y="6223034"/>
                </a:cubicBezTo>
                <a:lnTo>
                  <a:pt x="10752061" y="6223034"/>
                </a:lnTo>
                <a:cubicBezTo>
                  <a:pt x="10754009" y="6223034"/>
                  <a:pt x="10755298" y="6221731"/>
                  <a:pt x="10755298" y="6219793"/>
                </a:cubicBezTo>
                <a:lnTo>
                  <a:pt x="10755298" y="6210676"/>
                </a:lnTo>
                <a:cubicBezTo>
                  <a:pt x="10755298" y="6208737"/>
                  <a:pt x="10754009" y="6207435"/>
                  <a:pt x="10752061" y="6207435"/>
                </a:cubicBezTo>
                <a:lnTo>
                  <a:pt x="10716247" y="6207435"/>
                </a:lnTo>
                <a:cubicBezTo>
                  <a:pt x="10711090" y="6207435"/>
                  <a:pt x="10708196" y="6204483"/>
                  <a:pt x="10708196" y="6199274"/>
                </a:cubicBezTo>
                <a:lnTo>
                  <a:pt x="10708196" y="6172245"/>
                </a:lnTo>
                <a:cubicBezTo>
                  <a:pt x="10708196" y="6167035"/>
                  <a:pt x="10705302" y="6164113"/>
                  <a:pt x="10700145" y="6164113"/>
                </a:cubicBezTo>
                <a:close/>
                <a:moveTo>
                  <a:pt x="11241566" y="6164083"/>
                </a:moveTo>
                <a:cubicBezTo>
                  <a:pt x="11236723" y="6164083"/>
                  <a:pt x="11233486" y="6166688"/>
                  <a:pt x="11232856" y="6171579"/>
                </a:cubicBezTo>
                <a:cubicBezTo>
                  <a:pt x="11229933" y="6193400"/>
                  <a:pt x="11222856" y="6207435"/>
                  <a:pt x="11190595" y="6207435"/>
                </a:cubicBezTo>
                <a:lnTo>
                  <a:pt x="11167989" y="6207435"/>
                </a:lnTo>
                <a:cubicBezTo>
                  <a:pt x="11162832" y="6207435"/>
                  <a:pt x="11159938" y="6204483"/>
                  <a:pt x="11159938" y="6199274"/>
                </a:cubicBezTo>
                <a:lnTo>
                  <a:pt x="11159938" y="6172245"/>
                </a:lnTo>
                <a:cubicBezTo>
                  <a:pt x="11159938" y="6167035"/>
                  <a:pt x="11157044" y="6164113"/>
                  <a:pt x="11151887" y="6164113"/>
                </a:cubicBezTo>
                <a:lnTo>
                  <a:pt x="11150913" y="6164113"/>
                </a:lnTo>
                <a:cubicBezTo>
                  <a:pt x="11146071" y="6164113"/>
                  <a:pt x="11143178" y="6166717"/>
                  <a:pt x="11142203" y="6171608"/>
                </a:cubicBezTo>
                <a:cubicBezTo>
                  <a:pt x="11138651" y="6190187"/>
                  <a:pt x="11131230" y="6204860"/>
                  <a:pt x="11113180" y="6207464"/>
                </a:cubicBezTo>
                <a:cubicBezTo>
                  <a:pt x="11110916" y="6207782"/>
                  <a:pt x="11109942" y="6208766"/>
                  <a:pt x="11109942" y="6210705"/>
                </a:cubicBezTo>
                <a:lnTo>
                  <a:pt x="11109942" y="6219821"/>
                </a:lnTo>
                <a:cubicBezTo>
                  <a:pt x="11109942" y="6221760"/>
                  <a:pt x="11111232" y="6223063"/>
                  <a:pt x="11113180" y="6223063"/>
                </a:cubicBezTo>
                <a:lnTo>
                  <a:pt x="11121231" y="6223063"/>
                </a:lnTo>
                <a:cubicBezTo>
                  <a:pt x="11126388" y="6223063"/>
                  <a:pt x="11129282" y="6226014"/>
                  <a:pt x="11129282" y="6231224"/>
                </a:cubicBezTo>
                <a:lnTo>
                  <a:pt x="11129282" y="6344291"/>
                </a:lnTo>
                <a:cubicBezTo>
                  <a:pt x="11129282" y="6365475"/>
                  <a:pt x="11147361" y="6380147"/>
                  <a:pt x="11167044" y="6380147"/>
                </a:cubicBezTo>
                <a:cubicBezTo>
                  <a:pt x="11179937" y="6380147"/>
                  <a:pt x="11191225" y="6374620"/>
                  <a:pt x="11199936" y="6367443"/>
                </a:cubicBezTo>
                <a:cubicBezTo>
                  <a:pt x="11203803" y="6364173"/>
                  <a:pt x="11204118" y="6360584"/>
                  <a:pt x="11201855" y="6357661"/>
                </a:cubicBezTo>
                <a:cubicBezTo>
                  <a:pt x="11199592" y="6354738"/>
                  <a:pt x="11196068" y="6355057"/>
                  <a:pt x="11191541" y="6357024"/>
                </a:cubicBezTo>
                <a:cubicBezTo>
                  <a:pt x="11187014" y="6358992"/>
                  <a:pt x="11182516" y="6360613"/>
                  <a:pt x="11178304" y="6360613"/>
                </a:cubicBezTo>
                <a:cubicBezTo>
                  <a:pt x="11167646" y="6360613"/>
                  <a:pt x="11159910" y="6355404"/>
                  <a:pt x="11159910" y="6342699"/>
                </a:cubicBezTo>
                <a:lnTo>
                  <a:pt x="11159910" y="6231253"/>
                </a:lnTo>
                <a:cubicBezTo>
                  <a:pt x="11159910" y="6226044"/>
                  <a:pt x="11162804" y="6223092"/>
                  <a:pt x="11167960" y="6223092"/>
                </a:cubicBezTo>
                <a:lnTo>
                  <a:pt x="11211511" y="6223092"/>
                </a:lnTo>
                <a:cubicBezTo>
                  <a:pt x="11216668" y="6223092"/>
                  <a:pt x="11219562" y="6226044"/>
                  <a:pt x="11219562" y="6231253"/>
                </a:cubicBezTo>
                <a:lnTo>
                  <a:pt x="11219562" y="6335204"/>
                </a:lnTo>
                <a:cubicBezTo>
                  <a:pt x="11219562" y="6360613"/>
                  <a:pt x="11233429" y="6380176"/>
                  <a:pt x="11260848" y="6380176"/>
                </a:cubicBezTo>
                <a:cubicBezTo>
                  <a:pt x="11276978" y="6380176"/>
                  <a:pt x="11290215" y="6375922"/>
                  <a:pt x="11301188" y="6364838"/>
                </a:cubicBezTo>
                <a:cubicBezTo>
                  <a:pt x="11304741" y="6361250"/>
                  <a:pt x="11305056" y="6357661"/>
                  <a:pt x="11303194" y="6354680"/>
                </a:cubicBezTo>
                <a:cubicBezTo>
                  <a:pt x="11301274" y="6351758"/>
                  <a:pt x="11297722" y="6352076"/>
                  <a:pt x="11293195" y="6354999"/>
                </a:cubicBezTo>
                <a:cubicBezTo>
                  <a:pt x="11287378" y="6358905"/>
                  <a:pt x="11282221" y="6360208"/>
                  <a:pt x="11273196" y="6360208"/>
                </a:cubicBezTo>
                <a:cubicBezTo>
                  <a:pt x="11262194" y="6360208"/>
                  <a:pt x="11250276" y="6352394"/>
                  <a:pt x="11250276" y="6331847"/>
                </a:cubicBezTo>
                <a:lnTo>
                  <a:pt x="11250276" y="6231166"/>
                </a:lnTo>
                <a:cubicBezTo>
                  <a:pt x="11250276" y="6225957"/>
                  <a:pt x="11253169" y="6223005"/>
                  <a:pt x="11258326" y="6223005"/>
                </a:cubicBezTo>
                <a:lnTo>
                  <a:pt x="11294140" y="6223005"/>
                </a:lnTo>
                <a:cubicBezTo>
                  <a:pt x="11296089" y="6223005"/>
                  <a:pt x="11297378" y="6221702"/>
                  <a:pt x="11297378" y="6219763"/>
                </a:cubicBezTo>
                <a:lnTo>
                  <a:pt x="11297378" y="6210648"/>
                </a:lnTo>
                <a:cubicBezTo>
                  <a:pt x="11297378" y="6208709"/>
                  <a:pt x="11296089" y="6207406"/>
                  <a:pt x="11294140" y="6207406"/>
                </a:cubicBezTo>
                <a:lnTo>
                  <a:pt x="11258326" y="6207406"/>
                </a:lnTo>
                <a:cubicBezTo>
                  <a:pt x="11253169" y="6207406"/>
                  <a:pt x="11250276" y="6204454"/>
                  <a:pt x="11250276" y="6199245"/>
                </a:cubicBezTo>
                <a:lnTo>
                  <a:pt x="11250276" y="6172216"/>
                </a:lnTo>
                <a:cubicBezTo>
                  <a:pt x="11250276" y="6167007"/>
                  <a:pt x="11247382" y="6164083"/>
                  <a:pt x="11242224" y="6164083"/>
                </a:cubicBezTo>
                <a:close/>
                <a:moveTo>
                  <a:pt x="9789697" y="6145533"/>
                </a:moveTo>
                <a:cubicBezTo>
                  <a:pt x="9787119" y="6145533"/>
                  <a:pt x="9784855" y="6147154"/>
                  <a:pt x="9784855" y="6150077"/>
                </a:cubicBezTo>
                <a:cubicBezTo>
                  <a:pt x="9784855" y="6152363"/>
                  <a:pt x="9788064" y="6154649"/>
                  <a:pt x="9788064" y="6158874"/>
                </a:cubicBezTo>
                <a:cubicBezTo>
                  <a:pt x="9788064" y="6166688"/>
                  <a:pt x="9777750" y="6169293"/>
                  <a:pt x="9777750" y="6182026"/>
                </a:cubicBezTo>
                <a:cubicBezTo>
                  <a:pt x="9777750" y="6194412"/>
                  <a:pt x="9785486" y="6202226"/>
                  <a:pt x="9797748" y="6202226"/>
                </a:cubicBezTo>
                <a:cubicBezTo>
                  <a:pt x="9810670" y="6202226"/>
                  <a:pt x="9819380" y="6191489"/>
                  <a:pt x="9819380" y="6179422"/>
                </a:cubicBezTo>
                <a:cubicBezTo>
                  <a:pt x="9819380" y="6160206"/>
                  <a:pt x="9801960" y="6145533"/>
                  <a:pt x="9789697" y="6145533"/>
                </a:cubicBezTo>
                <a:close/>
                <a:moveTo>
                  <a:pt x="10771458" y="6145504"/>
                </a:moveTo>
                <a:cubicBezTo>
                  <a:pt x="10769509" y="6145504"/>
                  <a:pt x="10768220" y="6146806"/>
                  <a:pt x="10768220" y="6148745"/>
                </a:cubicBezTo>
                <a:lnTo>
                  <a:pt x="10768220" y="6158527"/>
                </a:lnTo>
                <a:cubicBezTo>
                  <a:pt x="10768220" y="6160495"/>
                  <a:pt x="10769538" y="6161797"/>
                  <a:pt x="10771458" y="6161797"/>
                </a:cubicBezTo>
                <a:lnTo>
                  <a:pt x="10785325" y="6161797"/>
                </a:lnTo>
                <a:cubicBezTo>
                  <a:pt x="10789823" y="6161797"/>
                  <a:pt x="10793060" y="6163736"/>
                  <a:pt x="10794665" y="6168309"/>
                </a:cubicBezTo>
                <a:lnTo>
                  <a:pt x="10873714" y="6375893"/>
                </a:lnTo>
                <a:cubicBezTo>
                  <a:pt x="10874344" y="6377861"/>
                  <a:pt x="10875662" y="6378527"/>
                  <a:pt x="10877238" y="6378498"/>
                </a:cubicBezTo>
                <a:lnTo>
                  <a:pt x="10885632" y="6378498"/>
                </a:lnTo>
                <a:cubicBezTo>
                  <a:pt x="10887265" y="6378498"/>
                  <a:pt x="10888555" y="6377861"/>
                  <a:pt x="10889185" y="6375893"/>
                </a:cubicBezTo>
                <a:lnTo>
                  <a:pt x="10967259" y="6168309"/>
                </a:lnTo>
                <a:cubicBezTo>
                  <a:pt x="10968893" y="6164083"/>
                  <a:pt x="10972102" y="6161797"/>
                  <a:pt x="10976628" y="6161797"/>
                </a:cubicBezTo>
                <a:lnTo>
                  <a:pt x="10989865" y="6161797"/>
                </a:lnTo>
                <a:cubicBezTo>
                  <a:pt x="10991785" y="6161797"/>
                  <a:pt x="10993074" y="6160466"/>
                  <a:pt x="10993074" y="6158527"/>
                </a:cubicBezTo>
                <a:lnTo>
                  <a:pt x="10993074" y="6148745"/>
                </a:lnTo>
                <a:cubicBezTo>
                  <a:pt x="10993074" y="6146806"/>
                  <a:pt x="10991785" y="6145504"/>
                  <a:pt x="10989865" y="6145504"/>
                </a:cubicBezTo>
                <a:lnTo>
                  <a:pt x="10918896" y="6145504"/>
                </a:lnTo>
                <a:cubicBezTo>
                  <a:pt x="10916948" y="6145504"/>
                  <a:pt x="10915659" y="6146806"/>
                  <a:pt x="10915659" y="6148745"/>
                </a:cubicBezTo>
                <a:lnTo>
                  <a:pt x="10915659" y="6158527"/>
                </a:lnTo>
                <a:cubicBezTo>
                  <a:pt x="10915659" y="6160495"/>
                  <a:pt x="10916977" y="6161797"/>
                  <a:pt x="10918896" y="6161797"/>
                </a:cubicBezTo>
                <a:lnTo>
                  <a:pt x="10935342" y="6161797"/>
                </a:lnTo>
                <a:cubicBezTo>
                  <a:pt x="10941158" y="6161797"/>
                  <a:pt x="10943708" y="6165357"/>
                  <a:pt x="10941788" y="6171232"/>
                </a:cubicBezTo>
                <a:lnTo>
                  <a:pt x="10893712" y="6308088"/>
                </a:lnTo>
                <a:cubicBezTo>
                  <a:pt x="10891133" y="6315264"/>
                  <a:pt x="10885661" y="6315264"/>
                  <a:pt x="10883082" y="6308088"/>
                </a:cubicBezTo>
                <a:lnTo>
                  <a:pt x="10834691" y="6171232"/>
                </a:lnTo>
                <a:cubicBezTo>
                  <a:pt x="10832771" y="6165704"/>
                  <a:pt x="10835321" y="6161797"/>
                  <a:pt x="10841137" y="6161797"/>
                </a:cubicBezTo>
                <a:lnTo>
                  <a:pt x="10853715" y="6161797"/>
                </a:lnTo>
                <a:cubicBezTo>
                  <a:pt x="10855663" y="6161797"/>
                  <a:pt x="10856953" y="6160466"/>
                  <a:pt x="10856953" y="6158527"/>
                </a:cubicBezTo>
                <a:lnTo>
                  <a:pt x="10856953" y="6148745"/>
                </a:lnTo>
                <a:cubicBezTo>
                  <a:pt x="10856953" y="6146806"/>
                  <a:pt x="10855663" y="6145504"/>
                  <a:pt x="10853715" y="6145504"/>
                </a:cubicBezTo>
                <a:close/>
                <a:moveTo>
                  <a:pt x="10522393" y="6143884"/>
                </a:moveTo>
                <a:lnTo>
                  <a:pt x="10483026" y="6157254"/>
                </a:lnTo>
                <a:cubicBezTo>
                  <a:pt x="10481393" y="6157890"/>
                  <a:pt x="10480448" y="6159193"/>
                  <a:pt x="10480448" y="6160495"/>
                </a:cubicBezTo>
                <a:cubicBezTo>
                  <a:pt x="10480448" y="6162115"/>
                  <a:pt x="10481078" y="6163447"/>
                  <a:pt x="10482367" y="6164402"/>
                </a:cubicBezTo>
                <a:lnTo>
                  <a:pt x="10495919" y="6173865"/>
                </a:lnTo>
                <a:cubicBezTo>
                  <a:pt x="10499472" y="6176151"/>
                  <a:pt x="10501076" y="6179393"/>
                  <a:pt x="10501105" y="6183618"/>
                </a:cubicBezTo>
                <a:lnTo>
                  <a:pt x="10501105" y="6356330"/>
                </a:lnTo>
                <a:cubicBezTo>
                  <a:pt x="10501105" y="6361539"/>
                  <a:pt x="10498211" y="6364462"/>
                  <a:pt x="10493054" y="6364462"/>
                </a:cubicBezTo>
                <a:lnTo>
                  <a:pt x="10484975" y="6364462"/>
                </a:lnTo>
                <a:cubicBezTo>
                  <a:pt x="10483055" y="6364462"/>
                  <a:pt x="10481766" y="6365764"/>
                  <a:pt x="10481766" y="6367703"/>
                </a:cubicBezTo>
                <a:lnTo>
                  <a:pt x="10481766" y="6373578"/>
                </a:lnTo>
                <a:cubicBezTo>
                  <a:pt x="10481766" y="6375546"/>
                  <a:pt x="10483055" y="6376848"/>
                  <a:pt x="10484975" y="6376848"/>
                </a:cubicBezTo>
                <a:lnTo>
                  <a:pt x="10550786" y="6376848"/>
                </a:lnTo>
                <a:cubicBezTo>
                  <a:pt x="10552735" y="6376848"/>
                  <a:pt x="10554024" y="6375546"/>
                  <a:pt x="10554024" y="6373578"/>
                </a:cubicBezTo>
                <a:lnTo>
                  <a:pt x="10554024" y="6367703"/>
                </a:lnTo>
                <a:cubicBezTo>
                  <a:pt x="10554024" y="6365764"/>
                  <a:pt x="10552735" y="6364462"/>
                  <a:pt x="10550786" y="6364462"/>
                </a:cubicBezTo>
                <a:lnTo>
                  <a:pt x="10539813" y="6364462"/>
                </a:lnTo>
                <a:cubicBezTo>
                  <a:pt x="10534656" y="6364462"/>
                  <a:pt x="10531762" y="6361539"/>
                  <a:pt x="10531762" y="6356330"/>
                </a:cubicBezTo>
                <a:lnTo>
                  <a:pt x="10531762" y="6326985"/>
                </a:lnTo>
                <a:cubicBezTo>
                  <a:pt x="10531762" y="6323078"/>
                  <a:pt x="10532736" y="6320155"/>
                  <a:pt x="10535630" y="6316885"/>
                </a:cubicBezTo>
                <a:lnTo>
                  <a:pt x="10551761" y="6299955"/>
                </a:lnTo>
                <a:cubicBezTo>
                  <a:pt x="10555628" y="6295701"/>
                  <a:pt x="10560127" y="6296367"/>
                  <a:pt x="10563049" y="6301258"/>
                </a:cubicBezTo>
                <a:lnTo>
                  <a:pt x="10595310" y="6354709"/>
                </a:lnTo>
                <a:cubicBezTo>
                  <a:pt x="10598519" y="6360237"/>
                  <a:pt x="10596284" y="6364491"/>
                  <a:pt x="10589809" y="6364491"/>
                </a:cubicBezTo>
                <a:lnTo>
                  <a:pt x="10584652" y="6364491"/>
                </a:lnTo>
                <a:cubicBezTo>
                  <a:pt x="10582732" y="6364491"/>
                  <a:pt x="10581443" y="6365793"/>
                  <a:pt x="10581443" y="6367732"/>
                </a:cubicBezTo>
                <a:lnTo>
                  <a:pt x="10581443" y="6373607"/>
                </a:lnTo>
                <a:cubicBezTo>
                  <a:pt x="10581443" y="6375575"/>
                  <a:pt x="10582732" y="6376877"/>
                  <a:pt x="10584652" y="6376877"/>
                </a:cubicBezTo>
                <a:lnTo>
                  <a:pt x="10649489" y="6376877"/>
                </a:lnTo>
                <a:cubicBezTo>
                  <a:pt x="10651438" y="6376877"/>
                  <a:pt x="10652727" y="6375575"/>
                  <a:pt x="10652727" y="6373607"/>
                </a:cubicBezTo>
                <a:lnTo>
                  <a:pt x="10652727" y="6367732"/>
                </a:lnTo>
                <a:cubicBezTo>
                  <a:pt x="10652727" y="6365793"/>
                  <a:pt x="10651438" y="6364491"/>
                  <a:pt x="10649489" y="6364491"/>
                </a:cubicBezTo>
                <a:lnTo>
                  <a:pt x="10643358" y="6364491"/>
                </a:lnTo>
                <a:cubicBezTo>
                  <a:pt x="10639146" y="6364491"/>
                  <a:pt x="10635938" y="6362523"/>
                  <a:pt x="10633674" y="6358935"/>
                </a:cubicBezTo>
                <a:lnTo>
                  <a:pt x="10584624" y="6278453"/>
                </a:lnTo>
                <a:cubicBezTo>
                  <a:pt x="10582360" y="6274546"/>
                  <a:pt x="10582360" y="6270640"/>
                  <a:pt x="10585598" y="6267051"/>
                </a:cubicBezTo>
                <a:lnTo>
                  <a:pt x="10620437" y="6227635"/>
                </a:lnTo>
                <a:cubicBezTo>
                  <a:pt x="10623016" y="6224683"/>
                  <a:pt x="10625910" y="6223063"/>
                  <a:pt x="10630121" y="6223063"/>
                </a:cubicBezTo>
                <a:lnTo>
                  <a:pt x="10641410" y="6223063"/>
                </a:lnTo>
                <a:cubicBezTo>
                  <a:pt x="10643358" y="6223063"/>
                  <a:pt x="10644648" y="6221760"/>
                  <a:pt x="10644648" y="6219821"/>
                </a:cubicBezTo>
                <a:lnTo>
                  <a:pt x="10644648" y="6210705"/>
                </a:lnTo>
                <a:cubicBezTo>
                  <a:pt x="10644648" y="6208766"/>
                  <a:pt x="10643358" y="6207464"/>
                  <a:pt x="10641410" y="6207464"/>
                </a:cubicBezTo>
                <a:lnTo>
                  <a:pt x="10580440" y="6207464"/>
                </a:lnTo>
                <a:cubicBezTo>
                  <a:pt x="10578492" y="6207464"/>
                  <a:pt x="10577203" y="6208766"/>
                  <a:pt x="10577203" y="6210705"/>
                </a:cubicBezTo>
                <a:lnTo>
                  <a:pt x="10577203" y="6219821"/>
                </a:lnTo>
                <a:cubicBezTo>
                  <a:pt x="10577203" y="6221760"/>
                  <a:pt x="10578521" y="6223063"/>
                  <a:pt x="10580440" y="6223063"/>
                </a:cubicBezTo>
                <a:lnTo>
                  <a:pt x="10586887" y="6223063"/>
                </a:lnTo>
                <a:cubicBezTo>
                  <a:pt x="10593992" y="6223063"/>
                  <a:pt x="10596256" y="6227606"/>
                  <a:pt x="10591414" y="6233163"/>
                </a:cubicBezTo>
                <a:lnTo>
                  <a:pt x="10541733" y="6288235"/>
                </a:lnTo>
                <a:cubicBezTo>
                  <a:pt x="10536891" y="6293791"/>
                  <a:pt x="10531733" y="6291823"/>
                  <a:pt x="10531733" y="6284328"/>
                </a:cubicBezTo>
                <a:lnTo>
                  <a:pt x="10531733" y="6150395"/>
                </a:lnTo>
                <a:cubicBezTo>
                  <a:pt x="10531733" y="6144520"/>
                  <a:pt x="10527865" y="6141916"/>
                  <a:pt x="10522393" y="6143884"/>
                </a:cubicBezTo>
                <a:close/>
                <a:moveTo>
                  <a:pt x="9753568" y="6142610"/>
                </a:moveTo>
                <a:cubicBezTo>
                  <a:pt x="9719703" y="6146199"/>
                  <a:pt x="9692599" y="6171608"/>
                  <a:pt x="9692599" y="6205496"/>
                </a:cubicBezTo>
                <a:cubicBezTo>
                  <a:pt x="9692599" y="6291852"/>
                  <a:pt x="9813249" y="6256343"/>
                  <a:pt x="9813249" y="6320850"/>
                </a:cubicBezTo>
                <a:cubicBezTo>
                  <a:pt x="9813249" y="6349558"/>
                  <a:pt x="9791302" y="6366488"/>
                  <a:pt x="9767120" y="6366488"/>
                </a:cubicBezTo>
                <a:cubicBezTo>
                  <a:pt x="9737122" y="6366488"/>
                  <a:pt x="9717410" y="6342034"/>
                  <a:pt x="9709360" y="6315322"/>
                </a:cubicBezTo>
                <a:cubicBezTo>
                  <a:pt x="9707755" y="6310750"/>
                  <a:pt x="9705177" y="6308464"/>
                  <a:pt x="9700334" y="6308464"/>
                </a:cubicBezTo>
                <a:lnTo>
                  <a:pt x="9693229" y="6308464"/>
                </a:lnTo>
                <a:cubicBezTo>
                  <a:pt x="9688072" y="6308464"/>
                  <a:pt x="9685178" y="6311387"/>
                  <a:pt x="9685178" y="6316596"/>
                </a:cubicBezTo>
                <a:lnTo>
                  <a:pt x="9685178" y="6342989"/>
                </a:lnTo>
                <a:cubicBezTo>
                  <a:pt x="9685178" y="6346896"/>
                  <a:pt x="9686152" y="6350166"/>
                  <a:pt x="9689046" y="6353089"/>
                </a:cubicBezTo>
                <a:cubicBezTo>
                  <a:pt x="9707755" y="6372652"/>
                  <a:pt x="9734544" y="6380147"/>
                  <a:pt x="9764227" y="6380147"/>
                </a:cubicBezTo>
                <a:cubicBezTo>
                  <a:pt x="9809066" y="6380147"/>
                  <a:pt x="9842301" y="6348198"/>
                  <a:pt x="9842301" y="6312023"/>
                </a:cubicBezTo>
                <a:cubicBezTo>
                  <a:pt x="9842301" y="6218837"/>
                  <a:pt x="9720018" y="6254346"/>
                  <a:pt x="9720018" y="6193747"/>
                </a:cubicBezTo>
                <a:cubicBezTo>
                  <a:pt x="9720018" y="6175833"/>
                  <a:pt x="9733226" y="6157254"/>
                  <a:pt x="9754199" y="6153665"/>
                </a:cubicBezTo>
                <a:cubicBezTo>
                  <a:pt x="9759356" y="6152681"/>
                  <a:pt x="9761934" y="6150742"/>
                  <a:pt x="9761963" y="6147501"/>
                </a:cubicBezTo>
                <a:cubicBezTo>
                  <a:pt x="9761963" y="6144231"/>
                  <a:pt x="9759069" y="6142292"/>
                  <a:pt x="9753568" y="6142610"/>
                </a:cubicBezTo>
                <a:close/>
                <a:moveTo>
                  <a:pt x="0" y="0"/>
                </a:moveTo>
                <a:lnTo>
                  <a:pt x="12192000" y="0"/>
                </a:lnTo>
                <a:lnTo>
                  <a:pt x="12192000" y="6858000"/>
                </a:lnTo>
                <a:lnTo>
                  <a:pt x="0" y="6858000"/>
                </a:lnTo>
                <a:close/>
              </a:path>
            </a:pathLst>
          </a:custGeom>
          <a:solidFill>
            <a:schemeClr val="tx1">
              <a:lumMod val="10000"/>
              <a:lumOff val="90000"/>
            </a:schemeClr>
          </a:solidFill>
        </p:spPr>
        <p:txBody>
          <a:bodyPr wrap="square" lIns="108000" tIns="108000" rIns="108000">
            <a:noAutofit/>
          </a:bodyPr>
          <a:lstStyle>
            <a:lvl1pPr marL="0" indent="0">
              <a:buFontTx/>
              <a:buNone/>
              <a:defRPr sz="1200"/>
            </a:lvl1pPr>
          </a:lstStyle>
          <a:p>
            <a:pPr marL="0" marR="0" lvl="0" indent="0" algn="l" defTabSz="914400" rtl="0" eaLnBrk="1" fontAlgn="auto" latinLnBrk="0" hangingPunct="1">
              <a:lnSpc>
                <a:spcPct val="90000"/>
              </a:lnSpc>
              <a:spcBef>
                <a:spcPts val="800"/>
              </a:spcBef>
              <a:spcAft>
                <a:spcPts val="800"/>
              </a:spcAft>
              <a:buClrTx/>
              <a:buSzTx/>
              <a:buFontTx/>
              <a:buNone/>
              <a:tabLst/>
              <a:defRPr/>
            </a:pPr>
            <a:r>
              <a:rPr lang="sv-SE"/>
              <a:t>Använd bildbanken i menyfliksområdet: Startfliken &gt; Infoga bild eller klicka på ikonen för att lägga in en bild.</a:t>
            </a:r>
          </a:p>
        </p:txBody>
      </p:sp>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a:xfrm>
            <a:off x="695325" y="5743575"/>
            <a:ext cx="8640763" cy="638175"/>
          </a:xfrm>
        </p:spPr>
        <p:txBody>
          <a:bodyPr anchor="b"/>
          <a:lstStyle>
            <a:lvl1pPr>
              <a:defRPr sz="1800">
                <a:solidFill>
                  <a:schemeClr val="bg1"/>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lvl1pPr>
              <a:defRPr>
                <a:noFill/>
              </a:defRPr>
            </a:lvl1pPr>
          </a:lstStyle>
          <a:p>
            <a:fld id="{FD403CD0-842C-4BCD-83D3-BB78B185EE38}" type="datetimeFigureOut">
              <a:rPr lang="sv-SE" smtClean="0"/>
              <a:pPr/>
              <a:t>2024-09-09</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lvl1pPr>
              <a:defRPr>
                <a:noFill/>
              </a:defRPr>
            </a:lvl1p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lvl1pPr>
              <a:defRPr>
                <a:no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2343004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Video">
    <p:bg>
      <p:bgPr>
        <a:solidFill>
          <a:schemeClr val="bg1"/>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lvl1pPr>
              <a:defRPr>
                <a:noFill/>
              </a:defRPr>
            </a:lvl1pPr>
          </a:lstStyle>
          <a:p>
            <a:fld id="{FD403CD0-842C-4BCD-83D3-BB78B185EE38}" type="datetimeFigureOut">
              <a:rPr lang="sv-SE" smtClean="0"/>
              <a:pPr/>
              <a:t>2024-09-09</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lvl1pPr>
              <a:defRPr>
                <a:noFill/>
              </a:defRPr>
            </a:lvl1p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lvl1pPr>
              <a:defRPr>
                <a:noFill/>
              </a:defRPr>
            </a:lvl1pPr>
          </a:lstStyle>
          <a:p>
            <a:fld id="{AE086683-F536-42AB-ABBC-F4803DFE8DBC}" type="slidenum">
              <a:rPr lang="sv-SE" smtClean="0"/>
              <a:pPr/>
              <a:t>‹#›</a:t>
            </a:fld>
            <a:endParaRPr lang="sv-SE"/>
          </a:p>
        </p:txBody>
      </p:sp>
      <p:sp>
        <p:nvSpPr>
          <p:cNvPr id="7" name="Platshållare för media 6">
            <a:extLst>
              <a:ext uri="{FF2B5EF4-FFF2-40B4-BE49-F238E27FC236}">
                <a16:creationId xmlns:a16="http://schemas.microsoft.com/office/drawing/2014/main" id="{ACC000FD-EC7E-0BE9-77B1-13F46352DE85}"/>
              </a:ext>
            </a:extLst>
          </p:cNvPr>
          <p:cNvSpPr>
            <a:spLocks noGrp="1"/>
          </p:cNvSpPr>
          <p:nvPr>
            <p:ph type="media" sz="quarter" idx="13"/>
          </p:nvPr>
        </p:nvSpPr>
        <p:spPr>
          <a:xfrm>
            <a:off x="0" y="0"/>
            <a:ext cx="12192000" cy="6858000"/>
          </a:xfrm>
          <a:solidFill>
            <a:schemeClr val="tx1">
              <a:lumMod val="10000"/>
              <a:lumOff val="90000"/>
            </a:schemeClr>
          </a:solidFill>
        </p:spPr>
        <p:txBody>
          <a:bodyPr lIns="108000" tIns="108000" rIns="108000"/>
          <a:lstStyle>
            <a:lvl1pPr marL="0" indent="0">
              <a:buFontTx/>
              <a:buNone/>
              <a:defRPr sz="1200"/>
            </a:lvl1pPr>
          </a:lstStyle>
          <a:p>
            <a:r>
              <a:rPr lang="sv-SE"/>
              <a:t>Klicka på ikonen för att lägga till ett medieklipp</a:t>
            </a:r>
            <a:endParaRPr lang="en-GB"/>
          </a:p>
        </p:txBody>
      </p:sp>
    </p:spTree>
    <p:extLst>
      <p:ext uri="{BB962C8B-B14F-4D97-AF65-F5344CB8AC3E}">
        <p14:creationId xmlns:p14="http://schemas.microsoft.com/office/powerpoint/2010/main" val="3812668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a:xfrm>
            <a:off x="695326" y="692150"/>
            <a:ext cx="4679950" cy="757238"/>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95326" y="1808163"/>
            <a:ext cx="4679950" cy="37449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816725" y="1825625"/>
            <a:ext cx="4679949" cy="37299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lvl1pPr>
              <a:defRPr>
                <a:noFill/>
              </a:defRPr>
            </a:lvl1pPr>
          </a:lstStyle>
          <a:p>
            <a:fld id="{FD403CD0-842C-4BCD-83D3-BB78B185EE38}" type="datetimeFigureOut">
              <a:rPr lang="sv-SE" smtClean="0"/>
              <a:pPr/>
              <a:t>2024-09-09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lvl1pPr>
              <a:defRPr>
                <a:noFill/>
              </a:defRPr>
            </a:lvl1pPr>
          </a:lstStyle>
          <a:p>
            <a:fld id="{AE086683-F536-42AB-ABBC-F4803DFE8DBC}" type="slidenum">
              <a:rPr lang="sv-SE" smtClean="0"/>
              <a:pPr/>
              <a:t>‹#›</a:t>
            </a:fld>
            <a:endParaRPr lang="sv-SE"/>
          </a:p>
        </p:txBody>
      </p:sp>
      <p:sp>
        <p:nvSpPr>
          <p:cNvPr id="10" name="Platshållare för text 2">
            <a:extLst>
              <a:ext uri="{FF2B5EF4-FFF2-40B4-BE49-F238E27FC236}">
                <a16:creationId xmlns:a16="http://schemas.microsoft.com/office/drawing/2014/main" id="{CDB49263-4F80-D1DD-C74B-1D0A5B8E38E8}"/>
              </a:ext>
            </a:extLst>
          </p:cNvPr>
          <p:cNvSpPr>
            <a:spLocks noGrp="1"/>
          </p:cNvSpPr>
          <p:nvPr>
            <p:ph type="body" idx="13"/>
          </p:nvPr>
        </p:nvSpPr>
        <p:spPr>
          <a:xfrm>
            <a:off x="6816725" y="692150"/>
            <a:ext cx="4679950" cy="757238"/>
          </a:xfrm>
        </p:spPr>
        <p:txBody>
          <a:bodyPr anchor="t"/>
          <a:lstStyle>
            <a:lvl1pPr marL="0" indent="0">
              <a:spcBef>
                <a:spcPts val="0"/>
              </a:spcBef>
              <a:spcAft>
                <a:spcPts val="0"/>
              </a:spcAft>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Tree>
    <p:extLst>
      <p:ext uri="{BB962C8B-B14F-4D97-AF65-F5344CB8AC3E}">
        <p14:creationId xmlns:p14="http://schemas.microsoft.com/office/powerpoint/2010/main" val="3143030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yra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a:xfrm>
            <a:off x="695326" y="692150"/>
            <a:ext cx="4679950" cy="757238"/>
          </a:xfrm>
        </p:spPr>
        <p:txBody>
          <a:bodyPr/>
          <a:lstStyle>
            <a:lvl1pPr algn="ctr">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914401" y="1449388"/>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7035800" y="1449388"/>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lvl1pPr>
              <a:defRPr>
                <a:noFill/>
              </a:defRPr>
            </a:lvl1pPr>
          </a:lstStyle>
          <a:p>
            <a:fld id="{FD403CD0-842C-4BCD-83D3-BB78B185EE38}" type="datetimeFigureOut">
              <a:rPr lang="sv-SE" smtClean="0"/>
              <a:pPr/>
              <a:t>2024-09-09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lvl1pPr>
              <a:defRPr>
                <a:noFill/>
              </a:defRPr>
            </a:lvl1pPr>
          </a:lstStyle>
          <a:p>
            <a:fld id="{AE086683-F536-42AB-ABBC-F4803DFE8DBC}" type="slidenum">
              <a:rPr lang="sv-SE" smtClean="0"/>
              <a:pPr/>
              <a:t>‹#›</a:t>
            </a:fld>
            <a:endParaRPr lang="sv-SE"/>
          </a:p>
        </p:txBody>
      </p:sp>
      <p:sp>
        <p:nvSpPr>
          <p:cNvPr id="10" name="Platshållare för text 2">
            <a:extLst>
              <a:ext uri="{FF2B5EF4-FFF2-40B4-BE49-F238E27FC236}">
                <a16:creationId xmlns:a16="http://schemas.microsoft.com/office/drawing/2014/main" id="{CDB49263-4F80-D1DD-C74B-1D0A5B8E38E8}"/>
              </a:ext>
            </a:extLst>
          </p:cNvPr>
          <p:cNvSpPr>
            <a:spLocks noGrp="1"/>
          </p:cNvSpPr>
          <p:nvPr>
            <p:ph type="body" idx="13"/>
          </p:nvPr>
        </p:nvSpPr>
        <p:spPr>
          <a:xfrm>
            <a:off x="6816725" y="692150"/>
            <a:ext cx="4679950" cy="757238"/>
          </a:xfrm>
        </p:spPr>
        <p:txBody>
          <a:bodyPr anchor="t"/>
          <a:lstStyle>
            <a:lvl1pPr marL="0" indent="0" algn="ctr">
              <a:spcBef>
                <a:spcPts val="0"/>
              </a:spcBef>
              <a:spcAft>
                <a:spcPts val="0"/>
              </a:spcAft>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Platshållare för innehåll 2">
            <a:extLst>
              <a:ext uri="{FF2B5EF4-FFF2-40B4-BE49-F238E27FC236}">
                <a16:creationId xmlns:a16="http://schemas.microsoft.com/office/drawing/2014/main" id="{325CD1F0-4924-4500-9608-744D88CDC827}"/>
              </a:ext>
            </a:extLst>
          </p:cNvPr>
          <p:cNvSpPr>
            <a:spLocks noGrp="1"/>
          </p:cNvSpPr>
          <p:nvPr>
            <p:ph sz="half" idx="14"/>
          </p:nvPr>
        </p:nvSpPr>
        <p:spPr>
          <a:xfrm>
            <a:off x="3201402" y="1449388"/>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3">
            <a:extLst>
              <a:ext uri="{FF2B5EF4-FFF2-40B4-BE49-F238E27FC236}">
                <a16:creationId xmlns:a16="http://schemas.microsoft.com/office/drawing/2014/main" id="{0AC52BD5-84E2-BFA7-12FA-C956C5390BDD}"/>
              </a:ext>
            </a:extLst>
          </p:cNvPr>
          <p:cNvSpPr>
            <a:spLocks noGrp="1"/>
          </p:cNvSpPr>
          <p:nvPr>
            <p:ph sz="half" idx="15"/>
          </p:nvPr>
        </p:nvSpPr>
        <p:spPr>
          <a:xfrm>
            <a:off x="9322801" y="1449388"/>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Platshållare för innehåll 2">
            <a:extLst>
              <a:ext uri="{FF2B5EF4-FFF2-40B4-BE49-F238E27FC236}">
                <a16:creationId xmlns:a16="http://schemas.microsoft.com/office/drawing/2014/main" id="{1E79D5A9-5ABF-D8AB-C5FB-C36B0D87AD39}"/>
              </a:ext>
            </a:extLst>
          </p:cNvPr>
          <p:cNvSpPr>
            <a:spLocks noGrp="1"/>
          </p:cNvSpPr>
          <p:nvPr>
            <p:ph sz="half" idx="16"/>
          </p:nvPr>
        </p:nvSpPr>
        <p:spPr>
          <a:xfrm>
            <a:off x="914401" y="3598275"/>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2">
            <a:extLst>
              <a:ext uri="{FF2B5EF4-FFF2-40B4-BE49-F238E27FC236}">
                <a16:creationId xmlns:a16="http://schemas.microsoft.com/office/drawing/2014/main" id="{D2BBC2ED-FD40-AC95-5D5B-91CAD588CB9C}"/>
              </a:ext>
            </a:extLst>
          </p:cNvPr>
          <p:cNvSpPr>
            <a:spLocks noGrp="1"/>
          </p:cNvSpPr>
          <p:nvPr>
            <p:ph sz="half" idx="17"/>
          </p:nvPr>
        </p:nvSpPr>
        <p:spPr>
          <a:xfrm>
            <a:off x="3201402" y="3598275"/>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3">
            <a:extLst>
              <a:ext uri="{FF2B5EF4-FFF2-40B4-BE49-F238E27FC236}">
                <a16:creationId xmlns:a16="http://schemas.microsoft.com/office/drawing/2014/main" id="{02C8BA52-7E3C-26B4-E586-247CA405BABC}"/>
              </a:ext>
            </a:extLst>
          </p:cNvPr>
          <p:cNvSpPr>
            <a:spLocks noGrp="1"/>
          </p:cNvSpPr>
          <p:nvPr>
            <p:ph sz="half" idx="18"/>
          </p:nvPr>
        </p:nvSpPr>
        <p:spPr>
          <a:xfrm>
            <a:off x="9322801" y="3598275"/>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innehåll 3">
            <a:extLst>
              <a:ext uri="{FF2B5EF4-FFF2-40B4-BE49-F238E27FC236}">
                <a16:creationId xmlns:a16="http://schemas.microsoft.com/office/drawing/2014/main" id="{7FEDE354-9F76-E6A5-2339-8664934DB2A1}"/>
              </a:ext>
            </a:extLst>
          </p:cNvPr>
          <p:cNvSpPr>
            <a:spLocks noGrp="1"/>
          </p:cNvSpPr>
          <p:nvPr>
            <p:ph sz="half" idx="19"/>
          </p:nvPr>
        </p:nvSpPr>
        <p:spPr>
          <a:xfrm>
            <a:off x="7035800" y="3598275"/>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0696167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ehåll - Fyra delar på två rad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95325" y="1449388"/>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5752709" y="1449388"/>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lvl1pPr>
              <a:defRPr>
                <a:noFill/>
              </a:defRPr>
            </a:lvl1pPr>
          </a:lstStyle>
          <a:p>
            <a:fld id="{FD403CD0-842C-4BCD-83D3-BB78B185EE38}" type="datetimeFigureOut">
              <a:rPr lang="sv-SE" smtClean="0"/>
              <a:pPr/>
              <a:t>2024-09-09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lvl1pPr>
              <a:defRPr>
                <a:noFill/>
              </a:defRPr>
            </a:lvl1pPr>
          </a:lstStyle>
          <a:p>
            <a:fld id="{AE086683-F536-42AB-ABBC-F4803DFE8DBC}" type="slidenum">
              <a:rPr lang="sv-SE" smtClean="0"/>
              <a:pPr/>
              <a:t>‹#›</a:t>
            </a:fld>
            <a:endParaRPr lang="sv-SE"/>
          </a:p>
        </p:txBody>
      </p:sp>
      <p:sp>
        <p:nvSpPr>
          <p:cNvPr id="10" name="Platshållare för text 2">
            <a:extLst>
              <a:ext uri="{FF2B5EF4-FFF2-40B4-BE49-F238E27FC236}">
                <a16:creationId xmlns:a16="http://schemas.microsoft.com/office/drawing/2014/main" id="{CDB49263-4F80-D1DD-C74B-1D0A5B8E38E8}"/>
              </a:ext>
            </a:extLst>
          </p:cNvPr>
          <p:cNvSpPr>
            <a:spLocks noGrp="1"/>
          </p:cNvSpPr>
          <p:nvPr>
            <p:ph type="body" idx="13"/>
          </p:nvPr>
        </p:nvSpPr>
        <p:spPr>
          <a:xfrm>
            <a:off x="695324" y="3420564"/>
            <a:ext cx="8640764" cy="757238"/>
          </a:xfrm>
        </p:spPr>
        <p:txBody>
          <a:bodyPr anchor="t"/>
          <a:lstStyle>
            <a:lvl1pPr marL="0" indent="0" algn="l">
              <a:spcBef>
                <a:spcPts val="0"/>
              </a:spcBef>
              <a:spcAft>
                <a:spcPts val="0"/>
              </a:spcAft>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Platshållare för innehåll 2">
            <a:extLst>
              <a:ext uri="{FF2B5EF4-FFF2-40B4-BE49-F238E27FC236}">
                <a16:creationId xmlns:a16="http://schemas.microsoft.com/office/drawing/2014/main" id="{325CD1F0-4924-4500-9608-744D88CDC827}"/>
              </a:ext>
            </a:extLst>
          </p:cNvPr>
          <p:cNvSpPr>
            <a:spLocks noGrp="1"/>
          </p:cNvSpPr>
          <p:nvPr>
            <p:ph sz="half" idx="14"/>
          </p:nvPr>
        </p:nvSpPr>
        <p:spPr>
          <a:xfrm>
            <a:off x="3224017" y="1449388"/>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3">
            <a:extLst>
              <a:ext uri="{FF2B5EF4-FFF2-40B4-BE49-F238E27FC236}">
                <a16:creationId xmlns:a16="http://schemas.microsoft.com/office/drawing/2014/main" id="{0AC52BD5-84E2-BFA7-12FA-C956C5390BDD}"/>
              </a:ext>
            </a:extLst>
          </p:cNvPr>
          <p:cNvSpPr>
            <a:spLocks noGrp="1"/>
          </p:cNvSpPr>
          <p:nvPr>
            <p:ph sz="half" idx="15"/>
          </p:nvPr>
        </p:nvSpPr>
        <p:spPr>
          <a:xfrm>
            <a:off x="8281400" y="1449388"/>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Platshållare för innehåll 2">
            <a:extLst>
              <a:ext uri="{FF2B5EF4-FFF2-40B4-BE49-F238E27FC236}">
                <a16:creationId xmlns:a16="http://schemas.microsoft.com/office/drawing/2014/main" id="{1E79D5A9-5ABF-D8AB-C5FB-C36B0D87AD39}"/>
              </a:ext>
            </a:extLst>
          </p:cNvPr>
          <p:cNvSpPr>
            <a:spLocks noGrp="1"/>
          </p:cNvSpPr>
          <p:nvPr>
            <p:ph sz="half" idx="16"/>
          </p:nvPr>
        </p:nvSpPr>
        <p:spPr>
          <a:xfrm>
            <a:off x="695325" y="4168800"/>
            <a:ext cx="1954800" cy="1954800"/>
          </a:xfrm>
        </p:spPr>
        <p:txBody>
          <a:bodyPr/>
          <a:lstStyle>
            <a:lvl1pPr algn="l">
              <a:defRPr sz="1600"/>
            </a:lvl1pPr>
            <a:lvl2pPr algn="l">
              <a:defRPr sz="1200"/>
            </a:lvl2pPr>
            <a:lvl3pPr algn="l">
              <a:defRPr sz="1100"/>
            </a:lvl3pPr>
            <a:lvl4pPr algn="l">
              <a:defRPr sz="1050"/>
            </a:lvl4pPr>
            <a:lvl5pPr algn="l">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2">
            <a:extLst>
              <a:ext uri="{FF2B5EF4-FFF2-40B4-BE49-F238E27FC236}">
                <a16:creationId xmlns:a16="http://schemas.microsoft.com/office/drawing/2014/main" id="{D2BBC2ED-FD40-AC95-5D5B-91CAD588CB9C}"/>
              </a:ext>
            </a:extLst>
          </p:cNvPr>
          <p:cNvSpPr>
            <a:spLocks noGrp="1"/>
          </p:cNvSpPr>
          <p:nvPr>
            <p:ph sz="half" idx="17"/>
          </p:nvPr>
        </p:nvSpPr>
        <p:spPr>
          <a:xfrm>
            <a:off x="3224017" y="4168800"/>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3">
            <a:extLst>
              <a:ext uri="{FF2B5EF4-FFF2-40B4-BE49-F238E27FC236}">
                <a16:creationId xmlns:a16="http://schemas.microsoft.com/office/drawing/2014/main" id="{02C8BA52-7E3C-26B4-E586-247CA405BABC}"/>
              </a:ext>
            </a:extLst>
          </p:cNvPr>
          <p:cNvSpPr>
            <a:spLocks noGrp="1"/>
          </p:cNvSpPr>
          <p:nvPr>
            <p:ph sz="half" idx="18"/>
          </p:nvPr>
        </p:nvSpPr>
        <p:spPr>
          <a:xfrm>
            <a:off x="8281400" y="4168800"/>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innehåll 3">
            <a:extLst>
              <a:ext uri="{FF2B5EF4-FFF2-40B4-BE49-F238E27FC236}">
                <a16:creationId xmlns:a16="http://schemas.microsoft.com/office/drawing/2014/main" id="{7FEDE354-9F76-E6A5-2339-8664934DB2A1}"/>
              </a:ext>
            </a:extLst>
          </p:cNvPr>
          <p:cNvSpPr>
            <a:spLocks noGrp="1"/>
          </p:cNvSpPr>
          <p:nvPr>
            <p:ph sz="half" idx="19"/>
          </p:nvPr>
        </p:nvSpPr>
        <p:spPr>
          <a:xfrm>
            <a:off x="5752709" y="4168800"/>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7">
            <a:extLst>
              <a:ext uri="{FF2B5EF4-FFF2-40B4-BE49-F238E27FC236}">
                <a16:creationId xmlns:a16="http://schemas.microsoft.com/office/drawing/2014/main" id="{F15DA003-87DA-3AAE-48C1-3FD3F6566D53}"/>
              </a:ext>
            </a:extLst>
          </p:cNvPr>
          <p:cNvSpPr>
            <a:spLocks noGrp="1"/>
          </p:cNvSpPr>
          <p:nvPr>
            <p:ph type="title"/>
          </p:nvPr>
        </p:nvSpPr>
        <p:spPr>
          <a:xfrm>
            <a:off x="695325" y="692150"/>
            <a:ext cx="8640763" cy="612775"/>
          </a:xfrm>
        </p:spPr>
        <p:txBody>
          <a:bodyPr/>
          <a:lstStyle/>
          <a:p>
            <a:r>
              <a:rPr lang="sv-SE"/>
              <a:t>Klicka här för att ändra mall för rubrikformat</a:t>
            </a:r>
          </a:p>
        </p:txBody>
      </p:sp>
    </p:spTree>
    <p:extLst>
      <p:ext uri="{BB962C8B-B14F-4D97-AF65-F5344CB8AC3E}">
        <p14:creationId xmlns:p14="http://schemas.microsoft.com/office/powerpoint/2010/main" val="1974474752"/>
      </p:ext>
    </p:extLst>
  </p:cSld>
  <p:clrMapOvr>
    <a:masterClrMapping/>
  </p:clrMapOvr>
  <p:extLst>
    <p:ext uri="{DCECCB84-F9BA-43D5-87BE-67443E8EF086}">
      <p15:sldGuideLst xmlns:p15="http://schemas.microsoft.com/office/powerpoint/2012/main">
        <p15:guide id="1" pos="6448" userDrawn="1">
          <p15:clr>
            <a:srgbClr val="FBAE40"/>
          </p15:clr>
        </p15:guide>
        <p15:guide id="2" pos="123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695325" y="692150"/>
            <a:ext cx="8640763" cy="3093244"/>
          </a:xfrm>
        </p:spPr>
        <p:txBody>
          <a:bodyPr anchor="b"/>
          <a:lstStyle>
            <a:lvl1pPr>
              <a:defRPr sz="4800" b="0">
                <a:solidFill>
                  <a:schemeClr val="tx1"/>
                </a:solidFill>
                <a:latin typeface="+mn-lt"/>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695325" y="4000501"/>
            <a:ext cx="8640763" cy="15525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lvl1pPr>
              <a:defRPr>
                <a:noFill/>
              </a:defRPr>
            </a:lvl1pPr>
          </a:lstStyle>
          <a:p>
            <a:fld id="{FD403CD0-842C-4BCD-83D3-BB78B185EE38}" type="datetimeFigureOut">
              <a:rPr lang="sv-SE" smtClean="0"/>
              <a:pPr/>
              <a:t>2024-09-09</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lvl1pPr>
              <a:defRPr>
                <a:noFill/>
              </a:defRPr>
            </a:lvl1pPr>
          </a:lstStyle>
          <a:p>
            <a:endParaRPr lang="sv-SE"/>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p:txBody>
          <a:bodyPr/>
          <a:lstStyle>
            <a:lvl1pPr>
              <a:defRPr>
                <a:noFill/>
              </a:defRPr>
            </a:lvl1pPr>
          </a:lstStyle>
          <a:p>
            <a:fld id="{AE086683-F536-42AB-ABBC-F4803DFE8DBC}" type="slidenum">
              <a:rPr lang="sv-SE" smtClean="0"/>
              <a:pPr/>
              <a:t>‹#›</a:t>
            </a:fld>
            <a:endParaRPr lang="sv-SE"/>
          </a:p>
        </p:txBody>
      </p:sp>
      <p:sp>
        <p:nvSpPr>
          <p:cNvPr id="7" name="Bild 5">
            <a:extLst>
              <a:ext uri="{FF2B5EF4-FFF2-40B4-BE49-F238E27FC236}">
                <a16:creationId xmlns:a16="http://schemas.microsoft.com/office/drawing/2014/main" id="{F251A095-D4B8-EF46-19BA-C2244900ED7B}"/>
              </a:ext>
            </a:extLst>
          </p:cNvPr>
          <p:cNvSpPr/>
          <p:nvPr userDrawn="1"/>
        </p:nvSpPr>
        <p:spPr>
          <a:xfrm>
            <a:off x="9685178" y="6142576"/>
            <a:ext cx="1951200" cy="237600"/>
          </a:xfrm>
          <a:custGeom>
            <a:avLst/>
            <a:gdLst>
              <a:gd name="connsiteX0" fmla="*/ 229457 w 6486715"/>
              <a:gd name="connsiteY0" fmla="*/ 36497 h 782019"/>
              <a:gd name="connsiteX1" fmla="*/ 115824 w 6486715"/>
              <a:gd name="connsiteY1" fmla="*/ 168419 h 782019"/>
              <a:gd name="connsiteX2" fmla="*/ 522351 w 6486715"/>
              <a:gd name="connsiteY2" fmla="*/ 557705 h 782019"/>
              <a:gd name="connsiteX3" fmla="*/ 262795 w 6486715"/>
              <a:gd name="connsiteY3" fmla="*/ 781924 h 782019"/>
              <a:gd name="connsiteX4" fmla="*/ 12859 w 6486715"/>
              <a:gd name="connsiteY4" fmla="*/ 692865 h 782019"/>
              <a:gd name="connsiteX5" fmla="*/ 0 w 6486715"/>
              <a:gd name="connsiteY5" fmla="*/ 659623 h 782019"/>
              <a:gd name="connsiteX6" fmla="*/ 0 w 6486715"/>
              <a:gd name="connsiteY6" fmla="*/ 572755 h 782019"/>
              <a:gd name="connsiteX7" fmla="*/ 26765 w 6486715"/>
              <a:gd name="connsiteY7" fmla="*/ 545990 h 782019"/>
              <a:gd name="connsiteX8" fmla="*/ 50387 w 6486715"/>
              <a:gd name="connsiteY8" fmla="*/ 545990 h 782019"/>
              <a:gd name="connsiteX9" fmla="*/ 80391 w 6486715"/>
              <a:gd name="connsiteY9" fmla="*/ 568564 h 782019"/>
              <a:gd name="connsiteX10" fmla="*/ 272415 w 6486715"/>
              <a:gd name="connsiteY10" fmla="*/ 736966 h 782019"/>
              <a:gd name="connsiteX11" fmla="*/ 425768 w 6486715"/>
              <a:gd name="connsiteY11" fmla="*/ 586757 h 782019"/>
              <a:gd name="connsiteX12" fmla="*/ 24670 w 6486715"/>
              <a:gd name="connsiteY12" fmla="*/ 207090 h 782019"/>
              <a:gd name="connsiteX13" fmla="*/ 227362 w 6486715"/>
              <a:gd name="connsiteY13" fmla="*/ 112 h 782019"/>
              <a:gd name="connsiteX14" fmla="*/ 255270 w 6486715"/>
              <a:gd name="connsiteY14" fmla="*/ 16209 h 782019"/>
              <a:gd name="connsiteX15" fmla="*/ 229457 w 6486715"/>
              <a:gd name="connsiteY15" fmla="*/ 36497 h 782019"/>
              <a:gd name="connsiteX16" fmla="*/ 307753 w 6486715"/>
              <a:gd name="connsiteY16" fmla="*/ 129842 h 782019"/>
              <a:gd name="connsiteX17" fmla="*/ 374237 w 6486715"/>
              <a:gd name="connsiteY17" fmla="*/ 196327 h 782019"/>
              <a:gd name="connsiteX18" fmla="*/ 446151 w 6486715"/>
              <a:gd name="connsiteY18" fmla="*/ 121270 h 782019"/>
              <a:gd name="connsiteX19" fmla="*/ 347472 w 6486715"/>
              <a:gd name="connsiteY19" fmla="*/ 9732 h 782019"/>
              <a:gd name="connsiteX20" fmla="*/ 331375 w 6486715"/>
              <a:gd name="connsiteY20" fmla="*/ 24686 h 782019"/>
              <a:gd name="connsiteX21" fmla="*/ 342043 w 6486715"/>
              <a:gd name="connsiteY21" fmla="*/ 53642 h 782019"/>
              <a:gd name="connsiteX22" fmla="*/ 307753 w 6486715"/>
              <a:gd name="connsiteY22" fmla="*/ 129842 h 782019"/>
              <a:gd name="connsiteX23" fmla="*/ 1081088 w 6486715"/>
              <a:gd name="connsiteY23" fmla="*/ 224140 h 782019"/>
              <a:gd name="connsiteX24" fmla="*/ 1081088 w 6486715"/>
              <a:gd name="connsiteY24" fmla="*/ 243476 h 782019"/>
              <a:gd name="connsiteX25" fmla="*/ 1070324 w 6486715"/>
              <a:gd name="connsiteY25" fmla="*/ 254239 h 782019"/>
              <a:gd name="connsiteX26" fmla="*/ 1040321 w 6486715"/>
              <a:gd name="connsiteY26" fmla="*/ 254239 h 782019"/>
              <a:gd name="connsiteX27" fmla="*/ 1009174 w 6486715"/>
              <a:gd name="connsiteY27" fmla="*/ 275670 h 782019"/>
              <a:gd name="connsiteX28" fmla="*/ 818293 w 6486715"/>
              <a:gd name="connsiteY28" fmla="*/ 766874 h 782019"/>
              <a:gd name="connsiteX29" fmla="*/ 806482 w 6486715"/>
              <a:gd name="connsiteY29" fmla="*/ 775447 h 782019"/>
              <a:gd name="connsiteX30" fmla="*/ 763619 w 6486715"/>
              <a:gd name="connsiteY30" fmla="*/ 775447 h 782019"/>
              <a:gd name="connsiteX31" fmla="*/ 751808 w 6486715"/>
              <a:gd name="connsiteY31" fmla="*/ 766874 h 782019"/>
              <a:gd name="connsiteX32" fmla="*/ 559880 w 6486715"/>
              <a:gd name="connsiteY32" fmla="*/ 275670 h 782019"/>
              <a:gd name="connsiteX33" fmla="*/ 528733 w 6486715"/>
              <a:gd name="connsiteY33" fmla="*/ 254239 h 782019"/>
              <a:gd name="connsiteX34" fmla="*/ 499777 w 6486715"/>
              <a:gd name="connsiteY34" fmla="*/ 254239 h 782019"/>
              <a:gd name="connsiteX35" fmla="*/ 489109 w 6486715"/>
              <a:gd name="connsiteY35" fmla="*/ 243476 h 782019"/>
              <a:gd name="connsiteX36" fmla="*/ 489109 w 6486715"/>
              <a:gd name="connsiteY36" fmla="*/ 224140 h 782019"/>
              <a:gd name="connsiteX37" fmla="*/ 499777 w 6486715"/>
              <a:gd name="connsiteY37" fmla="*/ 213472 h 782019"/>
              <a:gd name="connsiteX38" fmla="*/ 742188 w 6486715"/>
              <a:gd name="connsiteY38" fmla="*/ 213472 h 782019"/>
              <a:gd name="connsiteX39" fmla="*/ 752951 w 6486715"/>
              <a:gd name="connsiteY39" fmla="*/ 224140 h 782019"/>
              <a:gd name="connsiteX40" fmla="*/ 752951 w 6486715"/>
              <a:gd name="connsiteY40" fmla="*/ 243476 h 782019"/>
              <a:gd name="connsiteX41" fmla="*/ 742188 w 6486715"/>
              <a:gd name="connsiteY41" fmla="*/ 254239 h 782019"/>
              <a:gd name="connsiteX42" fmla="*/ 707898 w 6486715"/>
              <a:gd name="connsiteY42" fmla="*/ 254239 h 782019"/>
              <a:gd name="connsiteX43" fmla="*/ 686467 w 6486715"/>
              <a:gd name="connsiteY43" fmla="*/ 285290 h 782019"/>
              <a:gd name="connsiteX44" fmla="*/ 799052 w 6486715"/>
              <a:gd name="connsiteY44" fmla="*/ 584566 h 782019"/>
              <a:gd name="connsiteX45" fmla="*/ 834485 w 6486715"/>
              <a:gd name="connsiteY45" fmla="*/ 584566 h 782019"/>
              <a:gd name="connsiteX46" fmla="*/ 942785 w 6486715"/>
              <a:gd name="connsiteY46" fmla="*/ 285290 h 782019"/>
              <a:gd name="connsiteX47" fmla="*/ 920306 w 6486715"/>
              <a:gd name="connsiteY47" fmla="*/ 254239 h 782019"/>
              <a:gd name="connsiteX48" fmla="*/ 883825 w 6486715"/>
              <a:gd name="connsiteY48" fmla="*/ 254239 h 782019"/>
              <a:gd name="connsiteX49" fmla="*/ 873157 w 6486715"/>
              <a:gd name="connsiteY49" fmla="*/ 243476 h 782019"/>
              <a:gd name="connsiteX50" fmla="*/ 873157 w 6486715"/>
              <a:gd name="connsiteY50" fmla="*/ 224140 h 782019"/>
              <a:gd name="connsiteX51" fmla="*/ 883825 w 6486715"/>
              <a:gd name="connsiteY51" fmla="*/ 213472 h 782019"/>
              <a:gd name="connsiteX52" fmla="*/ 1070420 w 6486715"/>
              <a:gd name="connsiteY52" fmla="*/ 213472 h 782019"/>
              <a:gd name="connsiteX53" fmla="*/ 1081088 w 6486715"/>
              <a:gd name="connsiteY53" fmla="*/ 224140 h 782019"/>
              <a:gd name="connsiteX54" fmla="*/ 1531525 w 6486715"/>
              <a:gd name="connsiteY54" fmla="*/ 664957 h 782019"/>
              <a:gd name="connsiteX55" fmla="*/ 1325594 w 6486715"/>
              <a:gd name="connsiteY55" fmla="*/ 781924 h 782019"/>
              <a:gd name="connsiteX56" fmla="*/ 1058513 w 6486715"/>
              <a:gd name="connsiteY56" fmla="*/ 500841 h 782019"/>
              <a:gd name="connsiteX57" fmla="*/ 1332071 w 6486715"/>
              <a:gd name="connsiteY57" fmla="*/ 202709 h 782019"/>
              <a:gd name="connsiteX58" fmla="*/ 1556195 w 6486715"/>
              <a:gd name="connsiteY58" fmla="*/ 452645 h 782019"/>
              <a:gd name="connsiteX59" fmla="*/ 1530477 w 6486715"/>
              <a:gd name="connsiteY59" fmla="*/ 480553 h 782019"/>
              <a:gd name="connsiteX60" fmla="*/ 1196912 w 6486715"/>
              <a:gd name="connsiteY60" fmla="*/ 480553 h 782019"/>
              <a:gd name="connsiteX61" fmla="*/ 1170146 w 6486715"/>
              <a:gd name="connsiteY61" fmla="*/ 508366 h 782019"/>
              <a:gd name="connsiteX62" fmla="*/ 1338548 w 6486715"/>
              <a:gd name="connsiteY62" fmla="*/ 699247 h 782019"/>
              <a:gd name="connsiteX63" fmla="*/ 1501521 w 6486715"/>
              <a:gd name="connsiteY63" fmla="*/ 640287 h 782019"/>
              <a:gd name="connsiteX64" fmla="*/ 1531525 w 6486715"/>
              <a:gd name="connsiteY64" fmla="*/ 632762 h 782019"/>
              <a:gd name="connsiteX65" fmla="*/ 1531525 w 6486715"/>
              <a:gd name="connsiteY65" fmla="*/ 664957 h 782019"/>
              <a:gd name="connsiteX66" fmla="*/ 1177576 w 6486715"/>
              <a:gd name="connsiteY66" fmla="*/ 399019 h 782019"/>
              <a:gd name="connsiteX67" fmla="*/ 1202246 w 6486715"/>
              <a:gd name="connsiteY67" fmla="*/ 429023 h 782019"/>
              <a:gd name="connsiteX68" fmla="*/ 1425321 w 6486715"/>
              <a:gd name="connsiteY68" fmla="*/ 429023 h 782019"/>
              <a:gd name="connsiteX69" fmla="*/ 1452086 w 6486715"/>
              <a:gd name="connsiteY69" fmla="*/ 399019 h 782019"/>
              <a:gd name="connsiteX70" fmla="*/ 1327595 w 6486715"/>
              <a:gd name="connsiteY70" fmla="*/ 247762 h 782019"/>
              <a:gd name="connsiteX71" fmla="*/ 1177576 w 6486715"/>
              <a:gd name="connsiteY71" fmla="*/ 399019 h 782019"/>
              <a:gd name="connsiteX72" fmla="*/ 1816894 w 6486715"/>
              <a:gd name="connsiteY72" fmla="*/ 771161 h 782019"/>
              <a:gd name="connsiteX73" fmla="*/ 1608868 w 6486715"/>
              <a:gd name="connsiteY73" fmla="*/ 771161 h 782019"/>
              <a:gd name="connsiteX74" fmla="*/ 1598105 w 6486715"/>
              <a:gd name="connsiteY74" fmla="*/ 760397 h 782019"/>
              <a:gd name="connsiteX75" fmla="*/ 1598105 w 6486715"/>
              <a:gd name="connsiteY75" fmla="*/ 741062 h 782019"/>
              <a:gd name="connsiteX76" fmla="*/ 1608868 w 6486715"/>
              <a:gd name="connsiteY76" fmla="*/ 730394 h 782019"/>
              <a:gd name="connsiteX77" fmla="*/ 1635633 w 6486715"/>
              <a:gd name="connsiteY77" fmla="*/ 730394 h 782019"/>
              <a:gd name="connsiteX78" fmla="*/ 1662398 w 6486715"/>
              <a:gd name="connsiteY78" fmla="*/ 703628 h 782019"/>
              <a:gd name="connsiteX79" fmla="*/ 1662398 w 6486715"/>
              <a:gd name="connsiteY79" fmla="*/ 338916 h 782019"/>
              <a:gd name="connsiteX80" fmla="*/ 1645253 w 6486715"/>
              <a:gd name="connsiteY80" fmla="*/ 306722 h 782019"/>
              <a:gd name="connsiteX81" fmla="*/ 1600200 w 6486715"/>
              <a:gd name="connsiteY81" fmla="*/ 275670 h 782019"/>
              <a:gd name="connsiteX82" fmla="*/ 1593818 w 6486715"/>
              <a:gd name="connsiteY82" fmla="*/ 262811 h 782019"/>
              <a:gd name="connsiteX83" fmla="*/ 1602391 w 6486715"/>
              <a:gd name="connsiteY83" fmla="*/ 252143 h 782019"/>
              <a:gd name="connsiteX84" fmla="*/ 1733264 w 6486715"/>
              <a:gd name="connsiteY84" fmla="*/ 208138 h 782019"/>
              <a:gd name="connsiteX85" fmla="*/ 1764316 w 6486715"/>
              <a:gd name="connsiteY85" fmla="*/ 229569 h 782019"/>
              <a:gd name="connsiteX86" fmla="*/ 1764316 w 6486715"/>
              <a:gd name="connsiteY86" fmla="*/ 248905 h 782019"/>
              <a:gd name="connsiteX87" fmla="*/ 1794320 w 6486715"/>
              <a:gd name="connsiteY87" fmla="*/ 260716 h 782019"/>
              <a:gd name="connsiteX88" fmla="*/ 1940243 w 6486715"/>
              <a:gd name="connsiteY88" fmla="*/ 201756 h 782019"/>
              <a:gd name="connsiteX89" fmla="*/ 2098929 w 6486715"/>
              <a:gd name="connsiteY89" fmla="*/ 393780 h 782019"/>
              <a:gd name="connsiteX90" fmla="*/ 2098929 w 6486715"/>
              <a:gd name="connsiteY90" fmla="*/ 703724 h 782019"/>
              <a:gd name="connsiteX91" fmla="*/ 2125694 w 6486715"/>
              <a:gd name="connsiteY91" fmla="*/ 730489 h 782019"/>
              <a:gd name="connsiteX92" fmla="*/ 2151412 w 6486715"/>
              <a:gd name="connsiteY92" fmla="*/ 730489 h 782019"/>
              <a:gd name="connsiteX93" fmla="*/ 2162175 w 6486715"/>
              <a:gd name="connsiteY93" fmla="*/ 741157 h 782019"/>
              <a:gd name="connsiteX94" fmla="*/ 2162175 w 6486715"/>
              <a:gd name="connsiteY94" fmla="*/ 760493 h 782019"/>
              <a:gd name="connsiteX95" fmla="*/ 2151412 w 6486715"/>
              <a:gd name="connsiteY95" fmla="*/ 771256 h 782019"/>
              <a:gd name="connsiteX96" fmla="*/ 1943386 w 6486715"/>
              <a:gd name="connsiteY96" fmla="*/ 771256 h 782019"/>
              <a:gd name="connsiteX97" fmla="*/ 1932718 w 6486715"/>
              <a:gd name="connsiteY97" fmla="*/ 760493 h 782019"/>
              <a:gd name="connsiteX98" fmla="*/ 1932718 w 6486715"/>
              <a:gd name="connsiteY98" fmla="*/ 741157 h 782019"/>
              <a:gd name="connsiteX99" fmla="*/ 1943386 w 6486715"/>
              <a:gd name="connsiteY99" fmla="*/ 730489 h 782019"/>
              <a:gd name="connsiteX100" fmla="*/ 1970151 w 6486715"/>
              <a:gd name="connsiteY100" fmla="*/ 730489 h 782019"/>
              <a:gd name="connsiteX101" fmla="*/ 1996916 w 6486715"/>
              <a:gd name="connsiteY101" fmla="*/ 703724 h 782019"/>
              <a:gd name="connsiteX102" fmla="*/ 1996916 w 6486715"/>
              <a:gd name="connsiteY102" fmla="*/ 403401 h 782019"/>
              <a:gd name="connsiteX103" fmla="*/ 1891856 w 6486715"/>
              <a:gd name="connsiteY103" fmla="*/ 276813 h 782019"/>
              <a:gd name="connsiteX104" fmla="*/ 1778222 w 6486715"/>
              <a:gd name="connsiteY104" fmla="*/ 330439 h 782019"/>
              <a:gd name="connsiteX105" fmla="*/ 1764221 w 6486715"/>
              <a:gd name="connsiteY105" fmla="*/ 363681 h 782019"/>
              <a:gd name="connsiteX106" fmla="*/ 1764221 w 6486715"/>
              <a:gd name="connsiteY106" fmla="*/ 703724 h 782019"/>
              <a:gd name="connsiteX107" fmla="*/ 1790986 w 6486715"/>
              <a:gd name="connsiteY107" fmla="*/ 730489 h 782019"/>
              <a:gd name="connsiteX108" fmla="*/ 1816703 w 6486715"/>
              <a:gd name="connsiteY108" fmla="*/ 730489 h 782019"/>
              <a:gd name="connsiteX109" fmla="*/ 1827467 w 6486715"/>
              <a:gd name="connsiteY109" fmla="*/ 741157 h 782019"/>
              <a:gd name="connsiteX110" fmla="*/ 1827467 w 6486715"/>
              <a:gd name="connsiteY110" fmla="*/ 760493 h 782019"/>
              <a:gd name="connsiteX111" fmla="*/ 1816894 w 6486715"/>
              <a:gd name="connsiteY111" fmla="*/ 771161 h 782019"/>
              <a:gd name="connsiteX112" fmla="*/ 2299526 w 6486715"/>
              <a:gd name="connsiteY112" fmla="*/ 326057 h 782019"/>
              <a:gd name="connsiteX113" fmla="*/ 2616994 w 6486715"/>
              <a:gd name="connsiteY113" fmla="*/ 607045 h 782019"/>
              <a:gd name="connsiteX114" fmla="*/ 2398205 w 6486715"/>
              <a:gd name="connsiteY114" fmla="*/ 781924 h 782019"/>
              <a:gd name="connsiteX115" fmla="*/ 2228755 w 6486715"/>
              <a:gd name="connsiteY115" fmla="*/ 731442 h 782019"/>
              <a:gd name="connsiteX116" fmla="*/ 2212658 w 6486715"/>
              <a:gd name="connsiteY116" fmla="*/ 698199 h 782019"/>
              <a:gd name="connsiteX117" fmla="*/ 2212658 w 6486715"/>
              <a:gd name="connsiteY117" fmla="*/ 621999 h 782019"/>
              <a:gd name="connsiteX118" fmla="*/ 2239518 w 6486715"/>
              <a:gd name="connsiteY118" fmla="*/ 595234 h 782019"/>
              <a:gd name="connsiteX119" fmla="*/ 2245900 w 6486715"/>
              <a:gd name="connsiteY119" fmla="*/ 595234 h 782019"/>
              <a:gd name="connsiteX120" fmla="*/ 2275904 w 6486715"/>
              <a:gd name="connsiteY120" fmla="*/ 617808 h 782019"/>
              <a:gd name="connsiteX121" fmla="*/ 2418493 w 6486715"/>
              <a:gd name="connsiteY121" fmla="*/ 736871 h 782019"/>
              <a:gd name="connsiteX122" fmla="*/ 2536508 w 6486715"/>
              <a:gd name="connsiteY122" fmla="*/ 632858 h 782019"/>
              <a:gd name="connsiteX123" fmla="*/ 2224373 w 6486715"/>
              <a:gd name="connsiteY123" fmla="*/ 366920 h 782019"/>
              <a:gd name="connsiteX124" fmla="*/ 2414207 w 6486715"/>
              <a:gd name="connsiteY124" fmla="*/ 202804 h 782019"/>
              <a:gd name="connsiteX125" fmla="*/ 2552605 w 6486715"/>
              <a:gd name="connsiteY125" fmla="*/ 227474 h 782019"/>
              <a:gd name="connsiteX126" fmla="*/ 2571941 w 6486715"/>
              <a:gd name="connsiteY126" fmla="*/ 258525 h 782019"/>
              <a:gd name="connsiteX127" fmla="*/ 2571941 w 6486715"/>
              <a:gd name="connsiteY127" fmla="*/ 328248 h 782019"/>
              <a:gd name="connsiteX128" fmla="*/ 2546223 w 6486715"/>
              <a:gd name="connsiteY128" fmla="*/ 355013 h 782019"/>
              <a:gd name="connsiteX129" fmla="*/ 2544128 w 6486715"/>
              <a:gd name="connsiteY129" fmla="*/ 355013 h 782019"/>
              <a:gd name="connsiteX130" fmla="*/ 2515172 w 6486715"/>
              <a:gd name="connsiteY130" fmla="*/ 335678 h 782019"/>
              <a:gd name="connsiteX131" fmla="*/ 2392871 w 6486715"/>
              <a:gd name="connsiteY131" fmla="*/ 247762 h 782019"/>
              <a:gd name="connsiteX132" fmla="*/ 2299526 w 6486715"/>
              <a:gd name="connsiteY132" fmla="*/ 326057 h 782019"/>
              <a:gd name="connsiteX133" fmla="*/ 2695289 w 6486715"/>
              <a:gd name="connsiteY133" fmla="*/ 102982 h 782019"/>
              <a:gd name="connsiteX134" fmla="*/ 2650236 w 6486715"/>
              <a:gd name="connsiteY134" fmla="*/ 71835 h 782019"/>
              <a:gd name="connsiteX135" fmla="*/ 2643854 w 6486715"/>
              <a:gd name="connsiteY135" fmla="*/ 58976 h 782019"/>
              <a:gd name="connsiteX136" fmla="*/ 2652427 w 6486715"/>
              <a:gd name="connsiteY136" fmla="*/ 48308 h 782019"/>
              <a:gd name="connsiteX137" fmla="*/ 2783301 w 6486715"/>
              <a:gd name="connsiteY137" fmla="*/ 4303 h 782019"/>
              <a:gd name="connsiteX138" fmla="*/ 2814352 w 6486715"/>
              <a:gd name="connsiteY138" fmla="*/ 25734 h 782019"/>
              <a:gd name="connsiteX139" fmla="*/ 2814352 w 6486715"/>
              <a:gd name="connsiteY139" fmla="*/ 466551 h 782019"/>
              <a:gd name="connsiteX140" fmla="*/ 2847594 w 6486715"/>
              <a:gd name="connsiteY140" fmla="*/ 479410 h 782019"/>
              <a:gd name="connsiteX141" fmla="*/ 3012758 w 6486715"/>
              <a:gd name="connsiteY141" fmla="*/ 298149 h 782019"/>
              <a:gd name="connsiteX142" fmla="*/ 2997708 w 6486715"/>
              <a:gd name="connsiteY142" fmla="*/ 264907 h 782019"/>
              <a:gd name="connsiteX143" fmla="*/ 2976277 w 6486715"/>
              <a:gd name="connsiteY143" fmla="*/ 264907 h 782019"/>
              <a:gd name="connsiteX144" fmla="*/ 2965514 w 6486715"/>
              <a:gd name="connsiteY144" fmla="*/ 254239 h 782019"/>
              <a:gd name="connsiteX145" fmla="*/ 2965514 w 6486715"/>
              <a:gd name="connsiteY145" fmla="*/ 224235 h 782019"/>
              <a:gd name="connsiteX146" fmla="*/ 2976277 w 6486715"/>
              <a:gd name="connsiteY146" fmla="*/ 213567 h 782019"/>
              <a:gd name="connsiteX147" fmla="*/ 3178969 w 6486715"/>
              <a:gd name="connsiteY147" fmla="*/ 213567 h 782019"/>
              <a:gd name="connsiteX148" fmla="*/ 3189732 w 6486715"/>
              <a:gd name="connsiteY148" fmla="*/ 224235 h 782019"/>
              <a:gd name="connsiteX149" fmla="*/ 3189732 w 6486715"/>
              <a:gd name="connsiteY149" fmla="*/ 254239 h 782019"/>
              <a:gd name="connsiteX150" fmla="*/ 3178969 w 6486715"/>
              <a:gd name="connsiteY150" fmla="*/ 264907 h 782019"/>
              <a:gd name="connsiteX151" fmla="*/ 3141440 w 6486715"/>
              <a:gd name="connsiteY151" fmla="*/ 264907 h 782019"/>
              <a:gd name="connsiteX152" fmla="*/ 3109246 w 6486715"/>
              <a:gd name="connsiteY152" fmla="*/ 279956 h 782019"/>
              <a:gd name="connsiteX153" fmla="*/ 2993422 w 6486715"/>
              <a:gd name="connsiteY153" fmla="*/ 409687 h 782019"/>
              <a:gd name="connsiteX154" fmla="*/ 2990184 w 6486715"/>
              <a:gd name="connsiteY154" fmla="*/ 447215 h 782019"/>
              <a:gd name="connsiteX155" fmla="*/ 3153251 w 6486715"/>
              <a:gd name="connsiteY155" fmla="*/ 712106 h 782019"/>
              <a:gd name="connsiteX156" fmla="*/ 3185446 w 6486715"/>
              <a:gd name="connsiteY156" fmla="*/ 730394 h 782019"/>
              <a:gd name="connsiteX157" fmla="*/ 3205829 w 6486715"/>
              <a:gd name="connsiteY157" fmla="*/ 730394 h 782019"/>
              <a:gd name="connsiteX158" fmla="*/ 3216593 w 6486715"/>
              <a:gd name="connsiteY158" fmla="*/ 741062 h 782019"/>
              <a:gd name="connsiteX159" fmla="*/ 3216593 w 6486715"/>
              <a:gd name="connsiteY159" fmla="*/ 760397 h 782019"/>
              <a:gd name="connsiteX160" fmla="*/ 3205829 w 6486715"/>
              <a:gd name="connsiteY160" fmla="*/ 771161 h 782019"/>
              <a:gd name="connsiteX161" fmla="*/ 2990279 w 6486715"/>
              <a:gd name="connsiteY161" fmla="*/ 771161 h 782019"/>
              <a:gd name="connsiteX162" fmla="*/ 2979611 w 6486715"/>
              <a:gd name="connsiteY162" fmla="*/ 760397 h 782019"/>
              <a:gd name="connsiteX163" fmla="*/ 2979611 w 6486715"/>
              <a:gd name="connsiteY163" fmla="*/ 741062 h 782019"/>
              <a:gd name="connsiteX164" fmla="*/ 2990279 w 6486715"/>
              <a:gd name="connsiteY164" fmla="*/ 730394 h 782019"/>
              <a:gd name="connsiteX165" fmla="*/ 3007424 w 6486715"/>
              <a:gd name="connsiteY165" fmla="*/ 730394 h 782019"/>
              <a:gd name="connsiteX166" fmla="*/ 3025712 w 6486715"/>
              <a:gd name="connsiteY166" fmla="*/ 698199 h 782019"/>
              <a:gd name="connsiteX167" fmla="*/ 2918460 w 6486715"/>
              <a:gd name="connsiteY167" fmla="*/ 522272 h 782019"/>
              <a:gd name="connsiteX168" fmla="*/ 2880932 w 6486715"/>
              <a:gd name="connsiteY168" fmla="*/ 517986 h 782019"/>
              <a:gd name="connsiteX169" fmla="*/ 2827306 w 6486715"/>
              <a:gd name="connsiteY169" fmla="*/ 573707 h 782019"/>
              <a:gd name="connsiteX170" fmla="*/ 2814447 w 6486715"/>
              <a:gd name="connsiteY170" fmla="*/ 606950 h 782019"/>
              <a:gd name="connsiteX171" fmla="*/ 2814447 w 6486715"/>
              <a:gd name="connsiteY171" fmla="*/ 703533 h 782019"/>
              <a:gd name="connsiteX172" fmla="*/ 2841212 w 6486715"/>
              <a:gd name="connsiteY172" fmla="*/ 730298 h 782019"/>
              <a:gd name="connsiteX173" fmla="*/ 2877693 w 6486715"/>
              <a:gd name="connsiteY173" fmla="*/ 730298 h 782019"/>
              <a:gd name="connsiteX174" fmla="*/ 2888456 w 6486715"/>
              <a:gd name="connsiteY174" fmla="*/ 740967 h 782019"/>
              <a:gd name="connsiteX175" fmla="*/ 2888456 w 6486715"/>
              <a:gd name="connsiteY175" fmla="*/ 760302 h 782019"/>
              <a:gd name="connsiteX176" fmla="*/ 2877693 w 6486715"/>
              <a:gd name="connsiteY176" fmla="*/ 771065 h 782019"/>
              <a:gd name="connsiteX177" fmla="*/ 2658904 w 6486715"/>
              <a:gd name="connsiteY177" fmla="*/ 771065 h 782019"/>
              <a:gd name="connsiteX178" fmla="*/ 2648236 w 6486715"/>
              <a:gd name="connsiteY178" fmla="*/ 760302 h 782019"/>
              <a:gd name="connsiteX179" fmla="*/ 2648236 w 6486715"/>
              <a:gd name="connsiteY179" fmla="*/ 740967 h 782019"/>
              <a:gd name="connsiteX180" fmla="*/ 2658904 w 6486715"/>
              <a:gd name="connsiteY180" fmla="*/ 730298 h 782019"/>
              <a:gd name="connsiteX181" fmla="*/ 2685764 w 6486715"/>
              <a:gd name="connsiteY181" fmla="*/ 730298 h 782019"/>
              <a:gd name="connsiteX182" fmla="*/ 2712530 w 6486715"/>
              <a:gd name="connsiteY182" fmla="*/ 703533 h 782019"/>
              <a:gd name="connsiteX183" fmla="*/ 2712530 w 6486715"/>
              <a:gd name="connsiteY183" fmla="*/ 135081 h 782019"/>
              <a:gd name="connsiteX184" fmla="*/ 2695289 w 6486715"/>
              <a:gd name="connsiteY184" fmla="*/ 102982 h 782019"/>
              <a:gd name="connsiteX185" fmla="*/ 3234785 w 6486715"/>
              <a:gd name="connsiteY185" fmla="*/ 254239 h 782019"/>
              <a:gd name="connsiteX186" fmla="*/ 3234785 w 6486715"/>
              <a:gd name="connsiteY186" fmla="*/ 224235 h 782019"/>
              <a:gd name="connsiteX187" fmla="*/ 3245453 w 6486715"/>
              <a:gd name="connsiteY187" fmla="*/ 213567 h 782019"/>
              <a:gd name="connsiteX188" fmla="*/ 3342037 w 6486715"/>
              <a:gd name="connsiteY188" fmla="*/ 95552 h 782019"/>
              <a:gd name="connsiteX189" fmla="*/ 3370993 w 6486715"/>
              <a:gd name="connsiteY189" fmla="*/ 70883 h 782019"/>
              <a:gd name="connsiteX190" fmla="*/ 3374231 w 6486715"/>
              <a:gd name="connsiteY190" fmla="*/ 70883 h 782019"/>
              <a:gd name="connsiteX191" fmla="*/ 3400997 w 6486715"/>
              <a:gd name="connsiteY191" fmla="*/ 97648 h 782019"/>
              <a:gd name="connsiteX192" fmla="*/ 3400997 w 6486715"/>
              <a:gd name="connsiteY192" fmla="*/ 186611 h 782019"/>
              <a:gd name="connsiteX193" fmla="*/ 3427762 w 6486715"/>
              <a:gd name="connsiteY193" fmla="*/ 213472 h 782019"/>
              <a:gd name="connsiteX194" fmla="*/ 3546825 w 6486715"/>
              <a:gd name="connsiteY194" fmla="*/ 213472 h 782019"/>
              <a:gd name="connsiteX195" fmla="*/ 3557588 w 6486715"/>
              <a:gd name="connsiteY195" fmla="*/ 224140 h 782019"/>
              <a:gd name="connsiteX196" fmla="*/ 3557588 w 6486715"/>
              <a:gd name="connsiteY196" fmla="*/ 254144 h 782019"/>
              <a:gd name="connsiteX197" fmla="*/ 3546825 w 6486715"/>
              <a:gd name="connsiteY197" fmla="*/ 264812 h 782019"/>
              <a:gd name="connsiteX198" fmla="*/ 3427762 w 6486715"/>
              <a:gd name="connsiteY198" fmla="*/ 264812 h 782019"/>
              <a:gd name="connsiteX199" fmla="*/ 3400997 w 6486715"/>
              <a:gd name="connsiteY199" fmla="*/ 291672 h 782019"/>
              <a:gd name="connsiteX200" fmla="*/ 3400997 w 6486715"/>
              <a:gd name="connsiteY200" fmla="*/ 623047 h 782019"/>
              <a:gd name="connsiteX201" fmla="*/ 3477197 w 6486715"/>
              <a:gd name="connsiteY201" fmla="*/ 716392 h 782019"/>
              <a:gd name="connsiteX202" fmla="*/ 3543681 w 6486715"/>
              <a:gd name="connsiteY202" fmla="*/ 699247 h 782019"/>
              <a:gd name="connsiteX203" fmla="*/ 3576923 w 6486715"/>
              <a:gd name="connsiteY203" fmla="*/ 698199 h 782019"/>
              <a:gd name="connsiteX204" fmla="*/ 3570542 w 6486715"/>
              <a:gd name="connsiteY204" fmla="*/ 731442 h 782019"/>
              <a:gd name="connsiteX205" fmla="*/ 3436430 w 6486715"/>
              <a:gd name="connsiteY205" fmla="*/ 781924 h 782019"/>
              <a:gd name="connsiteX206" fmla="*/ 3299175 w 6486715"/>
              <a:gd name="connsiteY206" fmla="*/ 633905 h 782019"/>
              <a:gd name="connsiteX207" fmla="*/ 3299175 w 6486715"/>
              <a:gd name="connsiteY207" fmla="*/ 291768 h 782019"/>
              <a:gd name="connsiteX208" fmla="*/ 3272409 w 6486715"/>
              <a:gd name="connsiteY208" fmla="*/ 264907 h 782019"/>
              <a:gd name="connsiteX209" fmla="*/ 3245644 w 6486715"/>
              <a:gd name="connsiteY209" fmla="*/ 264907 h 782019"/>
              <a:gd name="connsiteX210" fmla="*/ 3234785 w 6486715"/>
              <a:gd name="connsiteY210" fmla="*/ 254239 h 782019"/>
              <a:gd name="connsiteX211" fmla="*/ 3951256 w 6486715"/>
              <a:gd name="connsiteY211" fmla="*/ 767922 h 782019"/>
              <a:gd name="connsiteX212" fmla="*/ 3688461 w 6486715"/>
              <a:gd name="connsiteY212" fmla="*/ 84694 h 782019"/>
              <a:gd name="connsiteX213" fmla="*/ 3657410 w 6486715"/>
              <a:gd name="connsiteY213" fmla="*/ 63263 h 782019"/>
              <a:gd name="connsiteX214" fmla="*/ 3611309 w 6486715"/>
              <a:gd name="connsiteY214" fmla="*/ 63263 h 782019"/>
              <a:gd name="connsiteX215" fmla="*/ 3600545 w 6486715"/>
              <a:gd name="connsiteY215" fmla="*/ 52499 h 782019"/>
              <a:gd name="connsiteX216" fmla="*/ 3600545 w 6486715"/>
              <a:gd name="connsiteY216" fmla="*/ 20305 h 782019"/>
              <a:gd name="connsiteX217" fmla="*/ 3611309 w 6486715"/>
              <a:gd name="connsiteY217" fmla="*/ 9637 h 782019"/>
              <a:gd name="connsiteX218" fmla="*/ 3884771 w 6486715"/>
              <a:gd name="connsiteY218" fmla="*/ 9637 h 782019"/>
              <a:gd name="connsiteX219" fmla="*/ 3895535 w 6486715"/>
              <a:gd name="connsiteY219" fmla="*/ 20305 h 782019"/>
              <a:gd name="connsiteX220" fmla="*/ 3895535 w 6486715"/>
              <a:gd name="connsiteY220" fmla="*/ 52499 h 782019"/>
              <a:gd name="connsiteX221" fmla="*/ 3884771 w 6486715"/>
              <a:gd name="connsiteY221" fmla="*/ 63263 h 782019"/>
              <a:gd name="connsiteX222" fmla="*/ 3842957 w 6486715"/>
              <a:gd name="connsiteY222" fmla="*/ 63263 h 782019"/>
              <a:gd name="connsiteX223" fmla="*/ 3821526 w 6486715"/>
              <a:gd name="connsiteY223" fmla="*/ 94314 h 782019"/>
              <a:gd name="connsiteX224" fmla="*/ 3982403 w 6486715"/>
              <a:gd name="connsiteY224" fmla="*/ 544752 h 782019"/>
              <a:gd name="connsiteX225" fmla="*/ 4017740 w 6486715"/>
              <a:gd name="connsiteY225" fmla="*/ 544752 h 782019"/>
              <a:gd name="connsiteX226" fmla="*/ 4177570 w 6486715"/>
              <a:gd name="connsiteY226" fmla="*/ 94314 h 782019"/>
              <a:gd name="connsiteX227" fmla="*/ 4156139 w 6486715"/>
              <a:gd name="connsiteY227" fmla="*/ 63263 h 782019"/>
              <a:gd name="connsiteX228" fmla="*/ 4101465 w 6486715"/>
              <a:gd name="connsiteY228" fmla="*/ 63263 h 782019"/>
              <a:gd name="connsiteX229" fmla="*/ 4090702 w 6486715"/>
              <a:gd name="connsiteY229" fmla="*/ 52499 h 782019"/>
              <a:gd name="connsiteX230" fmla="*/ 4090702 w 6486715"/>
              <a:gd name="connsiteY230" fmla="*/ 20305 h 782019"/>
              <a:gd name="connsiteX231" fmla="*/ 4101465 w 6486715"/>
              <a:gd name="connsiteY231" fmla="*/ 9637 h 782019"/>
              <a:gd name="connsiteX232" fmla="*/ 4337400 w 6486715"/>
              <a:gd name="connsiteY232" fmla="*/ 9637 h 782019"/>
              <a:gd name="connsiteX233" fmla="*/ 4348068 w 6486715"/>
              <a:gd name="connsiteY233" fmla="*/ 20305 h 782019"/>
              <a:gd name="connsiteX234" fmla="*/ 4348068 w 6486715"/>
              <a:gd name="connsiteY234" fmla="*/ 52499 h 782019"/>
              <a:gd name="connsiteX235" fmla="*/ 4337400 w 6486715"/>
              <a:gd name="connsiteY235" fmla="*/ 63263 h 782019"/>
              <a:gd name="connsiteX236" fmla="*/ 4293394 w 6486715"/>
              <a:gd name="connsiteY236" fmla="*/ 63263 h 782019"/>
              <a:gd name="connsiteX237" fmla="*/ 4262247 w 6486715"/>
              <a:gd name="connsiteY237" fmla="*/ 84694 h 782019"/>
              <a:gd name="connsiteX238" fmla="*/ 4002691 w 6486715"/>
              <a:gd name="connsiteY238" fmla="*/ 767922 h 782019"/>
              <a:gd name="connsiteX239" fmla="*/ 3990880 w 6486715"/>
              <a:gd name="connsiteY239" fmla="*/ 776495 h 782019"/>
              <a:gd name="connsiteX240" fmla="*/ 3962972 w 6486715"/>
              <a:gd name="connsiteY240" fmla="*/ 776495 h 782019"/>
              <a:gd name="connsiteX241" fmla="*/ 3951256 w 6486715"/>
              <a:gd name="connsiteY241" fmla="*/ 767922 h 782019"/>
              <a:gd name="connsiteX242" fmla="*/ 4545425 w 6486715"/>
              <a:gd name="connsiteY242" fmla="*/ 710010 h 782019"/>
              <a:gd name="connsiteX243" fmla="*/ 4520756 w 6486715"/>
              <a:gd name="connsiteY243" fmla="*/ 704676 h 782019"/>
              <a:gd name="connsiteX244" fmla="*/ 4377023 w 6486715"/>
              <a:gd name="connsiteY244" fmla="*/ 781924 h 782019"/>
              <a:gd name="connsiteX245" fmla="*/ 4232243 w 6486715"/>
              <a:gd name="connsiteY245" fmla="*/ 645717 h 782019"/>
              <a:gd name="connsiteX246" fmla="*/ 4509993 w 6486715"/>
              <a:gd name="connsiteY246" fmla="*/ 447311 h 782019"/>
              <a:gd name="connsiteX247" fmla="*/ 4533614 w 6486715"/>
              <a:gd name="connsiteY247" fmla="*/ 418355 h 782019"/>
              <a:gd name="connsiteX248" fmla="*/ 4533614 w 6486715"/>
              <a:gd name="connsiteY248" fmla="*/ 353966 h 782019"/>
              <a:gd name="connsiteX249" fmla="*/ 4482084 w 6486715"/>
              <a:gd name="connsiteY249" fmla="*/ 239189 h 782019"/>
              <a:gd name="connsiteX250" fmla="*/ 4458462 w 6486715"/>
              <a:gd name="connsiteY250" fmla="*/ 217758 h 782019"/>
              <a:gd name="connsiteX251" fmla="*/ 4486371 w 6486715"/>
              <a:gd name="connsiteY251" fmla="*/ 202709 h 782019"/>
              <a:gd name="connsiteX252" fmla="*/ 4635437 w 6486715"/>
              <a:gd name="connsiteY252" fmla="*/ 350727 h 782019"/>
              <a:gd name="connsiteX253" fmla="*/ 4635437 w 6486715"/>
              <a:gd name="connsiteY253" fmla="*/ 658575 h 782019"/>
              <a:gd name="connsiteX254" fmla="*/ 4675156 w 6486715"/>
              <a:gd name="connsiteY254" fmla="*/ 717535 h 782019"/>
              <a:gd name="connsiteX255" fmla="*/ 4708399 w 6486715"/>
              <a:gd name="connsiteY255" fmla="*/ 707915 h 782019"/>
              <a:gd name="connsiteX256" fmla="*/ 4742688 w 6486715"/>
              <a:gd name="connsiteY256" fmla="*/ 707915 h 782019"/>
              <a:gd name="connsiteX257" fmla="*/ 4736307 w 6486715"/>
              <a:gd name="connsiteY257" fmla="*/ 742205 h 782019"/>
              <a:gd name="connsiteX258" fmla="*/ 4648391 w 6486715"/>
              <a:gd name="connsiteY258" fmla="*/ 781924 h 782019"/>
              <a:gd name="connsiteX259" fmla="*/ 4545425 w 6486715"/>
              <a:gd name="connsiteY259" fmla="*/ 710010 h 782019"/>
              <a:gd name="connsiteX260" fmla="*/ 4391025 w 6486715"/>
              <a:gd name="connsiteY260" fmla="*/ 228426 h 782019"/>
              <a:gd name="connsiteX261" fmla="*/ 4374928 w 6486715"/>
              <a:gd name="connsiteY261" fmla="*/ 213472 h 782019"/>
              <a:gd name="connsiteX262" fmla="*/ 4276249 w 6486715"/>
              <a:gd name="connsiteY262" fmla="*/ 325010 h 782019"/>
              <a:gd name="connsiteX263" fmla="*/ 4348068 w 6486715"/>
              <a:gd name="connsiteY263" fmla="*/ 400067 h 782019"/>
              <a:gd name="connsiteX264" fmla="*/ 4414552 w 6486715"/>
              <a:gd name="connsiteY264" fmla="*/ 333582 h 782019"/>
              <a:gd name="connsiteX265" fmla="*/ 4380262 w 6486715"/>
              <a:gd name="connsiteY265" fmla="*/ 257477 h 782019"/>
              <a:gd name="connsiteX266" fmla="*/ 4391025 w 6486715"/>
              <a:gd name="connsiteY266" fmla="*/ 228426 h 782019"/>
              <a:gd name="connsiteX267" fmla="*/ 4502563 w 6486715"/>
              <a:gd name="connsiteY267" fmla="*/ 499889 h 782019"/>
              <a:gd name="connsiteX268" fmla="*/ 4341686 w 6486715"/>
              <a:gd name="connsiteY268" fmla="*/ 637144 h 782019"/>
              <a:gd name="connsiteX269" fmla="*/ 4414647 w 6486715"/>
              <a:gd name="connsiteY269" fmla="*/ 713344 h 782019"/>
              <a:gd name="connsiteX270" fmla="*/ 4533710 w 6486715"/>
              <a:gd name="connsiteY270" fmla="*/ 569612 h 782019"/>
              <a:gd name="connsiteX271" fmla="*/ 4533710 w 6486715"/>
              <a:gd name="connsiteY271" fmla="*/ 522463 h 782019"/>
              <a:gd name="connsiteX272" fmla="*/ 4502563 w 6486715"/>
              <a:gd name="connsiteY272" fmla="*/ 499889 h 782019"/>
              <a:gd name="connsiteX273" fmla="*/ 5372386 w 6486715"/>
              <a:gd name="connsiteY273" fmla="*/ 731537 h 782019"/>
              <a:gd name="connsiteX274" fmla="*/ 5238274 w 6486715"/>
              <a:gd name="connsiteY274" fmla="*/ 782019 h 782019"/>
              <a:gd name="connsiteX275" fmla="*/ 5101019 w 6486715"/>
              <a:gd name="connsiteY275" fmla="*/ 634001 h 782019"/>
              <a:gd name="connsiteX276" fmla="*/ 5101019 w 6486715"/>
              <a:gd name="connsiteY276" fmla="*/ 291863 h 782019"/>
              <a:gd name="connsiteX277" fmla="*/ 5074254 w 6486715"/>
              <a:gd name="connsiteY277" fmla="*/ 265002 h 782019"/>
              <a:gd name="connsiteX278" fmla="*/ 4929473 w 6486715"/>
              <a:gd name="connsiteY278" fmla="*/ 265002 h 782019"/>
              <a:gd name="connsiteX279" fmla="*/ 4902708 w 6486715"/>
              <a:gd name="connsiteY279" fmla="*/ 291863 h 782019"/>
              <a:gd name="connsiteX280" fmla="*/ 4902708 w 6486715"/>
              <a:gd name="connsiteY280" fmla="*/ 658670 h 782019"/>
              <a:gd name="connsiteX281" fmla="*/ 4963859 w 6486715"/>
              <a:gd name="connsiteY281" fmla="*/ 717630 h 782019"/>
              <a:gd name="connsiteX282" fmla="*/ 5007865 w 6486715"/>
              <a:gd name="connsiteY282" fmla="*/ 705819 h 782019"/>
              <a:gd name="connsiteX283" fmla="*/ 5042154 w 6486715"/>
              <a:gd name="connsiteY283" fmla="*/ 707915 h 782019"/>
              <a:gd name="connsiteX284" fmla="*/ 5035773 w 6486715"/>
              <a:gd name="connsiteY284" fmla="*/ 740109 h 782019"/>
              <a:gd name="connsiteX285" fmla="*/ 4926425 w 6486715"/>
              <a:gd name="connsiteY285" fmla="*/ 781924 h 782019"/>
              <a:gd name="connsiteX286" fmla="*/ 4800886 w 6486715"/>
              <a:gd name="connsiteY286" fmla="*/ 663909 h 782019"/>
              <a:gd name="connsiteX287" fmla="*/ 4800886 w 6486715"/>
              <a:gd name="connsiteY287" fmla="*/ 291768 h 782019"/>
              <a:gd name="connsiteX288" fmla="*/ 4774121 w 6486715"/>
              <a:gd name="connsiteY288" fmla="*/ 264907 h 782019"/>
              <a:gd name="connsiteX289" fmla="*/ 4747355 w 6486715"/>
              <a:gd name="connsiteY289" fmla="*/ 264907 h 782019"/>
              <a:gd name="connsiteX290" fmla="*/ 4736592 w 6486715"/>
              <a:gd name="connsiteY290" fmla="*/ 254239 h 782019"/>
              <a:gd name="connsiteX291" fmla="*/ 4736592 w 6486715"/>
              <a:gd name="connsiteY291" fmla="*/ 224235 h 782019"/>
              <a:gd name="connsiteX292" fmla="*/ 4747355 w 6486715"/>
              <a:gd name="connsiteY292" fmla="*/ 213567 h 782019"/>
              <a:gd name="connsiteX293" fmla="*/ 4843844 w 6486715"/>
              <a:gd name="connsiteY293" fmla="*/ 95552 h 782019"/>
              <a:gd name="connsiteX294" fmla="*/ 4872800 w 6486715"/>
              <a:gd name="connsiteY294" fmla="*/ 70883 h 782019"/>
              <a:gd name="connsiteX295" fmla="*/ 4876038 w 6486715"/>
              <a:gd name="connsiteY295" fmla="*/ 70883 h 782019"/>
              <a:gd name="connsiteX296" fmla="*/ 4902804 w 6486715"/>
              <a:gd name="connsiteY296" fmla="*/ 97648 h 782019"/>
              <a:gd name="connsiteX297" fmla="*/ 4902804 w 6486715"/>
              <a:gd name="connsiteY297" fmla="*/ 186611 h 782019"/>
              <a:gd name="connsiteX298" fmla="*/ 4929569 w 6486715"/>
              <a:gd name="connsiteY298" fmla="*/ 213472 h 782019"/>
              <a:gd name="connsiteX299" fmla="*/ 5004721 w 6486715"/>
              <a:gd name="connsiteY299" fmla="*/ 213472 h 782019"/>
              <a:gd name="connsiteX300" fmla="*/ 5145215 w 6486715"/>
              <a:gd name="connsiteY300" fmla="*/ 95457 h 782019"/>
              <a:gd name="connsiteX301" fmla="*/ 5174171 w 6486715"/>
              <a:gd name="connsiteY301" fmla="*/ 70787 h 782019"/>
              <a:gd name="connsiteX302" fmla="*/ 5176361 w 6486715"/>
              <a:gd name="connsiteY302" fmla="*/ 70787 h 782019"/>
              <a:gd name="connsiteX303" fmla="*/ 5203127 w 6486715"/>
              <a:gd name="connsiteY303" fmla="*/ 97553 h 782019"/>
              <a:gd name="connsiteX304" fmla="*/ 5203127 w 6486715"/>
              <a:gd name="connsiteY304" fmla="*/ 186516 h 782019"/>
              <a:gd name="connsiteX305" fmla="*/ 5229892 w 6486715"/>
              <a:gd name="connsiteY305" fmla="*/ 213377 h 782019"/>
              <a:gd name="connsiteX306" fmla="*/ 5348955 w 6486715"/>
              <a:gd name="connsiteY306" fmla="*/ 213377 h 782019"/>
              <a:gd name="connsiteX307" fmla="*/ 5359718 w 6486715"/>
              <a:gd name="connsiteY307" fmla="*/ 224045 h 782019"/>
              <a:gd name="connsiteX308" fmla="*/ 5359718 w 6486715"/>
              <a:gd name="connsiteY308" fmla="*/ 254048 h 782019"/>
              <a:gd name="connsiteX309" fmla="*/ 5348955 w 6486715"/>
              <a:gd name="connsiteY309" fmla="*/ 264716 h 782019"/>
              <a:gd name="connsiteX310" fmla="*/ 5229892 w 6486715"/>
              <a:gd name="connsiteY310" fmla="*/ 264716 h 782019"/>
              <a:gd name="connsiteX311" fmla="*/ 5203127 w 6486715"/>
              <a:gd name="connsiteY311" fmla="*/ 291577 h 782019"/>
              <a:gd name="connsiteX312" fmla="*/ 5203127 w 6486715"/>
              <a:gd name="connsiteY312" fmla="*/ 622952 h 782019"/>
              <a:gd name="connsiteX313" fmla="*/ 5279327 w 6486715"/>
              <a:gd name="connsiteY313" fmla="*/ 716297 h 782019"/>
              <a:gd name="connsiteX314" fmla="*/ 5345811 w 6486715"/>
              <a:gd name="connsiteY314" fmla="*/ 699152 h 782019"/>
              <a:gd name="connsiteX315" fmla="*/ 5379054 w 6486715"/>
              <a:gd name="connsiteY315" fmla="*/ 698104 h 782019"/>
              <a:gd name="connsiteX316" fmla="*/ 5372386 w 6486715"/>
              <a:gd name="connsiteY316" fmla="*/ 731537 h 782019"/>
              <a:gd name="connsiteX317" fmla="*/ 5856161 w 6486715"/>
              <a:gd name="connsiteY317" fmla="*/ 664957 h 782019"/>
              <a:gd name="connsiteX318" fmla="*/ 5650230 w 6486715"/>
              <a:gd name="connsiteY318" fmla="*/ 781924 h 782019"/>
              <a:gd name="connsiteX319" fmla="*/ 5383149 w 6486715"/>
              <a:gd name="connsiteY319" fmla="*/ 500841 h 782019"/>
              <a:gd name="connsiteX320" fmla="*/ 5656708 w 6486715"/>
              <a:gd name="connsiteY320" fmla="*/ 202709 h 782019"/>
              <a:gd name="connsiteX321" fmla="*/ 5880830 w 6486715"/>
              <a:gd name="connsiteY321" fmla="*/ 452645 h 782019"/>
              <a:gd name="connsiteX322" fmla="*/ 5855113 w 6486715"/>
              <a:gd name="connsiteY322" fmla="*/ 480553 h 782019"/>
              <a:gd name="connsiteX323" fmla="*/ 5521452 w 6486715"/>
              <a:gd name="connsiteY323" fmla="*/ 480553 h 782019"/>
              <a:gd name="connsiteX324" fmla="*/ 5494687 w 6486715"/>
              <a:gd name="connsiteY324" fmla="*/ 508366 h 782019"/>
              <a:gd name="connsiteX325" fmla="*/ 5663089 w 6486715"/>
              <a:gd name="connsiteY325" fmla="*/ 699247 h 782019"/>
              <a:gd name="connsiteX326" fmla="*/ 5826062 w 6486715"/>
              <a:gd name="connsiteY326" fmla="*/ 640287 h 782019"/>
              <a:gd name="connsiteX327" fmla="*/ 5856066 w 6486715"/>
              <a:gd name="connsiteY327" fmla="*/ 632762 h 782019"/>
              <a:gd name="connsiteX328" fmla="*/ 5856161 w 6486715"/>
              <a:gd name="connsiteY328" fmla="*/ 664957 h 782019"/>
              <a:gd name="connsiteX329" fmla="*/ 5502212 w 6486715"/>
              <a:gd name="connsiteY329" fmla="*/ 399019 h 782019"/>
              <a:gd name="connsiteX330" fmla="*/ 5526882 w 6486715"/>
              <a:gd name="connsiteY330" fmla="*/ 429023 h 782019"/>
              <a:gd name="connsiteX331" fmla="*/ 5749957 w 6486715"/>
              <a:gd name="connsiteY331" fmla="*/ 429023 h 782019"/>
              <a:gd name="connsiteX332" fmla="*/ 5776722 w 6486715"/>
              <a:gd name="connsiteY332" fmla="*/ 399019 h 782019"/>
              <a:gd name="connsiteX333" fmla="*/ 5652230 w 6486715"/>
              <a:gd name="connsiteY333" fmla="*/ 247762 h 782019"/>
              <a:gd name="connsiteX334" fmla="*/ 5502212 w 6486715"/>
              <a:gd name="connsiteY334" fmla="*/ 399019 h 782019"/>
              <a:gd name="connsiteX335" fmla="*/ 6141434 w 6486715"/>
              <a:gd name="connsiteY335" fmla="*/ 771161 h 782019"/>
              <a:gd name="connsiteX336" fmla="*/ 5933409 w 6486715"/>
              <a:gd name="connsiteY336" fmla="*/ 771161 h 782019"/>
              <a:gd name="connsiteX337" fmla="*/ 5922645 w 6486715"/>
              <a:gd name="connsiteY337" fmla="*/ 760397 h 782019"/>
              <a:gd name="connsiteX338" fmla="*/ 5922645 w 6486715"/>
              <a:gd name="connsiteY338" fmla="*/ 741062 h 782019"/>
              <a:gd name="connsiteX339" fmla="*/ 5933409 w 6486715"/>
              <a:gd name="connsiteY339" fmla="*/ 730394 h 782019"/>
              <a:gd name="connsiteX340" fmla="*/ 5960174 w 6486715"/>
              <a:gd name="connsiteY340" fmla="*/ 730394 h 782019"/>
              <a:gd name="connsiteX341" fmla="*/ 5986939 w 6486715"/>
              <a:gd name="connsiteY341" fmla="*/ 703628 h 782019"/>
              <a:gd name="connsiteX342" fmla="*/ 5986939 w 6486715"/>
              <a:gd name="connsiteY342" fmla="*/ 338916 h 782019"/>
              <a:gd name="connsiteX343" fmla="*/ 5969794 w 6486715"/>
              <a:gd name="connsiteY343" fmla="*/ 306722 h 782019"/>
              <a:gd name="connsiteX344" fmla="*/ 5924741 w 6486715"/>
              <a:gd name="connsiteY344" fmla="*/ 275670 h 782019"/>
              <a:gd name="connsiteX345" fmla="*/ 5918359 w 6486715"/>
              <a:gd name="connsiteY345" fmla="*/ 262811 h 782019"/>
              <a:gd name="connsiteX346" fmla="*/ 5926932 w 6486715"/>
              <a:gd name="connsiteY346" fmla="*/ 252143 h 782019"/>
              <a:gd name="connsiteX347" fmla="*/ 6057805 w 6486715"/>
              <a:gd name="connsiteY347" fmla="*/ 208138 h 782019"/>
              <a:gd name="connsiteX348" fmla="*/ 6088857 w 6486715"/>
              <a:gd name="connsiteY348" fmla="*/ 229569 h 782019"/>
              <a:gd name="connsiteX349" fmla="*/ 6088857 w 6486715"/>
              <a:gd name="connsiteY349" fmla="*/ 248905 h 782019"/>
              <a:gd name="connsiteX350" fmla="*/ 6118860 w 6486715"/>
              <a:gd name="connsiteY350" fmla="*/ 260716 h 782019"/>
              <a:gd name="connsiteX351" fmla="*/ 6264783 w 6486715"/>
              <a:gd name="connsiteY351" fmla="*/ 201756 h 782019"/>
              <a:gd name="connsiteX352" fmla="*/ 6423470 w 6486715"/>
              <a:gd name="connsiteY352" fmla="*/ 393780 h 782019"/>
              <a:gd name="connsiteX353" fmla="*/ 6423470 w 6486715"/>
              <a:gd name="connsiteY353" fmla="*/ 703724 h 782019"/>
              <a:gd name="connsiteX354" fmla="*/ 6450235 w 6486715"/>
              <a:gd name="connsiteY354" fmla="*/ 730489 h 782019"/>
              <a:gd name="connsiteX355" fmla="*/ 6475952 w 6486715"/>
              <a:gd name="connsiteY355" fmla="*/ 730489 h 782019"/>
              <a:gd name="connsiteX356" fmla="*/ 6486716 w 6486715"/>
              <a:gd name="connsiteY356" fmla="*/ 741157 h 782019"/>
              <a:gd name="connsiteX357" fmla="*/ 6486716 w 6486715"/>
              <a:gd name="connsiteY357" fmla="*/ 760493 h 782019"/>
              <a:gd name="connsiteX358" fmla="*/ 6475952 w 6486715"/>
              <a:gd name="connsiteY358" fmla="*/ 771256 h 782019"/>
              <a:gd name="connsiteX359" fmla="*/ 6267927 w 6486715"/>
              <a:gd name="connsiteY359" fmla="*/ 771256 h 782019"/>
              <a:gd name="connsiteX360" fmla="*/ 6257259 w 6486715"/>
              <a:gd name="connsiteY360" fmla="*/ 760493 h 782019"/>
              <a:gd name="connsiteX361" fmla="*/ 6257259 w 6486715"/>
              <a:gd name="connsiteY361" fmla="*/ 741157 h 782019"/>
              <a:gd name="connsiteX362" fmla="*/ 6267927 w 6486715"/>
              <a:gd name="connsiteY362" fmla="*/ 730489 h 782019"/>
              <a:gd name="connsiteX363" fmla="*/ 6294692 w 6486715"/>
              <a:gd name="connsiteY363" fmla="*/ 730489 h 782019"/>
              <a:gd name="connsiteX364" fmla="*/ 6321457 w 6486715"/>
              <a:gd name="connsiteY364" fmla="*/ 703724 h 782019"/>
              <a:gd name="connsiteX365" fmla="*/ 6321457 w 6486715"/>
              <a:gd name="connsiteY365" fmla="*/ 403401 h 782019"/>
              <a:gd name="connsiteX366" fmla="*/ 6216396 w 6486715"/>
              <a:gd name="connsiteY366" fmla="*/ 276813 h 782019"/>
              <a:gd name="connsiteX367" fmla="*/ 6102763 w 6486715"/>
              <a:gd name="connsiteY367" fmla="*/ 330439 h 782019"/>
              <a:gd name="connsiteX368" fmla="*/ 6088761 w 6486715"/>
              <a:gd name="connsiteY368" fmla="*/ 363681 h 782019"/>
              <a:gd name="connsiteX369" fmla="*/ 6088761 w 6486715"/>
              <a:gd name="connsiteY369" fmla="*/ 703724 h 782019"/>
              <a:gd name="connsiteX370" fmla="*/ 6115527 w 6486715"/>
              <a:gd name="connsiteY370" fmla="*/ 730489 h 782019"/>
              <a:gd name="connsiteX371" fmla="*/ 6141244 w 6486715"/>
              <a:gd name="connsiteY371" fmla="*/ 730489 h 782019"/>
              <a:gd name="connsiteX372" fmla="*/ 6152008 w 6486715"/>
              <a:gd name="connsiteY372" fmla="*/ 741157 h 782019"/>
              <a:gd name="connsiteX373" fmla="*/ 6152008 w 6486715"/>
              <a:gd name="connsiteY373" fmla="*/ 760493 h 782019"/>
              <a:gd name="connsiteX374" fmla="*/ 6141434 w 6486715"/>
              <a:gd name="connsiteY374" fmla="*/ 771161 h 7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486715" h="782019">
                <a:moveTo>
                  <a:pt x="229457" y="36497"/>
                </a:moveTo>
                <a:cubicBezTo>
                  <a:pt x="159734" y="48308"/>
                  <a:pt x="115824" y="109459"/>
                  <a:pt x="115824" y="168419"/>
                </a:cubicBezTo>
                <a:cubicBezTo>
                  <a:pt x="115824" y="367872"/>
                  <a:pt x="522351" y="251000"/>
                  <a:pt x="522351" y="557705"/>
                </a:cubicBezTo>
                <a:cubicBezTo>
                  <a:pt x="522351" y="676768"/>
                  <a:pt x="411861" y="781924"/>
                  <a:pt x="262795" y="781924"/>
                </a:cubicBezTo>
                <a:cubicBezTo>
                  <a:pt x="164116" y="781924"/>
                  <a:pt x="75057" y="757254"/>
                  <a:pt x="12859" y="692865"/>
                </a:cubicBezTo>
                <a:cubicBezTo>
                  <a:pt x="3239" y="683245"/>
                  <a:pt x="0" y="672482"/>
                  <a:pt x="0" y="659623"/>
                </a:cubicBezTo>
                <a:lnTo>
                  <a:pt x="0" y="572755"/>
                </a:lnTo>
                <a:cubicBezTo>
                  <a:pt x="0" y="555610"/>
                  <a:pt x="9620" y="545990"/>
                  <a:pt x="26765" y="545990"/>
                </a:cubicBezTo>
                <a:lnTo>
                  <a:pt x="50387" y="545990"/>
                </a:lnTo>
                <a:cubicBezTo>
                  <a:pt x="66485" y="545990"/>
                  <a:pt x="75057" y="553514"/>
                  <a:pt x="80391" y="568564"/>
                </a:cubicBezTo>
                <a:cubicBezTo>
                  <a:pt x="107156" y="656480"/>
                  <a:pt x="172688" y="736966"/>
                  <a:pt x="272415" y="736966"/>
                </a:cubicBezTo>
                <a:cubicBezTo>
                  <a:pt x="352806" y="736966"/>
                  <a:pt x="425768" y="681245"/>
                  <a:pt x="425768" y="586757"/>
                </a:cubicBezTo>
                <a:cubicBezTo>
                  <a:pt x="425768" y="374444"/>
                  <a:pt x="24670" y="491316"/>
                  <a:pt x="24670" y="207090"/>
                </a:cubicBezTo>
                <a:cubicBezTo>
                  <a:pt x="24670" y="95552"/>
                  <a:pt x="114776" y="11923"/>
                  <a:pt x="227362" y="112"/>
                </a:cubicBezTo>
                <a:cubicBezTo>
                  <a:pt x="245650" y="-936"/>
                  <a:pt x="255270" y="5446"/>
                  <a:pt x="255270" y="16209"/>
                </a:cubicBezTo>
                <a:cubicBezTo>
                  <a:pt x="255175" y="26877"/>
                  <a:pt x="246602" y="33259"/>
                  <a:pt x="229457" y="36497"/>
                </a:cubicBezTo>
                <a:close/>
                <a:moveTo>
                  <a:pt x="307753" y="129842"/>
                </a:moveTo>
                <a:cubicBezTo>
                  <a:pt x="307753" y="170609"/>
                  <a:pt x="333470" y="196327"/>
                  <a:pt x="374237" y="196327"/>
                </a:cubicBezTo>
                <a:cubicBezTo>
                  <a:pt x="417195" y="196327"/>
                  <a:pt x="446151" y="160989"/>
                  <a:pt x="446151" y="121270"/>
                </a:cubicBezTo>
                <a:cubicBezTo>
                  <a:pt x="446151" y="58024"/>
                  <a:pt x="388239" y="9732"/>
                  <a:pt x="347472" y="9732"/>
                </a:cubicBezTo>
                <a:cubicBezTo>
                  <a:pt x="338900" y="9732"/>
                  <a:pt x="331375" y="15066"/>
                  <a:pt x="331375" y="24686"/>
                </a:cubicBezTo>
                <a:cubicBezTo>
                  <a:pt x="331375" y="32211"/>
                  <a:pt x="342043" y="39736"/>
                  <a:pt x="342043" y="53642"/>
                </a:cubicBezTo>
                <a:cubicBezTo>
                  <a:pt x="342043" y="79360"/>
                  <a:pt x="307753" y="87932"/>
                  <a:pt x="307753" y="129842"/>
                </a:cubicBezTo>
                <a:close/>
                <a:moveTo>
                  <a:pt x="1081088" y="224140"/>
                </a:moveTo>
                <a:lnTo>
                  <a:pt x="1081088" y="243476"/>
                </a:lnTo>
                <a:cubicBezTo>
                  <a:pt x="1081088" y="249953"/>
                  <a:pt x="1076801" y="254239"/>
                  <a:pt x="1070324" y="254239"/>
                </a:cubicBezTo>
                <a:lnTo>
                  <a:pt x="1040321" y="254239"/>
                </a:lnTo>
                <a:cubicBezTo>
                  <a:pt x="1025271" y="254239"/>
                  <a:pt x="1014603" y="260621"/>
                  <a:pt x="1009174" y="275670"/>
                </a:cubicBezTo>
                <a:lnTo>
                  <a:pt x="818293" y="766874"/>
                </a:lnTo>
                <a:cubicBezTo>
                  <a:pt x="816197" y="773256"/>
                  <a:pt x="811911" y="775447"/>
                  <a:pt x="806482" y="775447"/>
                </a:cubicBezTo>
                <a:lnTo>
                  <a:pt x="763619" y="775447"/>
                </a:lnTo>
                <a:cubicBezTo>
                  <a:pt x="758285" y="775447"/>
                  <a:pt x="753904" y="773352"/>
                  <a:pt x="751808" y="766874"/>
                </a:cubicBezTo>
                <a:lnTo>
                  <a:pt x="559880" y="275670"/>
                </a:lnTo>
                <a:cubicBezTo>
                  <a:pt x="554546" y="260621"/>
                  <a:pt x="543782" y="254239"/>
                  <a:pt x="528733" y="254239"/>
                </a:cubicBezTo>
                <a:lnTo>
                  <a:pt x="499777" y="254239"/>
                </a:lnTo>
                <a:cubicBezTo>
                  <a:pt x="493395" y="254239"/>
                  <a:pt x="489109" y="249953"/>
                  <a:pt x="489109" y="243476"/>
                </a:cubicBezTo>
                <a:lnTo>
                  <a:pt x="489109" y="224140"/>
                </a:lnTo>
                <a:cubicBezTo>
                  <a:pt x="489109" y="217758"/>
                  <a:pt x="493395" y="213472"/>
                  <a:pt x="499777" y="213472"/>
                </a:cubicBezTo>
                <a:lnTo>
                  <a:pt x="742188" y="213472"/>
                </a:lnTo>
                <a:cubicBezTo>
                  <a:pt x="748665" y="213472"/>
                  <a:pt x="752951" y="217758"/>
                  <a:pt x="752951" y="224140"/>
                </a:cubicBezTo>
                <a:lnTo>
                  <a:pt x="752951" y="243476"/>
                </a:lnTo>
                <a:cubicBezTo>
                  <a:pt x="752951" y="249953"/>
                  <a:pt x="748665" y="254239"/>
                  <a:pt x="742188" y="254239"/>
                </a:cubicBezTo>
                <a:lnTo>
                  <a:pt x="707898" y="254239"/>
                </a:lnTo>
                <a:cubicBezTo>
                  <a:pt x="688562" y="254239"/>
                  <a:pt x="680085" y="267098"/>
                  <a:pt x="686467" y="285290"/>
                </a:cubicBezTo>
                <a:lnTo>
                  <a:pt x="799052" y="584566"/>
                </a:lnTo>
                <a:cubicBezTo>
                  <a:pt x="807625" y="607140"/>
                  <a:pt x="825818" y="607140"/>
                  <a:pt x="834485" y="584566"/>
                </a:cubicBezTo>
                <a:lnTo>
                  <a:pt x="942785" y="285290"/>
                </a:lnTo>
                <a:cubicBezTo>
                  <a:pt x="949261" y="265955"/>
                  <a:pt x="939641" y="254239"/>
                  <a:pt x="920306" y="254239"/>
                </a:cubicBezTo>
                <a:lnTo>
                  <a:pt x="883825" y="254239"/>
                </a:lnTo>
                <a:cubicBezTo>
                  <a:pt x="877443" y="254239"/>
                  <a:pt x="873157" y="249953"/>
                  <a:pt x="873157" y="243476"/>
                </a:cubicBezTo>
                <a:lnTo>
                  <a:pt x="873157" y="224140"/>
                </a:lnTo>
                <a:cubicBezTo>
                  <a:pt x="873157" y="217758"/>
                  <a:pt x="877443" y="213472"/>
                  <a:pt x="883825" y="213472"/>
                </a:cubicBezTo>
                <a:lnTo>
                  <a:pt x="1070420" y="213472"/>
                </a:lnTo>
                <a:cubicBezTo>
                  <a:pt x="1076801" y="213472"/>
                  <a:pt x="1081088" y="217758"/>
                  <a:pt x="1081088" y="224140"/>
                </a:cubicBezTo>
                <a:close/>
                <a:moveTo>
                  <a:pt x="1531525" y="664957"/>
                </a:moveTo>
                <a:cubicBezTo>
                  <a:pt x="1488662" y="734680"/>
                  <a:pt x="1424273" y="781924"/>
                  <a:pt x="1325594" y="781924"/>
                </a:cubicBezTo>
                <a:cubicBezTo>
                  <a:pt x="1181862" y="781924"/>
                  <a:pt x="1058513" y="676768"/>
                  <a:pt x="1058513" y="500841"/>
                </a:cubicBezTo>
                <a:cubicBezTo>
                  <a:pt x="1058513" y="319580"/>
                  <a:pt x="1189387" y="202709"/>
                  <a:pt x="1332071" y="202709"/>
                </a:cubicBezTo>
                <a:cubicBezTo>
                  <a:pt x="1479042" y="202709"/>
                  <a:pt x="1547622" y="307769"/>
                  <a:pt x="1556195" y="452645"/>
                </a:cubicBezTo>
                <a:cubicBezTo>
                  <a:pt x="1557242" y="470837"/>
                  <a:pt x="1547622" y="480553"/>
                  <a:pt x="1530477" y="480553"/>
                </a:cubicBezTo>
                <a:lnTo>
                  <a:pt x="1196912" y="480553"/>
                </a:lnTo>
                <a:cubicBezTo>
                  <a:pt x="1179767" y="480553"/>
                  <a:pt x="1167956" y="490173"/>
                  <a:pt x="1170146" y="508366"/>
                </a:cubicBezTo>
                <a:cubicBezTo>
                  <a:pt x="1183005" y="616665"/>
                  <a:pt x="1243108" y="699247"/>
                  <a:pt x="1338548" y="699247"/>
                </a:cubicBezTo>
                <a:cubicBezTo>
                  <a:pt x="1400747" y="699247"/>
                  <a:pt x="1454372" y="683150"/>
                  <a:pt x="1501521" y="640287"/>
                </a:cubicBezTo>
                <a:cubicBezTo>
                  <a:pt x="1514380" y="628476"/>
                  <a:pt x="1524095" y="626381"/>
                  <a:pt x="1531525" y="632762"/>
                </a:cubicBezTo>
                <a:cubicBezTo>
                  <a:pt x="1540097" y="640287"/>
                  <a:pt x="1540097" y="651051"/>
                  <a:pt x="1531525" y="664957"/>
                </a:cubicBezTo>
                <a:close/>
                <a:moveTo>
                  <a:pt x="1177576" y="399019"/>
                </a:moveTo>
                <a:cubicBezTo>
                  <a:pt x="1173290" y="418355"/>
                  <a:pt x="1183958" y="429023"/>
                  <a:pt x="1202246" y="429023"/>
                </a:cubicBezTo>
                <a:lnTo>
                  <a:pt x="1425321" y="429023"/>
                </a:lnTo>
                <a:cubicBezTo>
                  <a:pt x="1442466" y="429023"/>
                  <a:pt x="1453134" y="418260"/>
                  <a:pt x="1452086" y="399019"/>
                </a:cubicBezTo>
                <a:cubicBezTo>
                  <a:pt x="1447800" y="313199"/>
                  <a:pt x="1412367" y="247762"/>
                  <a:pt x="1327595" y="247762"/>
                </a:cubicBezTo>
                <a:cubicBezTo>
                  <a:pt x="1254824" y="247762"/>
                  <a:pt x="1197959" y="308912"/>
                  <a:pt x="1177576" y="399019"/>
                </a:cubicBezTo>
                <a:close/>
                <a:moveTo>
                  <a:pt x="1816894" y="771161"/>
                </a:moveTo>
                <a:lnTo>
                  <a:pt x="1608868" y="771161"/>
                </a:lnTo>
                <a:cubicBezTo>
                  <a:pt x="1602391" y="771161"/>
                  <a:pt x="1598105" y="766874"/>
                  <a:pt x="1598105" y="760397"/>
                </a:cubicBezTo>
                <a:lnTo>
                  <a:pt x="1598105" y="741062"/>
                </a:lnTo>
                <a:cubicBezTo>
                  <a:pt x="1598105" y="734680"/>
                  <a:pt x="1602391" y="730394"/>
                  <a:pt x="1608868" y="730394"/>
                </a:cubicBezTo>
                <a:lnTo>
                  <a:pt x="1635633" y="730394"/>
                </a:lnTo>
                <a:cubicBezTo>
                  <a:pt x="1652778" y="730394"/>
                  <a:pt x="1662398" y="720773"/>
                  <a:pt x="1662398" y="703628"/>
                </a:cubicBezTo>
                <a:lnTo>
                  <a:pt x="1662398" y="338916"/>
                </a:lnTo>
                <a:cubicBezTo>
                  <a:pt x="1662398" y="325010"/>
                  <a:pt x="1657064" y="314246"/>
                  <a:pt x="1645253" y="306722"/>
                </a:cubicBezTo>
                <a:lnTo>
                  <a:pt x="1600200" y="275670"/>
                </a:lnTo>
                <a:cubicBezTo>
                  <a:pt x="1595914" y="272432"/>
                  <a:pt x="1593818" y="268145"/>
                  <a:pt x="1593818" y="262811"/>
                </a:cubicBezTo>
                <a:cubicBezTo>
                  <a:pt x="1593818" y="258525"/>
                  <a:pt x="1597057" y="254239"/>
                  <a:pt x="1602391" y="252143"/>
                </a:cubicBezTo>
                <a:lnTo>
                  <a:pt x="1733264" y="208138"/>
                </a:lnTo>
                <a:cubicBezTo>
                  <a:pt x="1751552" y="201661"/>
                  <a:pt x="1764316" y="210233"/>
                  <a:pt x="1764316" y="229569"/>
                </a:cubicBezTo>
                <a:lnTo>
                  <a:pt x="1764316" y="248905"/>
                </a:lnTo>
                <a:cubicBezTo>
                  <a:pt x="1764316" y="272527"/>
                  <a:pt x="1777175" y="276813"/>
                  <a:pt x="1794320" y="260716"/>
                </a:cubicBezTo>
                <a:cubicBezTo>
                  <a:pt x="1829753" y="227474"/>
                  <a:pt x="1881187" y="201756"/>
                  <a:pt x="1940243" y="201756"/>
                </a:cubicBezTo>
                <a:cubicBezTo>
                  <a:pt x="2051780" y="201756"/>
                  <a:pt x="2098929" y="291863"/>
                  <a:pt x="2098929" y="393780"/>
                </a:cubicBezTo>
                <a:lnTo>
                  <a:pt x="2098929" y="703724"/>
                </a:lnTo>
                <a:cubicBezTo>
                  <a:pt x="2098929" y="720869"/>
                  <a:pt x="2108550" y="730489"/>
                  <a:pt x="2125694" y="730489"/>
                </a:cubicBezTo>
                <a:lnTo>
                  <a:pt x="2151412" y="730489"/>
                </a:lnTo>
                <a:cubicBezTo>
                  <a:pt x="2157889" y="730489"/>
                  <a:pt x="2162175" y="734775"/>
                  <a:pt x="2162175" y="741157"/>
                </a:cubicBezTo>
                <a:lnTo>
                  <a:pt x="2162175" y="760493"/>
                </a:lnTo>
                <a:cubicBezTo>
                  <a:pt x="2162175" y="766970"/>
                  <a:pt x="2157889" y="771256"/>
                  <a:pt x="2151412" y="771256"/>
                </a:cubicBezTo>
                <a:lnTo>
                  <a:pt x="1943386" y="771256"/>
                </a:lnTo>
                <a:cubicBezTo>
                  <a:pt x="1937004" y="771256"/>
                  <a:pt x="1932718" y="766970"/>
                  <a:pt x="1932718" y="760493"/>
                </a:cubicBezTo>
                <a:lnTo>
                  <a:pt x="1932718" y="741157"/>
                </a:lnTo>
                <a:cubicBezTo>
                  <a:pt x="1932718" y="734775"/>
                  <a:pt x="1937004" y="730489"/>
                  <a:pt x="1943386" y="730489"/>
                </a:cubicBezTo>
                <a:lnTo>
                  <a:pt x="1970151" y="730489"/>
                </a:lnTo>
                <a:cubicBezTo>
                  <a:pt x="1987296" y="730489"/>
                  <a:pt x="1996916" y="720869"/>
                  <a:pt x="1996916" y="703724"/>
                </a:cubicBezTo>
                <a:lnTo>
                  <a:pt x="1996916" y="403401"/>
                </a:lnTo>
                <a:cubicBezTo>
                  <a:pt x="1996916" y="323010"/>
                  <a:pt x="1962626" y="276813"/>
                  <a:pt x="1891856" y="276813"/>
                </a:cubicBezTo>
                <a:cubicBezTo>
                  <a:pt x="1844612" y="276813"/>
                  <a:pt x="1808226" y="302531"/>
                  <a:pt x="1778222" y="330439"/>
                </a:cubicBezTo>
                <a:cubicBezTo>
                  <a:pt x="1767459" y="340059"/>
                  <a:pt x="1764221" y="350822"/>
                  <a:pt x="1764221" y="363681"/>
                </a:cubicBezTo>
                <a:lnTo>
                  <a:pt x="1764221" y="703724"/>
                </a:lnTo>
                <a:cubicBezTo>
                  <a:pt x="1764221" y="720869"/>
                  <a:pt x="1773841" y="730489"/>
                  <a:pt x="1790986" y="730489"/>
                </a:cubicBezTo>
                <a:lnTo>
                  <a:pt x="1816703" y="730489"/>
                </a:lnTo>
                <a:cubicBezTo>
                  <a:pt x="1823085" y="730489"/>
                  <a:pt x="1827467" y="734775"/>
                  <a:pt x="1827467" y="741157"/>
                </a:cubicBezTo>
                <a:lnTo>
                  <a:pt x="1827467" y="760493"/>
                </a:lnTo>
                <a:cubicBezTo>
                  <a:pt x="1827562" y="766874"/>
                  <a:pt x="1823276" y="771161"/>
                  <a:pt x="1816894" y="771161"/>
                </a:cubicBezTo>
                <a:close/>
                <a:moveTo>
                  <a:pt x="2299526" y="326057"/>
                </a:moveTo>
                <a:cubicBezTo>
                  <a:pt x="2299526" y="462265"/>
                  <a:pt x="2616994" y="356061"/>
                  <a:pt x="2616994" y="607045"/>
                </a:cubicBezTo>
                <a:cubicBezTo>
                  <a:pt x="2616994" y="715344"/>
                  <a:pt x="2515076" y="781924"/>
                  <a:pt x="2398205" y="781924"/>
                </a:cubicBezTo>
                <a:cubicBezTo>
                  <a:pt x="2330577" y="781924"/>
                  <a:pt x="2281238" y="770113"/>
                  <a:pt x="2228755" y="731442"/>
                </a:cubicBezTo>
                <a:cubicBezTo>
                  <a:pt x="2216944" y="722869"/>
                  <a:pt x="2212658" y="712106"/>
                  <a:pt x="2212658" y="698199"/>
                </a:cubicBezTo>
                <a:lnTo>
                  <a:pt x="2212658" y="621999"/>
                </a:lnTo>
                <a:cubicBezTo>
                  <a:pt x="2212658" y="604854"/>
                  <a:pt x="2222278" y="595234"/>
                  <a:pt x="2239518" y="595234"/>
                </a:cubicBezTo>
                <a:lnTo>
                  <a:pt x="2245900" y="595234"/>
                </a:lnTo>
                <a:cubicBezTo>
                  <a:pt x="2260950" y="595234"/>
                  <a:pt x="2270570" y="602759"/>
                  <a:pt x="2275904" y="617808"/>
                </a:cubicBezTo>
                <a:cubicBezTo>
                  <a:pt x="2301621" y="688579"/>
                  <a:pt x="2343436" y="736871"/>
                  <a:pt x="2418493" y="736871"/>
                </a:cubicBezTo>
                <a:cubicBezTo>
                  <a:pt x="2478596" y="736871"/>
                  <a:pt x="2536508" y="694008"/>
                  <a:pt x="2536508" y="632858"/>
                </a:cubicBezTo>
                <a:cubicBezTo>
                  <a:pt x="2536508" y="485887"/>
                  <a:pt x="2224373" y="579232"/>
                  <a:pt x="2224373" y="366920"/>
                </a:cubicBezTo>
                <a:cubicBezTo>
                  <a:pt x="2224373" y="267193"/>
                  <a:pt x="2300573" y="202804"/>
                  <a:pt x="2414207" y="202804"/>
                </a:cubicBezTo>
                <a:cubicBezTo>
                  <a:pt x="2461451" y="202804"/>
                  <a:pt x="2515076" y="210329"/>
                  <a:pt x="2552605" y="227474"/>
                </a:cubicBezTo>
                <a:cubicBezTo>
                  <a:pt x="2566511" y="233855"/>
                  <a:pt x="2571941" y="243571"/>
                  <a:pt x="2571941" y="258525"/>
                </a:cubicBezTo>
                <a:lnTo>
                  <a:pt x="2571941" y="328248"/>
                </a:lnTo>
                <a:cubicBezTo>
                  <a:pt x="2571941" y="345393"/>
                  <a:pt x="2562320" y="355013"/>
                  <a:pt x="2546223" y="355013"/>
                </a:cubicBezTo>
                <a:lnTo>
                  <a:pt x="2544128" y="355013"/>
                </a:lnTo>
                <a:cubicBezTo>
                  <a:pt x="2529078" y="355013"/>
                  <a:pt x="2519458" y="348536"/>
                  <a:pt x="2515172" y="335678"/>
                </a:cubicBezTo>
                <a:cubicBezTo>
                  <a:pt x="2499075" y="286338"/>
                  <a:pt x="2455164" y="247762"/>
                  <a:pt x="2392871" y="247762"/>
                </a:cubicBezTo>
                <a:cubicBezTo>
                  <a:pt x="2332768" y="247762"/>
                  <a:pt x="2299526" y="282147"/>
                  <a:pt x="2299526" y="326057"/>
                </a:cubicBezTo>
                <a:close/>
                <a:moveTo>
                  <a:pt x="2695289" y="102982"/>
                </a:moveTo>
                <a:lnTo>
                  <a:pt x="2650236" y="71835"/>
                </a:lnTo>
                <a:cubicBezTo>
                  <a:pt x="2645950" y="68692"/>
                  <a:pt x="2643854" y="64310"/>
                  <a:pt x="2643854" y="58976"/>
                </a:cubicBezTo>
                <a:cubicBezTo>
                  <a:pt x="2643854" y="54690"/>
                  <a:pt x="2646998" y="50404"/>
                  <a:pt x="2652427" y="48308"/>
                </a:cubicBezTo>
                <a:lnTo>
                  <a:pt x="2783301" y="4303"/>
                </a:lnTo>
                <a:cubicBezTo>
                  <a:pt x="2801493" y="-2174"/>
                  <a:pt x="2814352" y="6398"/>
                  <a:pt x="2814352" y="25734"/>
                </a:cubicBezTo>
                <a:lnTo>
                  <a:pt x="2814352" y="466551"/>
                </a:lnTo>
                <a:cubicBezTo>
                  <a:pt x="2814352" y="491221"/>
                  <a:pt x="2831497" y="497698"/>
                  <a:pt x="2847594" y="479410"/>
                </a:cubicBezTo>
                <a:lnTo>
                  <a:pt x="3012758" y="298149"/>
                </a:lnTo>
                <a:cubicBezTo>
                  <a:pt x="3028855" y="279861"/>
                  <a:pt x="3021330" y="264907"/>
                  <a:pt x="2997708" y="264907"/>
                </a:cubicBezTo>
                <a:lnTo>
                  <a:pt x="2976277" y="264907"/>
                </a:lnTo>
                <a:cubicBezTo>
                  <a:pt x="2969895" y="264907"/>
                  <a:pt x="2965514" y="260621"/>
                  <a:pt x="2965514" y="254239"/>
                </a:cubicBezTo>
                <a:lnTo>
                  <a:pt x="2965514" y="224235"/>
                </a:lnTo>
                <a:cubicBezTo>
                  <a:pt x="2965514" y="217853"/>
                  <a:pt x="2969800" y="213567"/>
                  <a:pt x="2976277" y="213567"/>
                </a:cubicBezTo>
                <a:lnTo>
                  <a:pt x="3178969" y="213567"/>
                </a:lnTo>
                <a:cubicBezTo>
                  <a:pt x="3185446" y="213567"/>
                  <a:pt x="3189732" y="217853"/>
                  <a:pt x="3189732" y="224235"/>
                </a:cubicBezTo>
                <a:lnTo>
                  <a:pt x="3189732" y="254239"/>
                </a:lnTo>
                <a:cubicBezTo>
                  <a:pt x="3189732" y="260621"/>
                  <a:pt x="3185446" y="264907"/>
                  <a:pt x="3178969" y="264907"/>
                </a:cubicBezTo>
                <a:lnTo>
                  <a:pt x="3141440" y="264907"/>
                </a:lnTo>
                <a:cubicBezTo>
                  <a:pt x="3127439" y="264907"/>
                  <a:pt x="3117818" y="270241"/>
                  <a:pt x="3109246" y="279956"/>
                </a:cubicBezTo>
                <a:lnTo>
                  <a:pt x="2993422" y="409687"/>
                </a:lnTo>
                <a:cubicBezTo>
                  <a:pt x="2982659" y="421498"/>
                  <a:pt x="2982659" y="434357"/>
                  <a:pt x="2990184" y="447215"/>
                </a:cubicBezTo>
                <a:lnTo>
                  <a:pt x="3153251" y="712106"/>
                </a:lnTo>
                <a:cubicBezTo>
                  <a:pt x="3160776" y="723917"/>
                  <a:pt x="3171444" y="730394"/>
                  <a:pt x="3185446" y="730394"/>
                </a:cubicBezTo>
                <a:lnTo>
                  <a:pt x="3205829" y="730394"/>
                </a:lnTo>
                <a:cubicBezTo>
                  <a:pt x="3212306" y="730394"/>
                  <a:pt x="3216593" y="734680"/>
                  <a:pt x="3216593" y="741062"/>
                </a:cubicBezTo>
                <a:lnTo>
                  <a:pt x="3216593" y="760397"/>
                </a:lnTo>
                <a:cubicBezTo>
                  <a:pt x="3216593" y="766874"/>
                  <a:pt x="3212306" y="771161"/>
                  <a:pt x="3205829" y="771161"/>
                </a:cubicBezTo>
                <a:lnTo>
                  <a:pt x="2990279" y="771161"/>
                </a:lnTo>
                <a:cubicBezTo>
                  <a:pt x="2983897" y="771161"/>
                  <a:pt x="2979611" y="766874"/>
                  <a:pt x="2979611" y="760397"/>
                </a:cubicBezTo>
                <a:lnTo>
                  <a:pt x="2979611" y="741062"/>
                </a:lnTo>
                <a:cubicBezTo>
                  <a:pt x="2979611" y="734680"/>
                  <a:pt x="2983897" y="730394"/>
                  <a:pt x="2990279" y="730394"/>
                </a:cubicBezTo>
                <a:lnTo>
                  <a:pt x="3007424" y="730394"/>
                </a:lnTo>
                <a:cubicBezTo>
                  <a:pt x="3028950" y="730394"/>
                  <a:pt x="3036380" y="716392"/>
                  <a:pt x="3025712" y="698199"/>
                </a:cubicBezTo>
                <a:lnTo>
                  <a:pt x="2918460" y="522272"/>
                </a:lnTo>
                <a:cubicBezTo>
                  <a:pt x="2908745" y="506175"/>
                  <a:pt x="2893790" y="503985"/>
                  <a:pt x="2880932" y="517986"/>
                </a:cubicBezTo>
                <a:lnTo>
                  <a:pt x="2827306" y="573707"/>
                </a:lnTo>
                <a:cubicBezTo>
                  <a:pt x="2817686" y="584471"/>
                  <a:pt x="2814447" y="594091"/>
                  <a:pt x="2814447" y="606950"/>
                </a:cubicBezTo>
                <a:lnTo>
                  <a:pt x="2814447" y="703533"/>
                </a:lnTo>
                <a:cubicBezTo>
                  <a:pt x="2814447" y="720678"/>
                  <a:pt x="2824067" y="730298"/>
                  <a:pt x="2841212" y="730298"/>
                </a:cubicBezTo>
                <a:lnTo>
                  <a:pt x="2877693" y="730298"/>
                </a:lnTo>
                <a:cubicBezTo>
                  <a:pt x="2884170" y="730298"/>
                  <a:pt x="2888456" y="734585"/>
                  <a:pt x="2888456" y="740967"/>
                </a:cubicBezTo>
                <a:lnTo>
                  <a:pt x="2888456" y="760302"/>
                </a:lnTo>
                <a:cubicBezTo>
                  <a:pt x="2888456" y="766779"/>
                  <a:pt x="2884170" y="771065"/>
                  <a:pt x="2877693" y="771065"/>
                </a:cubicBezTo>
                <a:lnTo>
                  <a:pt x="2658904" y="771065"/>
                </a:lnTo>
                <a:cubicBezTo>
                  <a:pt x="2652522" y="771065"/>
                  <a:pt x="2648236" y="766779"/>
                  <a:pt x="2648236" y="760302"/>
                </a:cubicBezTo>
                <a:lnTo>
                  <a:pt x="2648236" y="740967"/>
                </a:lnTo>
                <a:cubicBezTo>
                  <a:pt x="2648236" y="734585"/>
                  <a:pt x="2652522" y="730298"/>
                  <a:pt x="2658904" y="730298"/>
                </a:cubicBezTo>
                <a:lnTo>
                  <a:pt x="2685764" y="730298"/>
                </a:lnTo>
                <a:cubicBezTo>
                  <a:pt x="2702909" y="730298"/>
                  <a:pt x="2712530" y="720678"/>
                  <a:pt x="2712530" y="703533"/>
                </a:cubicBezTo>
                <a:lnTo>
                  <a:pt x="2712530" y="135081"/>
                </a:lnTo>
                <a:cubicBezTo>
                  <a:pt x="2712434" y="121175"/>
                  <a:pt x="2707101" y="110507"/>
                  <a:pt x="2695289" y="102982"/>
                </a:cubicBezTo>
                <a:close/>
                <a:moveTo>
                  <a:pt x="3234785" y="254239"/>
                </a:moveTo>
                <a:lnTo>
                  <a:pt x="3234785" y="224235"/>
                </a:lnTo>
                <a:cubicBezTo>
                  <a:pt x="3234785" y="217853"/>
                  <a:pt x="3237929" y="214615"/>
                  <a:pt x="3245453" y="213567"/>
                </a:cubicBezTo>
                <a:cubicBezTo>
                  <a:pt x="3305556" y="204995"/>
                  <a:pt x="3330226" y="156703"/>
                  <a:pt x="3342037" y="95552"/>
                </a:cubicBezTo>
                <a:cubicBezTo>
                  <a:pt x="3345180" y="79455"/>
                  <a:pt x="3354896" y="70883"/>
                  <a:pt x="3370993" y="70883"/>
                </a:cubicBezTo>
                <a:lnTo>
                  <a:pt x="3374231" y="70883"/>
                </a:lnTo>
                <a:cubicBezTo>
                  <a:pt x="3391376" y="70883"/>
                  <a:pt x="3400997" y="80503"/>
                  <a:pt x="3400997" y="97648"/>
                </a:cubicBezTo>
                <a:lnTo>
                  <a:pt x="3400997" y="186611"/>
                </a:lnTo>
                <a:cubicBezTo>
                  <a:pt x="3400997" y="203756"/>
                  <a:pt x="3410617" y="213472"/>
                  <a:pt x="3427762" y="213472"/>
                </a:cubicBezTo>
                <a:lnTo>
                  <a:pt x="3546825" y="213472"/>
                </a:lnTo>
                <a:cubicBezTo>
                  <a:pt x="3553301" y="213472"/>
                  <a:pt x="3557588" y="217758"/>
                  <a:pt x="3557588" y="224140"/>
                </a:cubicBezTo>
                <a:lnTo>
                  <a:pt x="3557588" y="254144"/>
                </a:lnTo>
                <a:cubicBezTo>
                  <a:pt x="3557588" y="260525"/>
                  <a:pt x="3553301" y="264812"/>
                  <a:pt x="3546825" y="264812"/>
                </a:cubicBezTo>
                <a:lnTo>
                  <a:pt x="3427762" y="264812"/>
                </a:lnTo>
                <a:cubicBezTo>
                  <a:pt x="3410617" y="264812"/>
                  <a:pt x="3400997" y="274527"/>
                  <a:pt x="3400997" y="291672"/>
                </a:cubicBezTo>
                <a:lnTo>
                  <a:pt x="3400997" y="623047"/>
                </a:lnTo>
                <a:cubicBezTo>
                  <a:pt x="3400997" y="690674"/>
                  <a:pt x="3440716" y="716392"/>
                  <a:pt x="3477197" y="716392"/>
                </a:cubicBezTo>
                <a:cubicBezTo>
                  <a:pt x="3507201" y="716392"/>
                  <a:pt x="3524345" y="712106"/>
                  <a:pt x="3543681" y="699247"/>
                </a:cubicBezTo>
                <a:cubicBezTo>
                  <a:pt x="3558635" y="689627"/>
                  <a:pt x="3570446" y="688579"/>
                  <a:pt x="3576923" y="698199"/>
                </a:cubicBezTo>
                <a:cubicBezTo>
                  <a:pt x="3583305" y="707819"/>
                  <a:pt x="3582257" y="719630"/>
                  <a:pt x="3570542" y="731442"/>
                </a:cubicBezTo>
                <a:cubicBezTo>
                  <a:pt x="3534061" y="767922"/>
                  <a:pt x="3490055" y="781924"/>
                  <a:pt x="3436430" y="781924"/>
                </a:cubicBezTo>
                <a:cubicBezTo>
                  <a:pt x="3345276" y="781924"/>
                  <a:pt x="3299175" y="717535"/>
                  <a:pt x="3299175" y="633905"/>
                </a:cubicBezTo>
                <a:lnTo>
                  <a:pt x="3299175" y="291768"/>
                </a:lnTo>
                <a:cubicBezTo>
                  <a:pt x="3299175" y="274622"/>
                  <a:pt x="3289554" y="264907"/>
                  <a:pt x="3272409" y="264907"/>
                </a:cubicBezTo>
                <a:lnTo>
                  <a:pt x="3245644" y="264907"/>
                </a:lnTo>
                <a:cubicBezTo>
                  <a:pt x="3239072" y="264907"/>
                  <a:pt x="3234785" y="260621"/>
                  <a:pt x="3234785" y="254239"/>
                </a:cubicBezTo>
                <a:close/>
                <a:moveTo>
                  <a:pt x="3951256" y="767922"/>
                </a:moveTo>
                <a:lnTo>
                  <a:pt x="3688461" y="84694"/>
                </a:lnTo>
                <a:cubicBezTo>
                  <a:pt x="3683127" y="69644"/>
                  <a:pt x="3672364" y="63263"/>
                  <a:pt x="3657410" y="63263"/>
                </a:cubicBezTo>
                <a:lnTo>
                  <a:pt x="3611309" y="63263"/>
                </a:lnTo>
                <a:cubicBezTo>
                  <a:pt x="3604927" y="63263"/>
                  <a:pt x="3600545" y="58976"/>
                  <a:pt x="3600545" y="52499"/>
                </a:cubicBezTo>
                <a:lnTo>
                  <a:pt x="3600545" y="20305"/>
                </a:lnTo>
                <a:cubicBezTo>
                  <a:pt x="3600545" y="13923"/>
                  <a:pt x="3604832" y="9637"/>
                  <a:pt x="3611309" y="9637"/>
                </a:cubicBezTo>
                <a:lnTo>
                  <a:pt x="3884771" y="9637"/>
                </a:lnTo>
                <a:cubicBezTo>
                  <a:pt x="3891248" y="9637"/>
                  <a:pt x="3895535" y="13923"/>
                  <a:pt x="3895535" y="20305"/>
                </a:cubicBezTo>
                <a:lnTo>
                  <a:pt x="3895535" y="52499"/>
                </a:lnTo>
                <a:cubicBezTo>
                  <a:pt x="3895535" y="58881"/>
                  <a:pt x="3891248" y="63263"/>
                  <a:pt x="3884771" y="63263"/>
                </a:cubicBezTo>
                <a:lnTo>
                  <a:pt x="3842957" y="63263"/>
                </a:lnTo>
                <a:cubicBezTo>
                  <a:pt x="3823621" y="63263"/>
                  <a:pt x="3815144" y="76121"/>
                  <a:pt x="3821526" y="94314"/>
                </a:cubicBezTo>
                <a:lnTo>
                  <a:pt x="3982403" y="544752"/>
                </a:lnTo>
                <a:cubicBezTo>
                  <a:pt x="3990975" y="568373"/>
                  <a:pt x="4009168" y="568373"/>
                  <a:pt x="4017740" y="544752"/>
                </a:cubicBezTo>
                <a:lnTo>
                  <a:pt x="4177570" y="94314"/>
                </a:lnTo>
                <a:cubicBezTo>
                  <a:pt x="4183952" y="74978"/>
                  <a:pt x="4175475" y="63263"/>
                  <a:pt x="4156139" y="63263"/>
                </a:cubicBezTo>
                <a:lnTo>
                  <a:pt x="4101465" y="63263"/>
                </a:lnTo>
                <a:cubicBezTo>
                  <a:pt x="4095084" y="63263"/>
                  <a:pt x="4090702" y="58976"/>
                  <a:pt x="4090702" y="52499"/>
                </a:cubicBezTo>
                <a:lnTo>
                  <a:pt x="4090702" y="20305"/>
                </a:lnTo>
                <a:cubicBezTo>
                  <a:pt x="4090702" y="13923"/>
                  <a:pt x="4094988" y="9637"/>
                  <a:pt x="4101465" y="9637"/>
                </a:cubicBezTo>
                <a:lnTo>
                  <a:pt x="4337400" y="9637"/>
                </a:lnTo>
                <a:cubicBezTo>
                  <a:pt x="4343781" y="9637"/>
                  <a:pt x="4348068" y="13923"/>
                  <a:pt x="4348068" y="20305"/>
                </a:cubicBezTo>
                <a:lnTo>
                  <a:pt x="4348068" y="52499"/>
                </a:lnTo>
                <a:cubicBezTo>
                  <a:pt x="4348068" y="58881"/>
                  <a:pt x="4343781" y="63263"/>
                  <a:pt x="4337400" y="63263"/>
                </a:cubicBezTo>
                <a:lnTo>
                  <a:pt x="4293394" y="63263"/>
                </a:lnTo>
                <a:cubicBezTo>
                  <a:pt x="4278345" y="63263"/>
                  <a:pt x="4267677" y="70787"/>
                  <a:pt x="4262247" y="84694"/>
                </a:cubicBezTo>
                <a:lnTo>
                  <a:pt x="4002691" y="767922"/>
                </a:lnTo>
                <a:cubicBezTo>
                  <a:pt x="4000595" y="774399"/>
                  <a:pt x="3996309" y="776495"/>
                  <a:pt x="3990880" y="776495"/>
                </a:cubicBezTo>
                <a:lnTo>
                  <a:pt x="3962972" y="776495"/>
                </a:lnTo>
                <a:cubicBezTo>
                  <a:pt x="3957733" y="776590"/>
                  <a:pt x="3953351" y="774399"/>
                  <a:pt x="3951256" y="767922"/>
                </a:cubicBezTo>
                <a:close/>
                <a:moveTo>
                  <a:pt x="4545425" y="710010"/>
                </a:moveTo>
                <a:cubicBezTo>
                  <a:pt x="4539044" y="692865"/>
                  <a:pt x="4532567" y="691722"/>
                  <a:pt x="4520756" y="704676"/>
                </a:cubicBezTo>
                <a:cubicBezTo>
                  <a:pt x="4482180" y="746491"/>
                  <a:pt x="4436079" y="781924"/>
                  <a:pt x="4377023" y="781924"/>
                </a:cubicBezTo>
                <a:cubicBezTo>
                  <a:pt x="4299776" y="781924"/>
                  <a:pt x="4232243" y="734680"/>
                  <a:pt x="4232243" y="645717"/>
                </a:cubicBezTo>
                <a:cubicBezTo>
                  <a:pt x="4232243" y="538465"/>
                  <a:pt x="4331970" y="482744"/>
                  <a:pt x="4509993" y="447311"/>
                </a:cubicBezTo>
                <a:cubicBezTo>
                  <a:pt x="4526090" y="444072"/>
                  <a:pt x="4533614" y="434452"/>
                  <a:pt x="4533614" y="418355"/>
                </a:cubicBezTo>
                <a:lnTo>
                  <a:pt x="4533614" y="353966"/>
                </a:lnTo>
                <a:cubicBezTo>
                  <a:pt x="4533614" y="308912"/>
                  <a:pt x="4516470" y="256334"/>
                  <a:pt x="4482084" y="239189"/>
                </a:cubicBezTo>
                <a:cubicBezTo>
                  <a:pt x="4467035" y="231665"/>
                  <a:pt x="4458462" y="228426"/>
                  <a:pt x="4458462" y="217758"/>
                </a:cubicBezTo>
                <a:cubicBezTo>
                  <a:pt x="4458462" y="208138"/>
                  <a:pt x="4468082" y="201661"/>
                  <a:pt x="4486371" y="202709"/>
                </a:cubicBezTo>
                <a:cubicBezTo>
                  <a:pt x="4575429" y="208043"/>
                  <a:pt x="4635437" y="258430"/>
                  <a:pt x="4635437" y="350727"/>
                </a:cubicBezTo>
                <a:lnTo>
                  <a:pt x="4635437" y="658575"/>
                </a:lnTo>
                <a:cubicBezTo>
                  <a:pt x="4635437" y="700390"/>
                  <a:pt x="4650486" y="717535"/>
                  <a:pt x="4675156" y="717535"/>
                </a:cubicBezTo>
                <a:cubicBezTo>
                  <a:pt x="4688015" y="717535"/>
                  <a:pt x="4698778" y="713249"/>
                  <a:pt x="4708399" y="707915"/>
                </a:cubicBezTo>
                <a:cubicBezTo>
                  <a:pt x="4723448" y="699342"/>
                  <a:pt x="4735164" y="698294"/>
                  <a:pt x="4742688" y="707915"/>
                </a:cubicBezTo>
                <a:cubicBezTo>
                  <a:pt x="4750213" y="717535"/>
                  <a:pt x="4750213" y="730489"/>
                  <a:pt x="4736307" y="742205"/>
                </a:cubicBezTo>
                <a:cubicBezTo>
                  <a:pt x="4709541" y="764779"/>
                  <a:pt x="4681633" y="781924"/>
                  <a:pt x="4648391" y="781924"/>
                </a:cubicBezTo>
                <a:cubicBezTo>
                  <a:pt x="4594765" y="781924"/>
                  <a:pt x="4560475" y="749729"/>
                  <a:pt x="4545425" y="710010"/>
                </a:cubicBezTo>
                <a:close/>
                <a:moveTo>
                  <a:pt x="4391025" y="228426"/>
                </a:moveTo>
                <a:cubicBezTo>
                  <a:pt x="4391025" y="218806"/>
                  <a:pt x="4383500" y="213472"/>
                  <a:pt x="4374928" y="213472"/>
                </a:cubicBezTo>
                <a:cubicBezTo>
                  <a:pt x="4334161" y="213472"/>
                  <a:pt x="4276249" y="261764"/>
                  <a:pt x="4276249" y="325010"/>
                </a:cubicBezTo>
                <a:cubicBezTo>
                  <a:pt x="4276249" y="364729"/>
                  <a:pt x="4305205" y="400067"/>
                  <a:pt x="4348068" y="400067"/>
                </a:cubicBezTo>
                <a:cubicBezTo>
                  <a:pt x="4388834" y="400067"/>
                  <a:pt x="4414552" y="374349"/>
                  <a:pt x="4414552" y="333582"/>
                </a:cubicBezTo>
                <a:cubicBezTo>
                  <a:pt x="4414552" y="291768"/>
                  <a:pt x="4380262" y="283195"/>
                  <a:pt x="4380262" y="257477"/>
                </a:cubicBezTo>
                <a:cubicBezTo>
                  <a:pt x="4380262" y="243476"/>
                  <a:pt x="4391025" y="235951"/>
                  <a:pt x="4391025" y="228426"/>
                </a:cubicBezTo>
                <a:close/>
                <a:moveTo>
                  <a:pt x="4502563" y="499889"/>
                </a:moveTo>
                <a:cubicBezTo>
                  <a:pt x="4399598" y="528845"/>
                  <a:pt x="4341686" y="569612"/>
                  <a:pt x="4341686" y="637144"/>
                </a:cubicBezTo>
                <a:cubicBezTo>
                  <a:pt x="4341686" y="684293"/>
                  <a:pt x="4371689" y="713344"/>
                  <a:pt x="4414647" y="713344"/>
                </a:cubicBezTo>
                <a:cubicBezTo>
                  <a:pt x="4467225" y="713344"/>
                  <a:pt x="4533710" y="654384"/>
                  <a:pt x="4533710" y="569612"/>
                </a:cubicBezTo>
                <a:lnTo>
                  <a:pt x="4533710" y="522463"/>
                </a:lnTo>
                <a:cubicBezTo>
                  <a:pt x="4533710" y="503032"/>
                  <a:pt x="4521804" y="494460"/>
                  <a:pt x="4502563" y="499889"/>
                </a:cubicBezTo>
                <a:close/>
                <a:moveTo>
                  <a:pt x="5372386" y="731537"/>
                </a:moveTo>
                <a:cubicBezTo>
                  <a:pt x="5335905" y="768018"/>
                  <a:pt x="5291900" y="782019"/>
                  <a:pt x="5238274" y="782019"/>
                </a:cubicBezTo>
                <a:cubicBezTo>
                  <a:pt x="5147120" y="782019"/>
                  <a:pt x="5101019" y="717630"/>
                  <a:pt x="5101019" y="634001"/>
                </a:cubicBezTo>
                <a:lnTo>
                  <a:pt x="5101019" y="291863"/>
                </a:lnTo>
                <a:cubicBezTo>
                  <a:pt x="5101019" y="274718"/>
                  <a:pt x="5091398" y="265002"/>
                  <a:pt x="5074254" y="265002"/>
                </a:cubicBezTo>
                <a:lnTo>
                  <a:pt x="4929473" y="265002"/>
                </a:lnTo>
                <a:cubicBezTo>
                  <a:pt x="4912329" y="265002"/>
                  <a:pt x="4902708" y="274718"/>
                  <a:pt x="4902708" y="291863"/>
                </a:cubicBezTo>
                <a:lnTo>
                  <a:pt x="4902708" y="658670"/>
                </a:lnTo>
                <a:cubicBezTo>
                  <a:pt x="4902708" y="700485"/>
                  <a:pt x="4928426" y="717630"/>
                  <a:pt x="4963859" y="717630"/>
                </a:cubicBezTo>
                <a:cubicBezTo>
                  <a:pt x="4977861" y="717630"/>
                  <a:pt x="4992815" y="712296"/>
                  <a:pt x="5007865" y="705819"/>
                </a:cubicBezTo>
                <a:cubicBezTo>
                  <a:pt x="5022914" y="699342"/>
                  <a:pt x="5034630" y="698294"/>
                  <a:pt x="5042154" y="707915"/>
                </a:cubicBezTo>
                <a:cubicBezTo>
                  <a:pt x="5049679" y="717535"/>
                  <a:pt x="5048631" y="729346"/>
                  <a:pt x="5035773" y="740109"/>
                </a:cubicBezTo>
                <a:cubicBezTo>
                  <a:pt x="5006816" y="763731"/>
                  <a:pt x="4969288" y="781924"/>
                  <a:pt x="4926425" y="781924"/>
                </a:cubicBezTo>
                <a:cubicBezTo>
                  <a:pt x="4860989" y="781924"/>
                  <a:pt x="4800886" y="733632"/>
                  <a:pt x="4800886" y="663909"/>
                </a:cubicBezTo>
                <a:lnTo>
                  <a:pt x="4800886" y="291768"/>
                </a:lnTo>
                <a:cubicBezTo>
                  <a:pt x="4800886" y="274622"/>
                  <a:pt x="4791266" y="264907"/>
                  <a:pt x="4774121" y="264907"/>
                </a:cubicBezTo>
                <a:lnTo>
                  <a:pt x="4747355" y="264907"/>
                </a:lnTo>
                <a:cubicBezTo>
                  <a:pt x="4740879" y="264907"/>
                  <a:pt x="4736592" y="260621"/>
                  <a:pt x="4736592" y="254239"/>
                </a:cubicBezTo>
                <a:lnTo>
                  <a:pt x="4736592" y="224235"/>
                </a:lnTo>
                <a:cubicBezTo>
                  <a:pt x="4736592" y="217853"/>
                  <a:pt x="4739831" y="214615"/>
                  <a:pt x="4747355" y="213567"/>
                </a:cubicBezTo>
                <a:cubicBezTo>
                  <a:pt x="4807363" y="204995"/>
                  <a:pt x="4832033" y="156703"/>
                  <a:pt x="4843844" y="95552"/>
                </a:cubicBezTo>
                <a:cubicBezTo>
                  <a:pt x="4847083" y="79455"/>
                  <a:pt x="4856702" y="70883"/>
                  <a:pt x="4872800" y="70883"/>
                </a:cubicBezTo>
                <a:lnTo>
                  <a:pt x="4876038" y="70883"/>
                </a:lnTo>
                <a:cubicBezTo>
                  <a:pt x="4893183" y="70883"/>
                  <a:pt x="4902804" y="80503"/>
                  <a:pt x="4902804" y="97648"/>
                </a:cubicBezTo>
                <a:lnTo>
                  <a:pt x="4902804" y="186611"/>
                </a:lnTo>
                <a:cubicBezTo>
                  <a:pt x="4902804" y="203756"/>
                  <a:pt x="4912424" y="213472"/>
                  <a:pt x="4929569" y="213472"/>
                </a:cubicBezTo>
                <a:lnTo>
                  <a:pt x="5004721" y="213472"/>
                </a:lnTo>
                <a:cubicBezTo>
                  <a:pt x="5111973" y="213472"/>
                  <a:pt x="5135499" y="167276"/>
                  <a:pt x="5145215" y="95457"/>
                </a:cubicBezTo>
                <a:cubicBezTo>
                  <a:pt x="5147310" y="79360"/>
                  <a:pt x="5158073" y="70787"/>
                  <a:pt x="5174171" y="70787"/>
                </a:cubicBezTo>
                <a:lnTo>
                  <a:pt x="5176361" y="70787"/>
                </a:lnTo>
                <a:cubicBezTo>
                  <a:pt x="5193507" y="70787"/>
                  <a:pt x="5203127" y="80408"/>
                  <a:pt x="5203127" y="97553"/>
                </a:cubicBezTo>
                <a:lnTo>
                  <a:pt x="5203127" y="186516"/>
                </a:lnTo>
                <a:cubicBezTo>
                  <a:pt x="5203127" y="203661"/>
                  <a:pt x="5212747" y="213377"/>
                  <a:pt x="5229892" y="213377"/>
                </a:cubicBezTo>
                <a:lnTo>
                  <a:pt x="5348955" y="213377"/>
                </a:lnTo>
                <a:cubicBezTo>
                  <a:pt x="5355432" y="213377"/>
                  <a:pt x="5359718" y="217663"/>
                  <a:pt x="5359718" y="224045"/>
                </a:cubicBezTo>
                <a:lnTo>
                  <a:pt x="5359718" y="254048"/>
                </a:lnTo>
                <a:cubicBezTo>
                  <a:pt x="5359718" y="260430"/>
                  <a:pt x="5355432" y="264716"/>
                  <a:pt x="5348955" y="264716"/>
                </a:cubicBezTo>
                <a:lnTo>
                  <a:pt x="5229892" y="264716"/>
                </a:lnTo>
                <a:cubicBezTo>
                  <a:pt x="5212747" y="264716"/>
                  <a:pt x="5203127" y="274432"/>
                  <a:pt x="5203127" y="291577"/>
                </a:cubicBezTo>
                <a:lnTo>
                  <a:pt x="5203127" y="622952"/>
                </a:lnTo>
                <a:cubicBezTo>
                  <a:pt x="5203127" y="690579"/>
                  <a:pt x="5242751" y="716297"/>
                  <a:pt x="5279327" y="716297"/>
                </a:cubicBezTo>
                <a:cubicBezTo>
                  <a:pt x="5309330" y="716297"/>
                  <a:pt x="5326475" y="712010"/>
                  <a:pt x="5345811" y="699152"/>
                </a:cubicBezTo>
                <a:cubicBezTo>
                  <a:pt x="5360861" y="689531"/>
                  <a:pt x="5372672" y="688484"/>
                  <a:pt x="5379054" y="698104"/>
                </a:cubicBezTo>
                <a:cubicBezTo>
                  <a:pt x="5385245" y="707915"/>
                  <a:pt x="5384197" y="719726"/>
                  <a:pt x="5372386" y="731537"/>
                </a:cubicBezTo>
                <a:close/>
                <a:moveTo>
                  <a:pt x="5856161" y="664957"/>
                </a:moveTo>
                <a:cubicBezTo>
                  <a:pt x="5813299" y="734680"/>
                  <a:pt x="5748909" y="781924"/>
                  <a:pt x="5650230" y="781924"/>
                </a:cubicBezTo>
                <a:cubicBezTo>
                  <a:pt x="5506498" y="781924"/>
                  <a:pt x="5383149" y="676768"/>
                  <a:pt x="5383149" y="500841"/>
                </a:cubicBezTo>
                <a:cubicBezTo>
                  <a:pt x="5383149" y="319580"/>
                  <a:pt x="5514023" y="202709"/>
                  <a:pt x="5656708" y="202709"/>
                </a:cubicBezTo>
                <a:cubicBezTo>
                  <a:pt x="5803678" y="202709"/>
                  <a:pt x="5872258" y="307769"/>
                  <a:pt x="5880830" y="452645"/>
                </a:cubicBezTo>
                <a:cubicBezTo>
                  <a:pt x="5881878" y="470837"/>
                  <a:pt x="5872258" y="480553"/>
                  <a:pt x="5855113" y="480553"/>
                </a:cubicBezTo>
                <a:lnTo>
                  <a:pt x="5521452" y="480553"/>
                </a:lnTo>
                <a:cubicBezTo>
                  <a:pt x="5504308" y="480553"/>
                  <a:pt x="5492496" y="490173"/>
                  <a:pt x="5494687" y="508366"/>
                </a:cubicBezTo>
                <a:cubicBezTo>
                  <a:pt x="5507546" y="616665"/>
                  <a:pt x="5567648" y="699247"/>
                  <a:pt x="5663089" y="699247"/>
                </a:cubicBezTo>
                <a:cubicBezTo>
                  <a:pt x="5725287" y="699247"/>
                  <a:pt x="5778913" y="683150"/>
                  <a:pt x="5826062" y="640287"/>
                </a:cubicBezTo>
                <a:cubicBezTo>
                  <a:pt x="5838921" y="628476"/>
                  <a:pt x="5848636" y="626381"/>
                  <a:pt x="5856066" y="632762"/>
                </a:cubicBezTo>
                <a:cubicBezTo>
                  <a:pt x="5864733" y="640287"/>
                  <a:pt x="5864733" y="651051"/>
                  <a:pt x="5856161" y="664957"/>
                </a:cubicBezTo>
                <a:close/>
                <a:moveTo>
                  <a:pt x="5502212" y="399019"/>
                </a:moveTo>
                <a:cubicBezTo>
                  <a:pt x="5497925" y="418355"/>
                  <a:pt x="5508593" y="429023"/>
                  <a:pt x="5526882" y="429023"/>
                </a:cubicBezTo>
                <a:lnTo>
                  <a:pt x="5749957" y="429023"/>
                </a:lnTo>
                <a:cubicBezTo>
                  <a:pt x="5767102" y="429023"/>
                  <a:pt x="5777770" y="418260"/>
                  <a:pt x="5776722" y="399019"/>
                </a:cubicBezTo>
                <a:cubicBezTo>
                  <a:pt x="5772436" y="313199"/>
                  <a:pt x="5737003" y="247762"/>
                  <a:pt x="5652230" y="247762"/>
                </a:cubicBezTo>
                <a:cubicBezTo>
                  <a:pt x="5579365" y="247762"/>
                  <a:pt x="5522500" y="308912"/>
                  <a:pt x="5502212" y="399019"/>
                </a:cubicBezTo>
                <a:close/>
                <a:moveTo>
                  <a:pt x="6141434" y="771161"/>
                </a:moveTo>
                <a:lnTo>
                  <a:pt x="5933409" y="771161"/>
                </a:lnTo>
                <a:cubicBezTo>
                  <a:pt x="5926932" y="771161"/>
                  <a:pt x="5922645" y="766874"/>
                  <a:pt x="5922645" y="760397"/>
                </a:cubicBezTo>
                <a:lnTo>
                  <a:pt x="5922645" y="741062"/>
                </a:lnTo>
                <a:cubicBezTo>
                  <a:pt x="5922645" y="734680"/>
                  <a:pt x="5926932" y="730394"/>
                  <a:pt x="5933409" y="730394"/>
                </a:cubicBezTo>
                <a:lnTo>
                  <a:pt x="5960174" y="730394"/>
                </a:lnTo>
                <a:cubicBezTo>
                  <a:pt x="5977319" y="730394"/>
                  <a:pt x="5986939" y="720773"/>
                  <a:pt x="5986939" y="703628"/>
                </a:cubicBezTo>
                <a:lnTo>
                  <a:pt x="5986939" y="338916"/>
                </a:lnTo>
                <a:cubicBezTo>
                  <a:pt x="5986939" y="325010"/>
                  <a:pt x="5981605" y="314246"/>
                  <a:pt x="5969794" y="306722"/>
                </a:cubicBezTo>
                <a:lnTo>
                  <a:pt x="5924741" y="275670"/>
                </a:lnTo>
                <a:cubicBezTo>
                  <a:pt x="5920455" y="272432"/>
                  <a:pt x="5918359" y="268145"/>
                  <a:pt x="5918359" y="262811"/>
                </a:cubicBezTo>
                <a:cubicBezTo>
                  <a:pt x="5918359" y="258525"/>
                  <a:pt x="5921598" y="254239"/>
                  <a:pt x="5926932" y="252143"/>
                </a:cubicBezTo>
                <a:lnTo>
                  <a:pt x="6057805" y="208138"/>
                </a:lnTo>
                <a:cubicBezTo>
                  <a:pt x="6076093" y="201661"/>
                  <a:pt x="6088857" y="210233"/>
                  <a:pt x="6088857" y="229569"/>
                </a:cubicBezTo>
                <a:lnTo>
                  <a:pt x="6088857" y="248905"/>
                </a:lnTo>
                <a:cubicBezTo>
                  <a:pt x="6088857" y="272527"/>
                  <a:pt x="6101715" y="276813"/>
                  <a:pt x="6118860" y="260716"/>
                </a:cubicBezTo>
                <a:cubicBezTo>
                  <a:pt x="6154293" y="227474"/>
                  <a:pt x="6205728" y="201756"/>
                  <a:pt x="6264783" y="201756"/>
                </a:cubicBezTo>
                <a:cubicBezTo>
                  <a:pt x="6376321" y="201756"/>
                  <a:pt x="6423470" y="291863"/>
                  <a:pt x="6423470" y="393780"/>
                </a:cubicBezTo>
                <a:lnTo>
                  <a:pt x="6423470" y="703724"/>
                </a:lnTo>
                <a:cubicBezTo>
                  <a:pt x="6423470" y="720869"/>
                  <a:pt x="6433090" y="730489"/>
                  <a:pt x="6450235" y="730489"/>
                </a:cubicBezTo>
                <a:lnTo>
                  <a:pt x="6475952" y="730489"/>
                </a:lnTo>
                <a:cubicBezTo>
                  <a:pt x="6482430" y="730489"/>
                  <a:pt x="6486716" y="734775"/>
                  <a:pt x="6486716" y="741157"/>
                </a:cubicBezTo>
                <a:lnTo>
                  <a:pt x="6486716" y="760493"/>
                </a:lnTo>
                <a:cubicBezTo>
                  <a:pt x="6486716" y="766970"/>
                  <a:pt x="6482430" y="771256"/>
                  <a:pt x="6475952" y="771256"/>
                </a:cubicBezTo>
                <a:lnTo>
                  <a:pt x="6267927" y="771256"/>
                </a:lnTo>
                <a:cubicBezTo>
                  <a:pt x="6261545" y="771256"/>
                  <a:pt x="6257259" y="766970"/>
                  <a:pt x="6257259" y="760493"/>
                </a:cubicBezTo>
                <a:lnTo>
                  <a:pt x="6257259" y="741157"/>
                </a:lnTo>
                <a:cubicBezTo>
                  <a:pt x="6257259" y="734775"/>
                  <a:pt x="6261545" y="730489"/>
                  <a:pt x="6267927" y="730489"/>
                </a:cubicBezTo>
                <a:lnTo>
                  <a:pt x="6294692" y="730489"/>
                </a:lnTo>
                <a:cubicBezTo>
                  <a:pt x="6311837" y="730489"/>
                  <a:pt x="6321457" y="720869"/>
                  <a:pt x="6321457" y="703724"/>
                </a:cubicBezTo>
                <a:lnTo>
                  <a:pt x="6321457" y="403401"/>
                </a:lnTo>
                <a:cubicBezTo>
                  <a:pt x="6321457" y="323010"/>
                  <a:pt x="6287167" y="276813"/>
                  <a:pt x="6216396" y="276813"/>
                </a:cubicBezTo>
                <a:cubicBezTo>
                  <a:pt x="6169152" y="276813"/>
                  <a:pt x="6132767" y="302531"/>
                  <a:pt x="6102763" y="330439"/>
                </a:cubicBezTo>
                <a:cubicBezTo>
                  <a:pt x="6092000" y="340059"/>
                  <a:pt x="6088761" y="350822"/>
                  <a:pt x="6088761" y="363681"/>
                </a:cubicBezTo>
                <a:lnTo>
                  <a:pt x="6088761" y="703724"/>
                </a:lnTo>
                <a:cubicBezTo>
                  <a:pt x="6088761" y="720869"/>
                  <a:pt x="6098382" y="730489"/>
                  <a:pt x="6115527" y="730489"/>
                </a:cubicBezTo>
                <a:lnTo>
                  <a:pt x="6141244" y="730489"/>
                </a:lnTo>
                <a:cubicBezTo>
                  <a:pt x="6147626" y="730489"/>
                  <a:pt x="6152008" y="734775"/>
                  <a:pt x="6152008" y="741157"/>
                </a:cubicBezTo>
                <a:lnTo>
                  <a:pt x="6152008" y="760493"/>
                </a:lnTo>
                <a:cubicBezTo>
                  <a:pt x="6152198" y="766874"/>
                  <a:pt x="6147816" y="771161"/>
                  <a:pt x="6141434" y="771161"/>
                </a:cubicBezTo>
                <a:close/>
              </a:path>
            </a:pathLst>
          </a:custGeom>
          <a:solidFill>
            <a:schemeClr val="tx1"/>
          </a:solidFill>
          <a:ln w="9525" cap="flat">
            <a:noFill/>
            <a:prstDash val="solid"/>
            <a:miter/>
          </a:ln>
        </p:spPr>
        <p:txBody>
          <a:bodyPr rtlCol="0" anchor="ctr"/>
          <a:lstStyle/>
          <a:p>
            <a:endParaRPr lang="sv-SE"/>
          </a:p>
        </p:txBody>
      </p:sp>
    </p:spTree>
    <p:extLst>
      <p:ext uri="{BB962C8B-B14F-4D97-AF65-F5344CB8AC3E}">
        <p14:creationId xmlns:p14="http://schemas.microsoft.com/office/powerpoint/2010/main" val="36018584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29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lvl1pPr>
              <a:defRPr>
                <a:noFill/>
              </a:defRPr>
            </a:lvl1pPr>
          </a:lstStyle>
          <a:p>
            <a:fld id="{FD403CD0-842C-4BCD-83D3-BB78B185EE38}" type="datetimeFigureOut">
              <a:rPr lang="sv-SE" smtClean="0"/>
              <a:pPr/>
              <a:t>2024-09-09</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lvl1pPr>
              <a:defRPr>
                <a:noFill/>
              </a:defRPr>
            </a:lvl1p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lvl1pPr>
              <a:defRPr>
                <a:no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219321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sida (Bleki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047B-49A9-43FA-88CF-86F605D05A6D}"/>
              </a:ext>
            </a:extLst>
          </p:cNvPr>
          <p:cNvSpPr>
            <a:spLocks noGrp="1"/>
          </p:cNvSpPr>
          <p:nvPr>
            <p:ph type="ctrTitle" hasCustomPrompt="1"/>
          </p:nvPr>
        </p:nvSpPr>
        <p:spPr>
          <a:xfrm>
            <a:off x="911225" y="2022764"/>
            <a:ext cx="8424863" cy="1440869"/>
          </a:xfrm>
        </p:spPr>
        <p:txBody>
          <a:bodyPr anchor="b"/>
          <a:lstStyle>
            <a:lvl1pPr algn="l">
              <a:defRPr sz="4800" b="0">
                <a:solidFill>
                  <a:schemeClr val="bg1"/>
                </a:solidFill>
                <a:latin typeface="+mn-lt"/>
              </a:defRPr>
            </a:lvl1pPr>
          </a:lstStyle>
          <a:p>
            <a:r>
              <a:rPr lang="sv-SE"/>
              <a:t>Rent vatten är inte en rättighet vi kan ta för givet.</a:t>
            </a:r>
          </a:p>
        </p:txBody>
      </p:sp>
      <p:sp>
        <p:nvSpPr>
          <p:cNvPr id="3" name="Subtitle 2">
            <a:extLst>
              <a:ext uri="{FF2B5EF4-FFF2-40B4-BE49-F238E27FC236}">
                <a16:creationId xmlns:a16="http://schemas.microsoft.com/office/drawing/2014/main" id="{D44E67A1-5058-4F50-A93F-DD34E8747657}"/>
              </a:ext>
            </a:extLst>
          </p:cNvPr>
          <p:cNvSpPr>
            <a:spLocks noGrp="1"/>
          </p:cNvSpPr>
          <p:nvPr>
            <p:ph type="subTitle" idx="1" hasCustomPrompt="1"/>
          </p:nvPr>
        </p:nvSpPr>
        <p:spPr>
          <a:xfrm>
            <a:off x="911225" y="4045383"/>
            <a:ext cx="8424863" cy="436562"/>
          </a:xfrm>
        </p:spPr>
        <p:txBody>
          <a:bodyPr anchor="b"/>
          <a:lstStyle>
            <a:lvl1pPr marL="0" indent="0" algn="l">
              <a:buNone/>
              <a:defRPr sz="28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Förnamn Efternamn</a:t>
            </a:r>
          </a:p>
        </p:txBody>
      </p:sp>
      <p:sp>
        <p:nvSpPr>
          <p:cNvPr id="13" name="Text Placeholder 12">
            <a:extLst>
              <a:ext uri="{FF2B5EF4-FFF2-40B4-BE49-F238E27FC236}">
                <a16:creationId xmlns:a16="http://schemas.microsoft.com/office/drawing/2014/main" id="{F83002BD-1D06-4587-8917-5A93F71E9D79}"/>
              </a:ext>
            </a:extLst>
          </p:cNvPr>
          <p:cNvSpPr>
            <a:spLocks noGrp="1"/>
          </p:cNvSpPr>
          <p:nvPr>
            <p:ph type="body" sz="quarter" idx="10" hasCustomPrompt="1"/>
          </p:nvPr>
        </p:nvSpPr>
        <p:spPr>
          <a:xfrm>
            <a:off x="911225" y="4488440"/>
            <a:ext cx="8424863" cy="436562"/>
          </a:xfrm>
        </p:spPr>
        <p:txBody>
          <a:bodyPr/>
          <a:lstStyle>
            <a:lvl1pPr marL="0" indent="0">
              <a:buNone/>
              <a:defRPr>
                <a:solidFill>
                  <a:schemeClr val="bg1"/>
                </a:solidFill>
              </a:defRPr>
            </a:lvl1pPr>
            <a:lvl2pPr marL="0" indent="0">
              <a:spcBef>
                <a:spcPts val="0"/>
              </a:spcBef>
              <a:buNone/>
              <a:defRPr>
                <a:solidFill>
                  <a:schemeClr val="bg2"/>
                </a:solidFill>
              </a:defRPr>
            </a:lvl2pPr>
            <a:lvl3pPr marL="0" indent="0">
              <a:spcBef>
                <a:spcPts val="0"/>
              </a:spcBef>
              <a:buNone/>
              <a:defRPr>
                <a:solidFill>
                  <a:schemeClr val="bg2"/>
                </a:solidFill>
              </a:defRPr>
            </a:lvl3pPr>
            <a:lvl4pPr marL="0" indent="0">
              <a:spcBef>
                <a:spcPts val="0"/>
              </a:spcBef>
              <a:buNone/>
              <a:defRPr>
                <a:solidFill>
                  <a:schemeClr val="bg2"/>
                </a:solidFill>
              </a:defRPr>
            </a:lvl4pPr>
            <a:lvl5pPr marL="0" indent="0">
              <a:spcBef>
                <a:spcPts val="0"/>
              </a:spcBef>
              <a:buNone/>
              <a:defRPr>
                <a:solidFill>
                  <a:schemeClr val="bg2"/>
                </a:solidFill>
              </a:defRPr>
            </a:lvl5pPr>
          </a:lstStyle>
          <a:p>
            <a:pPr lvl="0"/>
            <a:r>
              <a:rPr lang="sv-SE"/>
              <a:t>Datum</a:t>
            </a:r>
          </a:p>
        </p:txBody>
      </p:sp>
      <p:sp>
        <p:nvSpPr>
          <p:cNvPr id="5" name="Bild 5">
            <a:extLst>
              <a:ext uri="{FF2B5EF4-FFF2-40B4-BE49-F238E27FC236}">
                <a16:creationId xmlns:a16="http://schemas.microsoft.com/office/drawing/2014/main" id="{101B9925-DF83-0310-E704-45FE58278450}"/>
              </a:ext>
            </a:extLst>
          </p:cNvPr>
          <p:cNvSpPr/>
          <p:nvPr userDrawn="1"/>
        </p:nvSpPr>
        <p:spPr>
          <a:xfrm>
            <a:off x="9685178" y="6142576"/>
            <a:ext cx="1951200" cy="237600"/>
          </a:xfrm>
          <a:custGeom>
            <a:avLst/>
            <a:gdLst>
              <a:gd name="connsiteX0" fmla="*/ 229457 w 6486715"/>
              <a:gd name="connsiteY0" fmla="*/ 36497 h 782019"/>
              <a:gd name="connsiteX1" fmla="*/ 115824 w 6486715"/>
              <a:gd name="connsiteY1" fmla="*/ 168419 h 782019"/>
              <a:gd name="connsiteX2" fmla="*/ 522351 w 6486715"/>
              <a:gd name="connsiteY2" fmla="*/ 557705 h 782019"/>
              <a:gd name="connsiteX3" fmla="*/ 262795 w 6486715"/>
              <a:gd name="connsiteY3" fmla="*/ 781924 h 782019"/>
              <a:gd name="connsiteX4" fmla="*/ 12859 w 6486715"/>
              <a:gd name="connsiteY4" fmla="*/ 692865 h 782019"/>
              <a:gd name="connsiteX5" fmla="*/ 0 w 6486715"/>
              <a:gd name="connsiteY5" fmla="*/ 659623 h 782019"/>
              <a:gd name="connsiteX6" fmla="*/ 0 w 6486715"/>
              <a:gd name="connsiteY6" fmla="*/ 572755 h 782019"/>
              <a:gd name="connsiteX7" fmla="*/ 26765 w 6486715"/>
              <a:gd name="connsiteY7" fmla="*/ 545990 h 782019"/>
              <a:gd name="connsiteX8" fmla="*/ 50387 w 6486715"/>
              <a:gd name="connsiteY8" fmla="*/ 545990 h 782019"/>
              <a:gd name="connsiteX9" fmla="*/ 80391 w 6486715"/>
              <a:gd name="connsiteY9" fmla="*/ 568564 h 782019"/>
              <a:gd name="connsiteX10" fmla="*/ 272415 w 6486715"/>
              <a:gd name="connsiteY10" fmla="*/ 736966 h 782019"/>
              <a:gd name="connsiteX11" fmla="*/ 425768 w 6486715"/>
              <a:gd name="connsiteY11" fmla="*/ 586757 h 782019"/>
              <a:gd name="connsiteX12" fmla="*/ 24670 w 6486715"/>
              <a:gd name="connsiteY12" fmla="*/ 207090 h 782019"/>
              <a:gd name="connsiteX13" fmla="*/ 227362 w 6486715"/>
              <a:gd name="connsiteY13" fmla="*/ 112 h 782019"/>
              <a:gd name="connsiteX14" fmla="*/ 255270 w 6486715"/>
              <a:gd name="connsiteY14" fmla="*/ 16209 h 782019"/>
              <a:gd name="connsiteX15" fmla="*/ 229457 w 6486715"/>
              <a:gd name="connsiteY15" fmla="*/ 36497 h 782019"/>
              <a:gd name="connsiteX16" fmla="*/ 307753 w 6486715"/>
              <a:gd name="connsiteY16" fmla="*/ 129842 h 782019"/>
              <a:gd name="connsiteX17" fmla="*/ 374237 w 6486715"/>
              <a:gd name="connsiteY17" fmla="*/ 196327 h 782019"/>
              <a:gd name="connsiteX18" fmla="*/ 446151 w 6486715"/>
              <a:gd name="connsiteY18" fmla="*/ 121270 h 782019"/>
              <a:gd name="connsiteX19" fmla="*/ 347472 w 6486715"/>
              <a:gd name="connsiteY19" fmla="*/ 9732 h 782019"/>
              <a:gd name="connsiteX20" fmla="*/ 331375 w 6486715"/>
              <a:gd name="connsiteY20" fmla="*/ 24686 h 782019"/>
              <a:gd name="connsiteX21" fmla="*/ 342043 w 6486715"/>
              <a:gd name="connsiteY21" fmla="*/ 53642 h 782019"/>
              <a:gd name="connsiteX22" fmla="*/ 307753 w 6486715"/>
              <a:gd name="connsiteY22" fmla="*/ 129842 h 782019"/>
              <a:gd name="connsiteX23" fmla="*/ 1081088 w 6486715"/>
              <a:gd name="connsiteY23" fmla="*/ 224140 h 782019"/>
              <a:gd name="connsiteX24" fmla="*/ 1081088 w 6486715"/>
              <a:gd name="connsiteY24" fmla="*/ 243476 h 782019"/>
              <a:gd name="connsiteX25" fmla="*/ 1070324 w 6486715"/>
              <a:gd name="connsiteY25" fmla="*/ 254239 h 782019"/>
              <a:gd name="connsiteX26" fmla="*/ 1040321 w 6486715"/>
              <a:gd name="connsiteY26" fmla="*/ 254239 h 782019"/>
              <a:gd name="connsiteX27" fmla="*/ 1009174 w 6486715"/>
              <a:gd name="connsiteY27" fmla="*/ 275670 h 782019"/>
              <a:gd name="connsiteX28" fmla="*/ 818293 w 6486715"/>
              <a:gd name="connsiteY28" fmla="*/ 766874 h 782019"/>
              <a:gd name="connsiteX29" fmla="*/ 806482 w 6486715"/>
              <a:gd name="connsiteY29" fmla="*/ 775447 h 782019"/>
              <a:gd name="connsiteX30" fmla="*/ 763619 w 6486715"/>
              <a:gd name="connsiteY30" fmla="*/ 775447 h 782019"/>
              <a:gd name="connsiteX31" fmla="*/ 751808 w 6486715"/>
              <a:gd name="connsiteY31" fmla="*/ 766874 h 782019"/>
              <a:gd name="connsiteX32" fmla="*/ 559880 w 6486715"/>
              <a:gd name="connsiteY32" fmla="*/ 275670 h 782019"/>
              <a:gd name="connsiteX33" fmla="*/ 528733 w 6486715"/>
              <a:gd name="connsiteY33" fmla="*/ 254239 h 782019"/>
              <a:gd name="connsiteX34" fmla="*/ 499777 w 6486715"/>
              <a:gd name="connsiteY34" fmla="*/ 254239 h 782019"/>
              <a:gd name="connsiteX35" fmla="*/ 489109 w 6486715"/>
              <a:gd name="connsiteY35" fmla="*/ 243476 h 782019"/>
              <a:gd name="connsiteX36" fmla="*/ 489109 w 6486715"/>
              <a:gd name="connsiteY36" fmla="*/ 224140 h 782019"/>
              <a:gd name="connsiteX37" fmla="*/ 499777 w 6486715"/>
              <a:gd name="connsiteY37" fmla="*/ 213472 h 782019"/>
              <a:gd name="connsiteX38" fmla="*/ 742188 w 6486715"/>
              <a:gd name="connsiteY38" fmla="*/ 213472 h 782019"/>
              <a:gd name="connsiteX39" fmla="*/ 752951 w 6486715"/>
              <a:gd name="connsiteY39" fmla="*/ 224140 h 782019"/>
              <a:gd name="connsiteX40" fmla="*/ 752951 w 6486715"/>
              <a:gd name="connsiteY40" fmla="*/ 243476 h 782019"/>
              <a:gd name="connsiteX41" fmla="*/ 742188 w 6486715"/>
              <a:gd name="connsiteY41" fmla="*/ 254239 h 782019"/>
              <a:gd name="connsiteX42" fmla="*/ 707898 w 6486715"/>
              <a:gd name="connsiteY42" fmla="*/ 254239 h 782019"/>
              <a:gd name="connsiteX43" fmla="*/ 686467 w 6486715"/>
              <a:gd name="connsiteY43" fmla="*/ 285290 h 782019"/>
              <a:gd name="connsiteX44" fmla="*/ 799052 w 6486715"/>
              <a:gd name="connsiteY44" fmla="*/ 584566 h 782019"/>
              <a:gd name="connsiteX45" fmla="*/ 834485 w 6486715"/>
              <a:gd name="connsiteY45" fmla="*/ 584566 h 782019"/>
              <a:gd name="connsiteX46" fmla="*/ 942785 w 6486715"/>
              <a:gd name="connsiteY46" fmla="*/ 285290 h 782019"/>
              <a:gd name="connsiteX47" fmla="*/ 920306 w 6486715"/>
              <a:gd name="connsiteY47" fmla="*/ 254239 h 782019"/>
              <a:gd name="connsiteX48" fmla="*/ 883825 w 6486715"/>
              <a:gd name="connsiteY48" fmla="*/ 254239 h 782019"/>
              <a:gd name="connsiteX49" fmla="*/ 873157 w 6486715"/>
              <a:gd name="connsiteY49" fmla="*/ 243476 h 782019"/>
              <a:gd name="connsiteX50" fmla="*/ 873157 w 6486715"/>
              <a:gd name="connsiteY50" fmla="*/ 224140 h 782019"/>
              <a:gd name="connsiteX51" fmla="*/ 883825 w 6486715"/>
              <a:gd name="connsiteY51" fmla="*/ 213472 h 782019"/>
              <a:gd name="connsiteX52" fmla="*/ 1070420 w 6486715"/>
              <a:gd name="connsiteY52" fmla="*/ 213472 h 782019"/>
              <a:gd name="connsiteX53" fmla="*/ 1081088 w 6486715"/>
              <a:gd name="connsiteY53" fmla="*/ 224140 h 782019"/>
              <a:gd name="connsiteX54" fmla="*/ 1531525 w 6486715"/>
              <a:gd name="connsiteY54" fmla="*/ 664957 h 782019"/>
              <a:gd name="connsiteX55" fmla="*/ 1325594 w 6486715"/>
              <a:gd name="connsiteY55" fmla="*/ 781924 h 782019"/>
              <a:gd name="connsiteX56" fmla="*/ 1058513 w 6486715"/>
              <a:gd name="connsiteY56" fmla="*/ 500841 h 782019"/>
              <a:gd name="connsiteX57" fmla="*/ 1332071 w 6486715"/>
              <a:gd name="connsiteY57" fmla="*/ 202709 h 782019"/>
              <a:gd name="connsiteX58" fmla="*/ 1556195 w 6486715"/>
              <a:gd name="connsiteY58" fmla="*/ 452645 h 782019"/>
              <a:gd name="connsiteX59" fmla="*/ 1530477 w 6486715"/>
              <a:gd name="connsiteY59" fmla="*/ 480553 h 782019"/>
              <a:gd name="connsiteX60" fmla="*/ 1196912 w 6486715"/>
              <a:gd name="connsiteY60" fmla="*/ 480553 h 782019"/>
              <a:gd name="connsiteX61" fmla="*/ 1170146 w 6486715"/>
              <a:gd name="connsiteY61" fmla="*/ 508366 h 782019"/>
              <a:gd name="connsiteX62" fmla="*/ 1338548 w 6486715"/>
              <a:gd name="connsiteY62" fmla="*/ 699247 h 782019"/>
              <a:gd name="connsiteX63" fmla="*/ 1501521 w 6486715"/>
              <a:gd name="connsiteY63" fmla="*/ 640287 h 782019"/>
              <a:gd name="connsiteX64" fmla="*/ 1531525 w 6486715"/>
              <a:gd name="connsiteY64" fmla="*/ 632762 h 782019"/>
              <a:gd name="connsiteX65" fmla="*/ 1531525 w 6486715"/>
              <a:gd name="connsiteY65" fmla="*/ 664957 h 782019"/>
              <a:gd name="connsiteX66" fmla="*/ 1177576 w 6486715"/>
              <a:gd name="connsiteY66" fmla="*/ 399019 h 782019"/>
              <a:gd name="connsiteX67" fmla="*/ 1202246 w 6486715"/>
              <a:gd name="connsiteY67" fmla="*/ 429023 h 782019"/>
              <a:gd name="connsiteX68" fmla="*/ 1425321 w 6486715"/>
              <a:gd name="connsiteY68" fmla="*/ 429023 h 782019"/>
              <a:gd name="connsiteX69" fmla="*/ 1452086 w 6486715"/>
              <a:gd name="connsiteY69" fmla="*/ 399019 h 782019"/>
              <a:gd name="connsiteX70" fmla="*/ 1327595 w 6486715"/>
              <a:gd name="connsiteY70" fmla="*/ 247762 h 782019"/>
              <a:gd name="connsiteX71" fmla="*/ 1177576 w 6486715"/>
              <a:gd name="connsiteY71" fmla="*/ 399019 h 782019"/>
              <a:gd name="connsiteX72" fmla="*/ 1816894 w 6486715"/>
              <a:gd name="connsiteY72" fmla="*/ 771161 h 782019"/>
              <a:gd name="connsiteX73" fmla="*/ 1608868 w 6486715"/>
              <a:gd name="connsiteY73" fmla="*/ 771161 h 782019"/>
              <a:gd name="connsiteX74" fmla="*/ 1598105 w 6486715"/>
              <a:gd name="connsiteY74" fmla="*/ 760397 h 782019"/>
              <a:gd name="connsiteX75" fmla="*/ 1598105 w 6486715"/>
              <a:gd name="connsiteY75" fmla="*/ 741062 h 782019"/>
              <a:gd name="connsiteX76" fmla="*/ 1608868 w 6486715"/>
              <a:gd name="connsiteY76" fmla="*/ 730394 h 782019"/>
              <a:gd name="connsiteX77" fmla="*/ 1635633 w 6486715"/>
              <a:gd name="connsiteY77" fmla="*/ 730394 h 782019"/>
              <a:gd name="connsiteX78" fmla="*/ 1662398 w 6486715"/>
              <a:gd name="connsiteY78" fmla="*/ 703628 h 782019"/>
              <a:gd name="connsiteX79" fmla="*/ 1662398 w 6486715"/>
              <a:gd name="connsiteY79" fmla="*/ 338916 h 782019"/>
              <a:gd name="connsiteX80" fmla="*/ 1645253 w 6486715"/>
              <a:gd name="connsiteY80" fmla="*/ 306722 h 782019"/>
              <a:gd name="connsiteX81" fmla="*/ 1600200 w 6486715"/>
              <a:gd name="connsiteY81" fmla="*/ 275670 h 782019"/>
              <a:gd name="connsiteX82" fmla="*/ 1593818 w 6486715"/>
              <a:gd name="connsiteY82" fmla="*/ 262811 h 782019"/>
              <a:gd name="connsiteX83" fmla="*/ 1602391 w 6486715"/>
              <a:gd name="connsiteY83" fmla="*/ 252143 h 782019"/>
              <a:gd name="connsiteX84" fmla="*/ 1733264 w 6486715"/>
              <a:gd name="connsiteY84" fmla="*/ 208138 h 782019"/>
              <a:gd name="connsiteX85" fmla="*/ 1764316 w 6486715"/>
              <a:gd name="connsiteY85" fmla="*/ 229569 h 782019"/>
              <a:gd name="connsiteX86" fmla="*/ 1764316 w 6486715"/>
              <a:gd name="connsiteY86" fmla="*/ 248905 h 782019"/>
              <a:gd name="connsiteX87" fmla="*/ 1794320 w 6486715"/>
              <a:gd name="connsiteY87" fmla="*/ 260716 h 782019"/>
              <a:gd name="connsiteX88" fmla="*/ 1940243 w 6486715"/>
              <a:gd name="connsiteY88" fmla="*/ 201756 h 782019"/>
              <a:gd name="connsiteX89" fmla="*/ 2098929 w 6486715"/>
              <a:gd name="connsiteY89" fmla="*/ 393780 h 782019"/>
              <a:gd name="connsiteX90" fmla="*/ 2098929 w 6486715"/>
              <a:gd name="connsiteY90" fmla="*/ 703724 h 782019"/>
              <a:gd name="connsiteX91" fmla="*/ 2125694 w 6486715"/>
              <a:gd name="connsiteY91" fmla="*/ 730489 h 782019"/>
              <a:gd name="connsiteX92" fmla="*/ 2151412 w 6486715"/>
              <a:gd name="connsiteY92" fmla="*/ 730489 h 782019"/>
              <a:gd name="connsiteX93" fmla="*/ 2162175 w 6486715"/>
              <a:gd name="connsiteY93" fmla="*/ 741157 h 782019"/>
              <a:gd name="connsiteX94" fmla="*/ 2162175 w 6486715"/>
              <a:gd name="connsiteY94" fmla="*/ 760493 h 782019"/>
              <a:gd name="connsiteX95" fmla="*/ 2151412 w 6486715"/>
              <a:gd name="connsiteY95" fmla="*/ 771256 h 782019"/>
              <a:gd name="connsiteX96" fmla="*/ 1943386 w 6486715"/>
              <a:gd name="connsiteY96" fmla="*/ 771256 h 782019"/>
              <a:gd name="connsiteX97" fmla="*/ 1932718 w 6486715"/>
              <a:gd name="connsiteY97" fmla="*/ 760493 h 782019"/>
              <a:gd name="connsiteX98" fmla="*/ 1932718 w 6486715"/>
              <a:gd name="connsiteY98" fmla="*/ 741157 h 782019"/>
              <a:gd name="connsiteX99" fmla="*/ 1943386 w 6486715"/>
              <a:gd name="connsiteY99" fmla="*/ 730489 h 782019"/>
              <a:gd name="connsiteX100" fmla="*/ 1970151 w 6486715"/>
              <a:gd name="connsiteY100" fmla="*/ 730489 h 782019"/>
              <a:gd name="connsiteX101" fmla="*/ 1996916 w 6486715"/>
              <a:gd name="connsiteY101" fmla="*/ 703724 h 782019"/>
              <a:gd name="connsiteX102" fmla="*/ 1996916 w 6486715"/>
              <a:gd name="connsiteY102" fmla="*/ 403401 h 782019"/>
              <a:gd name="connsiteX103" fmla="*/ 1891856 w 6486715"/>
              <a:gd name="connsiteY103" fmla="*/ 276813 h 782019"/>
              <a:gd name="connsiteX104" fmla="*/ 1778222 w 6486715"/>
              <a:gd name="connsiteY104" fmla="*/ 330439 h 782019"/>
              <a:gd name="connsiteX105" fmla="*/ 1764221 w 6486715"/>
              <a:gd name="connsiteY105" fmla="*/ 363681 h 782019"/>
              <a:gd name="connsiteX106" fmla="*/ 1764221 w 6486715"/>
              <a:gd name="connsiteY106" fmla="*/ 703724 h 782019"/>
              <a:gd name="connsiteX107" fmla="*/ 1790986 w 6486715"/>
              <a:gd name="connsiteY107" fmla="*/ 730489 h 782019"/>
              <a:gd name="connsiteX108" fmla="*/ 1816703 w 6486715"/>
              <a:gd name="connsiteY108" fmla="*/ 730489 h 782019"/>
              <a:gd name="connsiteX109" fmla="*/ 1827467 w 6486715"/>
              <a:gd name="connsiteY109" fmla="*/ 741157 h 782019"/>
              <a:gd name="connsiteX110" fmla="*/ 1827467 w 6486715"/>
              <a:gd name="connsiteY110" fmla="*/ 760493 h 782019"/>
              <a:gd name="connsiteX111" fmla="*/ 1816894 w 6486715"/>
              <a:gd name="connsiteY111" fmla="*/ 771161 h 782019"/>
              <a:gd name="connsiteX112" fmla="*/ 2299526 w 6486715"/>
              <a:gd name="connsiteY112" fmla="*/ 326057 h 782019"/>
              <a:gd name="connsiteX113" fmla="*/ 2616994 w 6486715"/>
              <a:gd name="connsiteY113" fmla="*/ 607045 h 782019"/>
              <a:gd name="connsiteX114" fmla="*/ 2398205 w 6486715"/>
              <a:gd name="connsiteY114" fmla="*/ 781924 h 782019"/>
              <a:gd name="connsiteX115" fmla="*/ 2228755 w 6486715"/>
              <a:gd name="connsiteY115" fmla="*/ 731442 h 782019"/>
              <a:gd name="connsiteX116" fmla="*/ 2212658 w 6486715"/>
              <a:gd name="connsiteY116" fmla="*/ 698199 h 782019"/>
              <a:gd name="connsiteX117" fmla="*/ 2212658 w 6486715"/>
              <a:gd name="connsiteY117" fmla="*/ 621999 h 782019"/>
              <a:gd name="connsiteX118" fmla="*/ 2239518 w 6486715"/>
              <a:gd name="connsiteY118" fmla="*/ 595234 h 782019"/>
              <a:gd name="connsiteX119" fmla="*/ 2245900 w 6486715"/>
              <a:gd name="connsiteY119" fmla="*/ 595234 h 782019"/>
              <a:gd name="connsiteX120" fmla="*/ 2275904 w 6486715"/>
              <a:gd name="connsiteY120" fmla="*/ 617808 h 782019"/>
              <a:gd name="connsiteX121" fmla="*/ 2418493 w 6486715"/>
              <a:gd name="connsiteY121" fmla="*/ 736871 h 782019"/>
              <a:gd name="connsiteX122" fmla="*/ 2536508 w 6486715"/>
              <a:gd name="connsiteY122" fmla="*/ 632858 h 782019"/>
              <a:gd name="connsiteX123" fmla="*/ 2224373 w 6486715"/>
              <a:gd name="connsiteY123" fmla="*/ 366920 h 782019"/>
              <a:gd name="connsiteX124" fmla="*/ 2414207 w 6486715"/>
              <a:gd name="connsiteY124" fmla="*/ 202804 h 782019"/>
              <a:gd name="connsiteX125" fmla="*/ 2552605 w 6486715"/>
              <a:gd name="connsiteY125" fmla="*/ 227474 h 782019"/>
              <a:gd name="connsiteX126" fmla="*/ 2571941 w 6486715"/>
              <a:gd name="connsiteY126" fmla="*/ 258525 h 782019"/>
              <a:gd name="connsiteX127" fmla="*/ 2571941 w 6486715"/>
              <a:gd name="connsiteY127" fmla="*/ 328248 h 782019"/>
              <a:gd name="connsiteX128" fmla="*/ 2546223 w 6486715"/>
              <a:gd name="connsiteY128" fmla="*/ 355013 h 782019"/>
              <a:gd name="connsiteX129" fmla="*/ 2544128 w 6486715"/>
              <a:gd name="connsiteY129" fmla="*/ 355013 h 782019"/>
              <a:gd name="connsiteX130" fmla="*/ 2515172 w 6486715"/>
              <a:gd name="connsiteY130" fmla="*/ 335678 h 782019"/>
              <a:gd name="connsiteX131" fmla="*/ 2392871 w 6486715"/>
              <a:gd name="connsiteY131" fmla="*/ 247762 h 782019"/>
              <a:gd name="connsiteX132" fmla="*/ 2299526 w 6486715"/>
              <a:gd name="connsiteY132" fmla="*/ 326057 h 782019"/>
              <a:gd name="connsiteX133" fmla="*/ 2695289 w 6486715"/>
              <a:gd name="connsiteY133" fmla="*/ 102982 h 782019"/>
              <a:gd name="connsiteX134" fmla="*/ 2650236 w 6486715"/>
              <a:gd name="connsiteY134" fmla="*/ 71835 h 782019"/>
              <a:gd name="connsiteX135" fmla="*/ 2643854 w 6486715"/>
              <a:gd name="connsiteY135" fmla="*/ 58976 h 782019"/>
              <a:gd name="connsiteX136" fmla="*/ 2652427 w 6486715"/>
              <a:gd name="connsiteY136" fmla="*/ 48308 h 782019"/>
              <a:gd name="connsiteX137" fmla="*/ 2783301 w 6486715"/>
              <a:gd name="connsiteY137" fmla="*/ 4303 h 782019"/>
              <a:gd name="connsiteX138" fmla="*/ 2814352 w 6486715"/>
              <a:gd name="connsiteY138" fmla="*/ 25734 h 782019"/>
              <a:gd name="connsiteX139" fmla="*/ 2814352 w 6486715"/>
              <a:gd name="connsiteY139" fmla="*/ 466551 h 782019"/>
              <a:gd name="connsiteX140" fmla="*/ 2847594 w 6486715"/>
              <a:gd name="connsiteY140" fmla="*/ 479410 h 782019"/>
              <a:gd name="connsiteX141" fmla="*/ 3012758 w 6486715"/>
              <a:gd name="connsiteY141" fmla="*/ 298149 h 782019"/>
              <a:gd name="connsiteX142" fmla="*/ 2997708 w 6486715"/>
              <a:gd name="connsiteY142" fmla="*/ 264907 h 782019"/>
              <a:gd name="connsiteX143" fmla="*/ 2976277 w 6486715"/>
              <a:gd name="connsiteY143" fmla="*/ 264907 h 782019"/>
              <a:gd name="connsiteX144" fmla="*/ 2965514 w 6486715"/>
              <a:gd name="connsiteY144" fmla="*/ 254239 h 782019"/>
              <a:gd name="connsiteX145" fmla="*/ 2965514 w 6486715"/>
              <a:gd name="connsiteY145" fmla="*/ 224235 h 782019"/>
              <a:gd name="connsiteX146" fmla="*/ 2976277 w 6486715"/>
              <a:gd name="connsiteY146" fmla="*/ 213567 h 782019"/>
              <a:gd name="connsiteX147" fmla="*/ 3178969 w 6486715"/>
              <a:gd name="connsiteY147" fmla="*/ 213567 h 782019"/>
              <a:gd name="connsiteX148" fmla="*/ 3189732 w 6486715"/>
              <a:gd name="connsiteY148" fmla="*/ 224235 h 782019"/>
              <a:gd name="connsiteX149" fmla="*/ 3189732 w 6486715"/>
              <a:gd name="connsiteY149" fmla="*/ 254239 h 782019"/>
              <a:gd name="connsiteX150" fmla="*/ 3178969 w 6486715"/>
              <a:gd name="connsiteY150" fmla="*/ 264907 h 782019"/>
              <a:gd name="connsiteX151" fmla="*/ 3141440 w 6486715"/>
              <a:gd name="connsiteY151" fmla="*/ 264907 h 782019"/>
              <a:gd name="connsiteX152" fmla="*/ 3109246 w 6486715"/>
              <a:gd name="connsiteY152" fmla="*/ 279956 h 782019"/>
              <a:gd name="connsiteX153" fmla="*/ 2993422 w 6486715"/>
              <a:gd name="connsiteY153" fmla="*/ 409687 h 782019"/>
              <a:gd name="connsiteX154" fmla="*/ 2990184 w 6486715"/>
              <a:gd name="connsiteY154" fmla="*/ 447215 h 782019"/>
              <a:gd name="connsiteX155" fmla="*/ 3153251 w 6486715"/>
              <a:gd name="connsiteY155" fmla="*/ 712106 h 782019"/>
              <a:gd name="connsiteX156" fmla="*/ 3185446 w 6486715"/>
              <a:gd name="connsiteY156" fmla="*/ 730394 h 782019"/>
              <a:gd name="connsiteX157" fmla="*/ 3205829 w 6486715"/>
              <a:gd name="connsiteY157" fmla="*/ 730394 h 782019"/>
              <a:gd name="connsiteX158" fmla="*/ 3216593 w 6486715"/>
              <a:gd name="connsiteY158" fmla="*/ 741062 h 782019"/>
              <a:gd name="connsiteX159" fmla="*/ 3216593 w 6486715"/>
              <a:gd name="connsiteY159" fmla="*/ 760397 h 782019"/>
              <a:gd name="connsiteX160" fmla="*/ 3205829 w 6486715"/>
              <a:gd name="connsiteY160" fmla="*/ 771161 h 782019"/>
              <a:gd name="connsiteX161" fmla="*/ 2990279 w 6486715"/>
              <a:gd name="connsiteY161" fmla="*/ 771161 h 782019"/>
              <a:gd name="connsiteX162" fmla="*/ 2979611 w 6486715"/>
              <a:gd name="connsiteY162" fmla="*/ 760397 h 782019"/>
              <a:gd name="connsiteX163" fmla="*/ 2979611 w 6486715"/>
              <a:gd name="connsiteY163" fmla="*/ 741062 h 782019"/>
              <a:gd name="connsiteX164" fmla="*/ 2990279 w 6486715"/>
              <a:gd name="connsiteY164" fmla="*/ 730394 h 782019"/>
              <a:gd name="connsiteX165" fmla="*/ 3007424 w 6486715"/>
              <a:gd name="connsiteY165" fmla="*/ 730394 h 782019"/>
              <a:gd name="connsiteX166" fmla="*/ 3025712 w 6486715"/>
              <a:gd name="connsiteY166" fmla="*/ 698199 h 782019"/>
              <a:gd name="connsiteX167" fmla="*/ 2918460 w 6486715"/>
              <a:gd name="connsiteY167" fmla="*/ 522272 h 782019"/>
              <a:gd name="connsiteX168" fmla="*/ 2880932 w 6486715"/>
              <a:gd name="connsiteY168" fmla="*/ 517986 h 782019"/>
              <a:gd name="connsiteX169" fmla="*/ 2827306 w 6486715"/>
              <a:gd name="connsiteY169" fmla="*/ 573707 h 782019"/>
              <a:gd name="connsiteX170" fmla="*/ 2814447 w 6486715"/>
              <a:gd name="connsiteY170" fmla="*/ 606950 h 782019"/>
              <a:gd name="connsiteX171" fmla="*/ 2814447 w 6486715"/>
              <a:gd name="connsiteY171" fmla="*/ 703533 h 782019"/>
              <a:gd name="connsiteX172" fmla="*/ 2841212 w 6486715"/>
              <a:gd name="connsiteY172" fmla="*/ 730298 h 782019"/>
              <a:gd name="connsiteX173" fmla="*/ 2877693 w 6486715"/>
              <a:gd name="connsiteY173" fmla="*/ 730298 h 782019"/>
              <a:gd name="connsiteX174" fmla="*/ 2888456 w 6486715"/>
              <a:gd name="connsiteY174" fmla="*/ 740967 h 782019"/>
              <a:gd name="connsiteX175" fmla="*/ 2888456 w 6486715"/>
              <a:gd name="connsiteY175" fmla="*/ 760302 h 782019"/>
              <a:gd name="connsiteX176" fmla="*/ 2877693 w 6486715"/>
              <a:gd name="connsiteY176" fmla="*/ 771065 h 782019"/>
              <a:gd name="connsiteX177" fmla="*/ 2658904 w 6486715"/>
              <a:gd name="connsiteY177" fmla="*/ 771065 h 782019"/>
              <a:gd name="connsiteX178" fmla="*/ 2648236 w 6486715"/>
              <a:gd name="connsiteY178" fmla="*/ 760302 h 782019"/>
              <a:gd name="connsiteX179" fmla="*/ 2648236 w 6486715"/>
              <a:gd name="connsiteY179" fmla="*/ 740967 h 782019"/>
              <a:gd name="connsiteX180" fmla="*/ 2658904 w 6486715"/>
              <a:gd name="connsiteY180" fmla="*/ 730298 h 782019"/>
              <a:gd name="connsiteX181" fmla="*/ 2685764 w 6486715"/>
              <a:gd name="connsiteY181" fmla="*/ 730298 h 782019"/>
              <a:gd name="connsiteX182" fmla="*/ 2712530 w 6486715"/>
              <a:gd name="connsiteY182" fmla="*/ 703533 h 782019"/>
              <a:gd name="connsiteX183" fmla="*/ 2712530 w 6486715"/>
              <a:gd name="connsiteY183" fmla="*/ 135081 h 782019"/>
              <a:gd name="connsiteX184" fmla="*/ 2695289 w 6486715"/>
              <a:gd name="connsiteY184" fmla="*/ 102982 h 782019"/>
              <a:gd name="connsiteX185" fmla="*/ 3234785 w 6486715"/>
              <a:gd name="connsiteY185" fmla="*/ 254239 h 782019"/>
              <a:gd name="connsiteX186" fmla="*/ 3234785 w 6486715"/>
              <a:gd name="connsiteY186" fmla="*/ 224235 h 782019"/>
              <a:gd name="connsiteX187" fmla="*/ 3245453 w 6486715"/>
              <a:gd name="connsiteY187" fmla="*/ 213567 h 782019"/>
              <a:gd name="connsiteX188" fmla="*/ 3342037 w 6486715"/>
              <a:gd name="connsiteY188" fmla="*/ 95552 h 782019"/>
              <a:gd name="connsiteX189" fmla="*/ 3370993 w 6486715"/>
              <a:gd name="connsiteY189" fmla="*/ 70883 h 782019"/>
              <a:gd name="connsiteX190" fmla="*/ 3374231 w 6486715"/>
              <a:gd name="connsiteY190" fmla="*/ 70883 h 782019"/>
              <a:gd name="connsiteX191" fmla="*/ 3400997 w 6486715"/>
              <a:gd name="connsiteY191" fmla="*/ 97648 h 782019"/>
              <a:gd name="connsiteX192" fmla="*/ 3400997 w 6486715"/>
              <a:gd name="connsiteY192" fmla="*/ 186611 h 782019"/>
              <a:gd name="connsiteX193" fmla="*/ 3427762 w 6486715"/>
              <a:gd name="connsiteY193" fmla="*/ 213472 h 782019"/>
              <a:gd name="connsiteX194" fmla="*/ 3546825 w 6486715"/>
              <a:gd name="connsiteY194" fmla="*/ 213472 h 782019"/>
              <a:gd name="connsiteX195" fmla="*/ 3557588 w 6486715"/>
              <a:gd name="connsiteY195" fmla="*/ 224140 h 782019"/>
              <a:gd name="connsiteX196" fmla="*/ 3557588 w 6486715"/>
              <a:gd name="connsiteY196" fmla="*/ 254144 h 782019"/>
              <a:gd name="connsiteX197" fmla="*/ 3546825 w 6486715"/>
              <a:gd name="connsiteY197" fmla="*/ 264812 h 782019"/>
              <a:gd name="connsiteX198" fmla="*/ 3427762 w 6486715"/>
              <a:gd name="connsiteY198" fmla="*/ 264812 h 782019"/>
              <a:gd name="connsiteX199" fmla="*/ 3400997 w 6486715"/>
              <a:gd name="connsiteY199" fmla="*/ 291672 h 782019"/>
              <a:gd name="connsiteX200" fmla="*/ 3400997 w 6486715"/>
              <a:gd name="connsiteY200" fmla="*/ 623047 h 782019"/>
              <a:gd name="connsiteX201" fmla="*/ 3477197 w 6486715"/>
              <a:gd name="connsiteY201" fmla="*/ 716392 h 782019"/>
              <a:gd name="connsiteX202" fmla="*/ 3543681 w 6486715"/>
              <a:gd name="connsiteY202" fmla="*/ 699247 h 782019"/>
              <a:gd name="connsiteX203" fmla="*/ 3576923 w 6486715"/>
              <a:gd name="connsiteY203" fmla="*/ 698199 h 782019"/>
              <a:gd name="connsiteX204" fmla="*/ 3570542 w 6486715"/>
              <a:gd name="connsiteY204" fmla="*/ 731442 h 782019"/>
              <a:gd name="connsiteX205" fmla="*/ 3436430 w 6486715"/>
              <a:gd name="connsiteY205" fmla="*/ 781924 h 782019"/>
              <a:gd name="connsiteX206" fmla="*/ 3299175 w 6486715"/>
              <a:gd name="connsiteY206" fmla="*/ 633905 h 782019"/>
              <a:gd name="connsiteX207" fmla="*/ 3299175 w 6486715"/>
              <a:gd name="connsiteY207" fmla="*/ 291768 h 782019"/>
              <a:gd name="connsiteX208" fmla="*/ 3272409 w 6486715"/>
              <a:gd name="connsiteY208" fmla="*/ 264907 h 782019"/>
              <a:gd name="connsiteX209" fmla="*/ 3245644 w 6486715"/>
              <a:gd name="connsiteY209" fmla="*/ 264907 h 782019"/>
              <a:gd name="connsiteX210" fmla="*/ 3234785 w 6486715"/>
              <a:gd name="connsiteY210" fmla="*/ 254239 h 782019"/>
              <a:gd name="connsiteX211" fmla="*/ 3951256 w 6486715"/>
              <a:gd name="connsiteY211" fmla="*/ 767922 h 782019"/>
              <a:gd name="connsiteX212" fmla="*/ 3688461 w 6486715"/>
              <a:gd name="connsiteY212" fmla="*/ 84694 h 782019"/>
              <a:gd name="connsiteX213" fmla="*/ 3657410 w 6486715"/>
              <a:gd name="connsiteY213" fmla="*/ 63263 h 782019"/>
              <a:gd name="connsiteX214" fmla="*/ 3611309 w 6486715"/>
              <a:gd name="connsiteY214" fmla="*/ 63263 h 782019"/>
              <a:gd name="connsiteX215" fmla="*/ 3600545 w 6486715"/>
              <a:gd name="connsiteY215" fmla="*/ 52499 h 782019"/>
              <a:gd name="connsiteX216" fmla="*/ 3600545 w 6486715"/>
              <a:gd name="connsiteY216" fmla="*/ 20305 h 782019"/>
              <a:gd name="connsiteX217" fmla="*/ 3611309 w 6486715"/>
              <a:gd name="connsiteY217" fmla="*/ 9637 h 782019"/>
              <a:gd name="connsiteX218" fmla="*/ 3884771 w 6486715"/>
              <a:gd name="connsiteY218" fmla="*/ 9637 h 782019"/>
              <a:gd name="connsiteX219" fmla="*/ 3895535 w 6486715"/>
              <a:gd name="connsiteY219" fmla="*/ 20305 h 782019"/>
              <a:gd name="connsiteX220" fmla="*/ 3895535 w 6486715"/>
              <a:gd name="connsiteY220" fmla="*/ 52499 h 782019"/>
              <a:gd name="connsiteX221" fmla="*/ 3884771 w 6486715"/>
              <a:gd name="connsiteY221" fmla="*/ 63263 h 782019"/>
              <a:gd name="connsiteX222" fmla="*/ 3842957 w 6486715"/>
              <a:gd name="connsiteY222" fmla="*/ 63263 h 782019"/>
              <a:gd name="connsiteX223" fmla="*/ 3821526 w 6486715"/>
              <a:gd name="connsiteY223" fmla="*/ 94314 h 782019"/>
              <a:gd name="connsiteX224" fmla="*/ 3982403 w 6486715"/>
              <a:gd name="connsiteY224" fmla="*/ 544752 h 782019"/>
              <a:gd name="connsiteX225" fmla="*/ 4017740 w 6486715"/>
              <a:gd name="connsiteY225" fmla="*/ 544752 h 782019"/>
              <a:gd name="connsiteX226" fmla="*/ 4177570 w 6486715"/>
              <a:gd name="connsiteY226" fmla="*/ 94314 h 782019"/>
              <a:gd name="connsiteX227" fmla="*/ 4156139 w 6486715"/>
              <a:gd name="connsiteY227" fmla="*/ 63263 h 782019"/>
              <a:gd name="connsiteX228" fmla="*/ 4101465 w 6486715"/>
              <a:gd name="connsiteY228" fmla="*/ 63263 h 782019"/>
              <a:gd name="connsiteX229" fmla="*/ 4090702 w 6486715"/>
              <a:gd name="connsiteY229" fmla="*/ 52499 h 782019"/>
              <a:gd name="connsiteX230" fmla="*/ 4090702 w 6486715"/>
              <a:gd name="connsiteY230" fmla="*/ 20305 h 782019"/>
              <a:gd name="connsiteX231" fmla="*/ 4101465 w 6486715"/>
              <a:gd name="connsiteY231" fmla="*/ 9637 h 782019"/>
              <a:gd name="connsiteX232" fmla="*/ 4337400 w 6486715"/>
              <a:gd name="connsiteY232" fmla="*/ 9637 h 782019"/>
              <a:gd name="connsiteX233" fmla="*/ 4348068 w 6486715"/>
              <a:gd name="connsiteY233" fmla="*/ 20305 h 782019"/>
              <a:gd name="connsiteX234" fmla="*/ 4348068 w 6486715"/>
              <a:gd name="connsiteY234" fmla="*/ 52499 h 782019"/>
              <a:gd name="connsiteX235" fmla="*/ 4337400 w 6486715"/>
              <a:gd name="connsiteY235" fmla="*/ 63263 h 782019"/>
              <a:gd name="connsiteX236" fmla="*/ 4293394 w 6486715"/>
              <a:gd name="connsiteY236" fmla="*/ 63263 h 782019"/>
              <a:gd name="connsiteX237" fmla="*/ 4262247 w 6486715"/>
              <a:gd name="connsiteY237" fmla="*/ 84694 h 782019"/>
              <a:gd name="connsiteX238" fmla="*/ 4002691 w 6486715"/>
              <a:gd name="connsiteY238" fmla="*/ 767922 h 782019"/>
              <a:gd name="connsiteX239" fmla="*/ 3990880 w 6486715"/>
              <a:gd name="connsiteY239" fmla="*/ 776495 h 782019"/>
              <a:gd name="connsiteX240" fmla="*/ 3962972 w 6486715"/>
              <a:gd name="connsiteY240" fmla="*/ 776495 h 782019"/>
              <a:gd name="connsiteX241" fmla="*/ 3951256 w 6486715"/>
              <a:gd name="connsiteY241" fmla="*/ 767922 h 782019"/>
              <a:gd name="connsiteX242" fmla="*/ 4545425 w 6486715"/>
              <a:gd name="connsiteY242" fmla="*/ 710010 h 782019"/>
              <a:gd name="connsiteX243" fmla="*/ 4520756 w 6486715"/>
              <a:gd name="connsiteY243" fmla="*/ 704676 h 782019"/>
              <a:gd name="connsiteX244" fmla="*/ 4377023 w 6486715"/>
              <a:gd name="connsiteY244" fmla="*/ 781924 h 782019"/>
              <a:gd name="connsiteX245" fmla="*/ 4232243 w 6486715"/>
              <a:gd name="connsiteY245" fmla="*/ 645717 h 782019"/>
              <a:gd name="connsiteX246" fmla="*/ 4509993 w 6486715"/>
              <a:gd name="connsiteY246" fmla="*/ 447311 h 782019"/>
              <a:gd name="connsiteX247" fmla="*/ 4533614 w 6486715"/>
              <a:gd name="connsiteY247" fmla="*/ 418355 h 782019"/>
              <a:gd name="connsiteX248" fmla="*/ 4533614 w 6486715"/>
              <a:gd name="connsiteY248" fmla="*/ 353966 h 782019"/>
              <a:gd name="connsiteX249" fmla="*/ 4482084 w 6486715"/>
              <a:gd name="connsiteY249" fmla="*/ 239189 h 782019"/>
              <a:gd name="connsiteX250" fmla="*/ 4458462 w 6486715"/>
              <a:gd name="connsiteY250" fmla="*/ 217758 h 782019"/>
              <a:gd name="connsiteX251" fmla="*/ 4486371 w 6486715"/>
              <a:gd name="connsiteY251" fmla="*/ 202709 h 782019"/>
              <a:gd name="connsiteX252" fmla="*/ 4635437 w 6486715"/>
              <a:gd name="connsiteY252" fmla="*/ 350727 h 782019"/>
              <a:gd name="connsiteX253" fmla="*/ 4635437 w 6486715"/>
              <a:gd name="connsiteY253" fmla="*/ 658575 h 782019"/>
              <a:gd name="connsiteX254" fmla="*/ 4675156 w 6486715"/>
              <a:gd name="connsiteY254" fmla="*/ 717535 h 782019"/>
              <a:gd name="connsiteX255" fmla="*/ 4708399 w 6486715"/>
              <a:gd name="connsiteY255" fmla="*/ 707915 h 782019"/>
              <a:gd name="connsiteX256" fmla="*/ 4742688 w 6486715"/>
              <a:gd name="connsiteY256" fmla="*/ 707915 h 782019"/>
              <a:gd name="connsiteX257" fmla="*/ 4736307 w 6486715"/>
              <a:gd name="connsiteY257" fmla="*/ 742205 h 782019"/>
              <a:gd name="connsiteX258" fmla="*/ 4648391 w 6486715"/>
              <a:gd name="connsiteY258" fmla="*/ 781924 h 782019"/>
              <a:gd name="connsiteX259" fmla="*/ 4545425 w 6486715"/>
              <a:gd name="connsiteY259" fmla="*/ 710010 h 782019"/>
              <a:gd name="connsiteX260" fmla="*/ 4391025 w 6486715"/>
              <a:gd name="connsiteY260" fmla="*/ 228426 h 782019"/>
              <a:gd name="connsiteX261" fmla="*/ 4374928 w 6486715"/>
              <a:gd name="connsiteY261" fmla="*/ 213472 h 782019"/>
              <a:gd name="connsiteX262" fmla="*/ 4276249 w 6486715"/>
              <a:gd name="connsiteY262" fmla="*/ 325010 h 782019"/>
              <a:gd name="connsiteX263" fmla="*/ 4348068 w 6486715"/>
              <a:gd name="connsiteY263" fmla="*/ 400067 h 782019"/>
              <a:gd name="connsiteX264" fmla="*/ 4414552 w 6486715"/>
              <a:gd name="connsiteY264" fmla="*/ 333582 h 782019"/>
              <a:gd name="connsiteX265" fmla="*/ 4380262 w 6486715"/>
              <a:gd name="connsiteY265" fmla="*/ 257477 h 782019"/>
              <a:gd name="connsiteX266" fmla="*/ 4391025 w 6486715"/>
              <a:gd name="connsiteY266" fmla="*/ 228426 h 782019"/>
              <a:gd name="connsiteX267" fmla="*/ 4502563 w 6486715"/>
              <a:gd name="connsiteY267" fmla="*/ 499889 h 782019"/>
              <a:gd name="connsiteX268" fmla="*/ 4341686 w 6486715"/>
              <a:gd name="connsiteY268" fmla="*/ 637144 h 782019"/>
              <a:gd name="connsiteX269" fmla="*/ 4414647 w 6486715"/>
              <a:gd name="connsiteY269" fmla="*/ 713344 h 782019"/>
              <a:gd name="connsiteX270" fmla="*/ 4533710 w 6486715"/>
              <a:gd name="connsiteY270" fmla="*/ 569612 h 782019"/>
              <a:gd name="connsiteX271" fmla="*/ 4533710 w 6486715"/>
              <a:gd name="connsiteY271" fmla="*/ 522463 h 782019"/>
              <a:gd name="connsiteX272" fmla="*/ 4502563 w 6486715"/>
              <a:gd name="connsiteY272" fmla="*/ 499889 h 782019"/>
              <a:gd name="connsiteX273" fmla="*/ 5372386 w 6486715"/>
              <a:gd name="connsiteY273" fmla="*/ 731537 h 782019"/>
              <a:gd name="connsiteX274" fmla="*/ 5238274 w 6486715"/>
              <a:gd name="connsiteY274" fmla="*/ 782019 h 782019"/>
              <a:gd name="connsiteX275" fmla="*/ 5101019 w 6486715"/>
              <a:gd name="connsiteY275" fmla="*/ 634001 h 782019"/>
              <a:gd name="connsiteX276" fmla="*/ 5101019 w 6486715"/>
              <a:gd name="connsiteY276" fmla="*/ 291863 h 782019"/>
              <a:gd name="connsiteX277" fmla="*/ 5074254 w 6486715"/>
              <a:gd name="connsiteY277" fmla="*/ 265002 h 782019"/>
              <a:gd name="connsiteX278" fmla="*/ 4929473 w 6486715"/>
              <a:gd name="connsiteY278" fmla="*/ 265002 h 782019"/>
              <a:gd name="connsiteX279" fmla="*/ 4902708 w 6486715"/>
              <a:gd name="connsiteY279" fmla="*/ 291863 h 782019"/>
              <a:gd name="connsiteX280" fmla="*/ 4902708 w 6486715"/>
              <a:gd name="connsiteY280" fmla="*/ 658670 h 782019"/>
              <a:gd name="connsiteX281" fmla="*/ 4963859 w 6486715"/>
              <a:gd name="connsiteY281" fmla="*/ 717630 h 782019"/>
              <a:gd name="connsiteX282" fmla="*/ 5007865 w 6486715"/>
              <a:gd name="connsiteY282" fmla="*/ 705819 h 782019"/>
              <a:gd name="connsiteX283" fmla="*/ 5042154 w 6486715"/>
              <a:gd name="connsiteY283" fmla="*/ 707915 h 782019"/>
              <a:gd name="connsiteX284" fmla="*/ 5035773 w 6486715"/>
              <a:gd name="connsiteY284" fmla="*/ 740109 h 782019"/>
              <a:gd name="connsiteX285" fmla="*/ 4926425 w 6486715"/>
              <a:gd name="connsiteY285" fmla="*/ 781924 h 782019"/>
              <a:gd name="connsiteX286" fmla="*/ 4800886 w 6486715"/>
              <a:gd name="connsiteY286" fmla="*/ 663909 h 782019"/>
              <a:gd name="connsiteX287" fmla="*/ 4800886 w 6486715"/>
              <a:gd name="connsiteY287" fmla="*/ 291768 h 782019"/>
              <a:gd name="connsiteX288" fmla="*/ 4774121 w 6486715"/>
              <a:gd name="connsiteY288" fmla="*/ 264907 h 782019"/>
              <a:gd name="connsiteX289" fmla="*/ 4747355 w 6486715"/>
              <a:gd name="connsiteY289" fmla="*/ 264907 h 782019"/>
              <a:gd name="connsiteX290" fmla="*/ 4736592 w 6486715"/>
              <a:gd name="connsiteY290" fmla="*/ 254239 h 782019"/>
              <a:gd name="connsiteX291" fmla="*/ 4736592 w 6486715"/>
              <a:gd name="connsiteY291" fmla="*/ 224235 h 782019"/>
              <a:gd name="connsiteX292" fmla="*/ 4747355 w 6486715"/>
              <a:gd name="connsiteY292" fmla="*/ 213567 h 782019"/>
              <a:gd name="connsiteX293" fmla="*/ 4843844 w 6486715"/>
              <a:gd name="connsiteY293" fmla="*/ 95552 h 782019"/>
              <a:gd name="connsiteX294" fmla="*/ 4872800 w 6486715"/>
              <a:gd name="connsiteY294" fmla="*/ 70883 h 782019"/>
              <a:gd name="connsiteX295" fmla="*/ 4876038 w 6486715"/>
              <a:gd name="connsiteY295" fmla="*/ 70883 h 782019"/>
              <a:gd name="connsiteX296" fmla="*/ 4902804 w 6486715"/>
              <a:gd name="connsiteY296" fmla="*/ 97648 h 782019"/>
              <a:gd name="connsiteX297" fmla="*/ 4902804 w 6486715"/>
              <a:gd name="connsiteY297" fmla="*/ 186611 h 782019"/>
              <a:gd name="connsiteX298" fmla="*/ 4929569 w 6486715"/>
              <a:gd name="connsiteY298" fmla="*/ 213472 h 782019"/>
              <a:gd name="connsiteX299" fmla="*/ 5004721 w 6486715"/>
              <a:gd name="connsiteY299" fmla="*/ 213472 h 782019"/>
              <a:gd name="connsiteX300" fmla="*/ 5145215 w 6486715"/>
              <a:gd name="connsiteY300" fmla="*/ 95457 h 782019"/>
              <a:gd name="connsiteX301" fmla="*/ 5174171 w 6486715"/>
              <a:gd name="connsiteY301" fmla="*/ 70787 h 782019"/>
              <a:gd name="connsiteX302" fmla="*/ 5176361 w 6486715"/>
              <a:gd name="connsiteY302" fmla="*/ 70787 h 782019"/>
              <a:gd name="connsiteX303" fmla="*/ 5203127 w 6486715"/>
              <a:gd name="connsiteY303" fmla="*/ 97553 h 782019"/>
              <a:gd name="connsiteX304" fmla="*/ 5203127 w 6486715"/>
              <a:gd name="connsiteY304" fmla="*/ 186516 h 782019"/>
              <a:gd name="connsiteX305" fmla="*/ 5229892 w 6486715"/>
              <a:gd name="connsiteY305" fmla="*/ 213377 h 782019"/>
              <a:gd name="connsiteX306" fmla="*/ 5348955 w 6486715"/>
              <a:gd name="connsiteY306" fmla="*/ 213377 h 782019"/>
              <a:gd name="connsiteX307" fmla="*/ 5359718 w 6486715"/>
              <a:gd name="connsiteY307" fmla="*/ 224045 h 782019"/>
              <a:gd name="connsiteX308" fmla="*/ 5359718 w 6486715"/>
              <a:gd name="connsiteY308" fmla="*/ 254048 h 782019"/>
              <a:gd name="connsiteX309" fmla="*/ 5348955 w 6486715"/>
              <a:gd name="connsiteY309" fmla="*/ 264716 h 782019"/>
              <a:gd name="connsiteX310" fmla="*/ 5229892 w 6486715"/>
              <a:gd name="connsiteY310" fmla="*/ 264716 h 782019"/>
              <a:gd name="connsiteX311" fmla="*/ 5203127 w 6486715"/>
              <a:gd name="connsiteY311" fmla="*/ 291577 h 782019"/>
              <a:gd name="connsiteX312" fmla="*/ 5203127 w 6486715"/>
              <a:gd name="connsiteY312" fmla="*/ 622952 h 782019"/>
              <a:gd name="connsiteX313" fmla="*/ 5279327 w 6486715"/>
              <a:gd name="connsiteY313" fmla="*/ 716297 h 782019"/>
              <a:gd name="connsiteX314" fmla="*/ 5345811 w 6486715"/>
              <a:gd name="connsiteY314" fmla="*/ 699152 h 782019"/>
              <a:gd name="connsiteX315" fmla="*/ 5379054 w 6486715"/>
              <a:gd name="connsiteY315" fmla="*/ 698104 h 782019"/>
              <a:gd name="connsiteX316" fmla="*/ 5372386 w 6486715"/>
              <a:gd name="connsiteY316" fmla="*/ 731537 h 782019"/>
              <a:gd name="connsiteX317" fmla="*/ 5856161 w 6486715"/>
              <a:gd name="connsiteY317" fmla="*/ 664957 h 782019"/>
              <a:gd name="connsiteX318" fmla="*/ 5650230 w 6486715"/>
              <a:gd name="connsiteY318" fmla="*/ 781924 h 782019"/>
              <a:gd name="connsiteX319" fmla="*/ 5383149 w 6486715"/>
              <a:gd name="connsiteY319" fmla="*/ 500841 h 782019"/>
              <a:gd name="connsiteX320" fmla="*/ 5656708 w 6486715"/>
              <a:gd name="connsiteY320" fmla="*/ 202709 h 782019"/>
              <a:gd name="connsiteX321" fmla="*/ 5880830 w 6486715"/>
              <a:gd name="connsiteY321" fmla="*/ 452645 h 782019"/>
              <a:gd name="connsiteX322" fmla="*/ 5855113 w 6486715"/>
              <a:gd name="connsiteY322" fmla="*/ 480553 h 782019"/>
              <a:gd name="connsiteX323" fmla="*/ 5521452 w 6486715"/>
              <a:gd name="connsiteY323" fmla="*/ 480553 h 782019"/>
              <a:gd name="connsiteX324" fmla="*/ 5494687 w 6486715"/>
              <a:gd name="connsiteY324" fmla="*/ 508366 h 782019"/>
              <a:gd name="connsiteX325" fmla="*/ 5663089 w 6486715"/>
              <a:gd name="connsiteY325" fmla="*/ 699247 h 782019"/>
              <a:gd name="connsiteX326" fmla="*/ 5826062 w 6486715"/>
              <a:gd name="connsiteY326" fmla="*/ 640287 h 782019"/>
              <a:gd name="connsiteX327" fmla="*/ 5856066 w 6486715"/>
              <a:gd name="connsiteY327" fmla="*/ 632762 h 782019"/>
              <a:gd name="connsiteX328" fmla="*/ 5856161 w 6486715"/>
              <a:gd name="connsiteY328" fmla="*/ 664957 h 782019"/>
              <a:gd name="connsiteX329" fmla="*/ 5502212 w 6486715"/>
              <a:gd name="connsiteY329" fmla="*/ 399019 h 782019"/>
              <a:gd name="connsiteX330" fmla="*/ 5526882 w 6486715"/>
              <a:gd name="connsiteY330" fmla="*/ 429023 h 782019"/>
              <a:gd name="connsiteX331" fmla="*/ 5749957 w 6486715"/>
              <a:gd name="connsiteY331" fmla="*/ 429023 h 782019"/>
              <a:gd name="connsiteX332" fmla="*/ 5776722 w 6486715"/>
              <a:gd name="connsiteY332" fmla="*/ 399019 h 782019"/>
              <a:gd name="connsiteX333" fmla="*/ 5652230 w 6486715"/>
              <a:gd name="connsiteY333" fmla="*/ 247762 h 782019"/>
              <a:gd name="connsiteX334" fmla="*/ 5502212 w 6486715"/>
              <a:gd name="connsiteY334" fmla="*/ 399019 h 782019"/>
              <a:gd name="connsiteX335" fmla="*/ 6141434 w 6486715"/>
              <a:gd name="connsiteY335" fmla="*/ 771161 h 782019"/>
              <a:gd name="connsiteX336" fmla="*/ 5933409 w 6486715"/>
              <a:gd name="connsiteY336" fmla="*/ 771161 h 782019"/>
              <a:gd name="connsiteX337" fmla="*/ 5922645 w 6486715"/>
              <a:gd name="connsiteY337" fmla="*/ 760397 h 782019"/>
              <a:gd name="connsiteX338" fmla="*/ 5922645 w 6486715"/>
              <a:gd name="connsiteY338" fmla="*/ 741062 h 782019"/>
              <a:gd name="connsiteX339" fmla="*/ 5933409 w 6486715"/>
              <a:gd name="connsiteY339" fmla="*/ 730394 h 782019"/>
              <a:gd name="connsiteX340" fmla="*/ 5960174 w 6486715"/>
              <a:gd name="connsiteY340" fmla="*/ 730394 h 782019"/>
              <a:gd name="connsiteX341" fmla="*/ 5986939 w 6486715"/>
              <a:gd name="connsiteY341" fmla="*/ 703628 h 782019"/>
              <a:gd name="connsiteX342" fmla="*/ 5986939 w 6486715"/>
              <a:gd name="connsiteY342" fmla="*/ 338916 h 782019"/>
              <a:gd name="connsiteX343" fmla="*/ 5969794 w 6486715"/>
              <a:gd name="connsiteY343" fmla="*/ 306722 h 782019"/>
              <a:gd name="connsiteX344" fmla="*/ 5924741 w 6486715"/>
              <a:gd name="connsiteY344" fmla="*/ 275670 h 782019"/>
              <a:gd name="connsiteX345" fmla="*/ 5918359 w 6486715"/>
              <a:gd name="connsiteY345" fmla="*/ 262811 h 782019"/>
              <a:gd name="connsiteX346" fmla="*/ 5926932 w 6486715"/>
              <a:gd name="connsiteY346" fmla="*/ 252143 h 782019"/>
              <a:gd name="connsiteX347" fmla="*/ 6057805 w 6486715"/>
              <a:gd name="connsiteY347" fmla="*/ 208138 h 782019"/>
              <a:gd name="connsiteX348" fmla="*/ 6088857 w 6486715"/>
              <a:gd name="connsiteY348" fmla="*/ 229569 h 782019"/>
              <a:gd name="connsiteX349" fmla="*/ 6088857 w 6486715"/>
              <a:gd name="connsiteY349" fmla="*/ 248905 h 782019"/>
              <a:gd name="connsiteX350" fmla="*/ 6118860 w 6486715"/>
              <a:gd name="connsiteY350" fmla="*/ 260716 h 782019"/>
              <a:gd name="connsiteX351" fmla="*/ 6264783 w 6486715"/>
              <a:gd name="connsiteY351" fmla="*/ 201756 h 782019"/>
              <a:gd name="connsiteX352" fmla="*/ 6423470 w 6486715"/>
              <a:gd name="connsiteY352" fmla="*/ 393780 h 782019"/>
              <a:gd name="connsiteX353" fmla="*/ 6423470 w 6486715"/>
              <a:gd name="connsiteY353" fmla="*/ 703724 h 782019"/>
              <a:gd name="connsiteX354" fmla="*/ 6450235 w 6486715"/>
              <a:gd name="connsiteY354" fmla="*/ 730489 h 782019"/>
              <a:gd name="connsiteX355" fmla="*/ 6475952 w 6486715"/>
              <a:gd name="connsiteY355" fmla="*/ 730489 h 782019"/>
              <a:gd name="connsiteX356" fmla="*/ 6486716 w 6486715"/>
              <a:gd name="connsiteY356" fmla="*/ 741157 h 782019"/>
              <a:gd name="connsiteX357" fmla="*/ 6486716 w 6486715"/>
              <a:gd name="connsiteY357" fmla="*/ 760493 h 782019"/>
              <a:gd name="connsiteX358" fmla="*/ 6475952 w 6486715"/>
              <a:gd name="connsiteY358" fmla="*/ 771256 h 782019"/>
              <a:gd name="connsiteX359" fmla="*/ 6267927 w 6486715"/>
              <a:gd name="connsiteY359" fmla="*/ 771256 h 782019"/>
              <a:gd name="connsiteX360" fmla="*/ 6257259 w 6486715"/>
              <a:gd name="connsiteY360" fmla="*/ 760493 h 782019"/>
              <a:gd name="connsiteX361" fmla="*/ 6257259 w 6486715"/>
              <a:gd name="connsiteY361" fmla="*/ 741157 h 782019"/>
              <a:gd name="connsiteX362" fmla="*/ 6267927 w 6486715"/>
              <a:gd name="connsiteY362" fmla="*/ 730489 h 782019"/>
              <a:gd name="connsiteX363" fmla="*/ 6294692 w 6486715"/>
              <a:gd name="connsiteY363" fmla="*/ 730489 h 782019"/>
              <a:gd name="connsiteX364" fmla="*/ 6321457 w 6486715"/>
              <a:gd name="connsiteY364" fmla="*/ 703724 h 782019"/>
              <a:gd name="connsiteX365" fmla="*/ 6321457 w 6486715"/>
              <a:gd name="connsiteY365" fmla="*/ 403401 h 782019"/>
              <a:gd name="connsiteX366" fmla="*/ 6216396 w 6486715"/>
              <a:gd name="connsiteY366" fmla="*/ 276813 h 782019"/>
              <a:gd name="connsiteX367" fmla="*/ 6102763 w 6486715"/>
              <a:gd name="connsiteY367" fmla="*/ 330439 h 782019"/>
              <a:gd name="connsiteX368" fmla="*/ 6088761 w 6486715"/>
              <a:gd name="connsiteY368" fmla="*/ 363681 h 782019"/>
              <a:gd name="connsiteX369" fmla="*/ 6088761 w 6486715"/>
              <a:gd name="connsiteY369" fmla="*/ 703724 h 782019"/>
              <a:gd name="connsiteX370" fmla="*/ 6115527 w 6486715"/>
              <a:gd name="connsiteY370" fmla="*/ 730489 h 782019"/>
              <a:gd name="connsiteX371" fmla="*/ 6141244 w 6486715"/>
              <a:gd name="connsiteY371" fmla="*/ 730489 h 782019"/>
              <a:gd name="connsiteX372" fmla="*/ 6152008 w 6486715"/>
              <a:gd name="connsiteY372" fmla="*/ 741157 h 782019"/>
              <a:gd name="connsiteX373" fmla="*/ 6152008 w 6486715"/>
              <a:gd name="connsiteY373" fmla="*/ 760493 h 782019"/>
              <a:gd name="connsiteX374" fmla="*/ 6141434 w 6486715"/>
              <a:gd name="connsiteY374" fmla="*/ 771161 h 7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486715" h="782019">
                <a:moveTo>
                  <a:pt x="229457" y="36497"/>
                </a:moveTo>
                <a:cubicBezTo>
                  <a:pt x="159734" y="48308"/>
                  <a:pt x="115824" y="109459"/>
                  <a:pt x="115824" y="168419"/>
                </a:cubicBezTo>
                <a:cubicBezTo>
                  <a:pt x="115824" y="367872"/>
                  <a:pt x="522351" y="251000"/>
                  <a:pt x="522351" y="557705"/>
                </a:cubicBezTo>
                <a:cubicBezTo>
                  <a:pt x="522351" y="676768"/>
                  <a:pt x="411861" y="781924"/>
                  <a:pt x="262795" y="781924"/>
                </a:cubicBezTo>
                <a:cubicBezTo>
                  <a:pt x="164116" y="781924"/>
                  <a:pt x="75057" y="757254"/>
                  <a:pt x="12859" y="692865"/>
                </a:cubicBezTo>
                <a:cubicBezTo>
                  <a:pt x="3239" y="683245"/>
                  <a:pt x="0" y="672482"/>
                  <a:pt x="0" y="659623"/>
                </a:cubicBezTo>
                <a:lnTo>
                  <a:pt x="0" y="572755"/>
                </a:lnTo>
                <a:cubicBezTo>
                  <a:pt x="0" y="555610"/>
                  <a:pt x="9620" y="545990"/>
                  <a:pt x="26765" y="545990"/>
                </a:cubicBezTo>
                <a:lnTo>
                  <a:pt x="50387" y="545990"/>
                </a:lnTo>
                <a:cubicBezTo>
                  <a:pt x="66485" y="545990"/>
                  <a:pt x="75057" y="553514"/>
                  <a:pt x="80391" y="568564"/>
                </a:cubicBezTo>
                <a:cubicBezTo>
                  <a:pt x="107156" y="656480"/>
                  <a:pt x="172688" y="736966"/>
                  <a:pt x="272415" y="736966"/>
                </a:cubicBezTo>
                <a:cubicBezTo>
                  <a:pt x="352806" y="736966"/>
                  <a:pt x="425768" y="681245"/>
                  <a:pt x="425768" y="586757"/>
                </a:cubicBezTo>
                <a:cubicBezTo>
                  <a:pt x="425768" y="374444"/>
                  <a:pt x="24670" y="491316"/>
                  <a:pt x="24670" y="207090"/>
                </a:cubicBezTo>
                <a:cubicBezTo>
                  <a:pt x="24670" y="95552"/>
                  <a:pt x="114776" y="11923"/>
                  <a:pt x="227362" y="112"/>
                </a:cubicBezTo>
                <a:cubicBezTo>
                  <a:pt x="245650" y="-936"/>
                  <a:pt x="255270" y="5446"/>
                  <a:pt x="255270" y="16209"/>
                </a:cubicBezTo>
                <a:cubicBezTo>
                  <a:pt x="255175" y="26877"/>
                  <a:pt x="246602" y="33259"/>
                  <a:pt x="229457" y="36497"/>
                </a:cubicBezTo>
                <a:close/>
                <a:moveTo>
                  <a:pt x="307753" y="129842"/>
                </a:moveTo>
                <a:cubicBezTo>
                  <a:pt x="307753" y="170609"/>
                  <a:pt x="333470" y="196327"/>
                  <a:pt x="374237" y="196327"/>
                </a:cubicBezTo>
                <a:cubicBezTo>
                  <a:pt x="417195" y="196327"/>
                  <a:pt x="446151" y="160989"/>
                  <a:pt x="446151" y="121270"/>
                </a:cubicBezTo>
                <a:cubicBezTo>
                  <a:pt x="446151" y="58024"/>
                  <a:pt x="388239" y="9732"/>
                  <a:pt x="347472" y="9732"/>
                </a:cubicBezTo>
                <a:cubicBezTo>
                  <a:pt x="338900" y="9732"/>
                  <a:pt x="331375" y="15066"/>
                  <a:pt x="331375" y="24686"/>
                </a:cubicBezTo>
                <a:cubicBezTo>
                  <a:pt x="331375" y="32211"/>
                  <a:pt x="342043" y="39736"/>
                  <a:pt x="342043" y="53642"/>
                </a:cubicBezTo>
                <a:cubicBezTo>
                  <a:pt x="342043" y="79360"/>
                  <a:pt x="307753" y="87932"/>
                  <a:pt x="307753" y="129842"/>
                </a:cubicBezTo>
                <a:close/>
                <a:moveTo>
                  <a:pt x="1081088" y="224140"/>
                </a:moveTo>
                <a:lnTo>
                  <a:pt x="1081088" y="243476"/>
                </a:lnTo>
                <a:cubicBezTo>
                  <a:pt x="1081088" y="249953"/>
                  <a:pt x="1076801" y="254239"/>
                  <a:pt x="1070324" y="254239"/>
                </a:cubicBezTo>
                <a:lnTo>
                  <a:pt x="1040321" y="254239"/>
                </a:lnTo>
                <a:cubicBezTo>
                  <a:pt x="1025271" y="254239"/>
                  <a:pt x="1014603" y="260621"/>
                  <a:pt x="1009174" y="275670"/>
                </a:cubicBezTo>
                <a:lnTo>
                  <a:pt x="818293" y="766874"/>
                </a:lnTo>
                <a:cubicBezTo>
                  <a:pt x="816197" y="773256"/>
                  <a:pt x="811911" y="775447"/>
                  <a:pt x="806482" y="775447"/>
                </a:cubicBezTo>
                <a:lnTo>
                  <a:pt x="763619" y="775447"/>
                </a:lnTo>
                <a:cubicBezTo>
                  <a:pt x="758285" y="775447"/>
                  <a:pt x="753904" y="773352"/>
                  <a:pt x="751808" y="766874"/>
                </a:cubicBezTo>
                <a:lnTo>
                  <a:pt x="559880" y="275670"/>
                </a:lnTo>
                <a:cubicBezTo>
                  <a:pt x="554546" y="260621"/>
                  <a:pt x="543782" y="254239"/>
                  <a:pt x="528733" y="254239"/>
                </a:cubicBezTo>
                <a:lnTo>
                  <a:pt x="499777" y="254239"/>
                </a:lnTo>
                <a:cubicBezTo>
                  <a:pt x="493395" y="254239"/>
                  <a:pt x="489109" y="249953"/>
                  <a:pt x="489109" y="243476"/>
                </a:cubicBezTo>
                <a:lnTo>
                  <a:pt x="489109" y="224140"/>
                </a:lnTo>
                <a:cubicBezTo>
                  <a:pt x="489109" y="217758"/>
                  <a:pt x="493395" y="213472"/>
                  <a:pt x="499777" y="213472"/>
                </a:cubicBezTo>
                <a:lnTo>
                  <a:pt x="742188" y="213472"/>
                </a:lnTo>
                <a:cubicBezTo>
                  <a:pt x="748665" y="213472"/>
                  <a:pt x="752951" y="217758"/>
                  <a:pt x="752951" y="224140"/>
                </a:cubicBezTo>
                <a:lnTo>
                  <a:pt x="752951" y="243476"/>
                </a:lnTo>
                <a:cubicBezTo>
                  <a:pt x="752951" y="249953"/>
                  <a:pt x="748665" y="254239"/>
                  <a:pt x="742188" y="254239"/>
                </a:cubicBezTo>
                <a:lnTo>
                  <a:pt x="707898" y="254239"/>
                </a:lnTo>
                <a:cubicBezTo>
                  <a:pt x="688562" y="254239"/>
                  <a:pt x="680085" y="267098"/>
                  <a:pt x="686467" y="285290"/>
                </a:cubicBezTo>
                <a:lnTo>
                  <a:pt x="799052" y="584566"/>
                </a:lnTo>
                <a:cubicBezTo>
                  <a:pt x="807625" y="607140"/>
                  <a:pt x="825818" y="607140"/>
                  <a:pt x="834485" y="584566"/>
                </a:cubicBezTo>
                <a:lnTo>
                  <a:pt x="942785" y="285290"/>
                </a:lnTo>
                <a:cubicBezTo>
                  <a:pt x="949261" y="265955"/>
                  <a:pt x="939641" y="254239"/>
                  <a:pt x="920306" y="254239"/>
                </a:cubicBezTo>
                <a:lnTo>
                  <a:pt x="883825" y="254239"/>
                </a:lnTo>
                <a:cubicBezTo>
                  <a:pt x="877443" y="254239"/>
                  <a:pt x="873157" y="249953"/>
                  <a:pt x="873157" y="243476"/>
                </a:cubicBezTo>
                <a:lnTo>
                  <a:pt x="873157" y="224140"/>
                </a:lnTo>
                <a:cubicBezTo>
                  <a:pt x="873157" y="217758"/>
                  <a:pt x="877443" y="213472"/>
                  <a:pt x="883825" y="213472"/>
                </a:cubicBezTo>
                <a:lnTo>
                  <a:pt x="1070420" y="213472"/>
                </a:lnTo>
                <a:cubicBezTo>
                  <a:pt x="1076801" y="213472"/>
                  <a:pt x="1081088" y="217758"/>
                  <a:pt x="1081088" y="224140"/>
                </a:cubicBezTo>
                <a:close/>
                <a:moveTo>
                  <a:pt x="1531525" y="664957"/>
                </a:moveTo>
                <a:cubicBezTo>
                  <a:pt x="1488662" y="734680"/>
                  <a:pt x="1424273" y="781924"/>
                  <a:pt x="1325594" y="781924"/>
                </a:cubicBezTo>
                <a:cubicBezTo>
                  <a:pt x="1181862" y="781924"/>
                  <a:pt x="1058513" y="676768"/>
                  <a:pt x="1058513" y="500841"/>
                </a:cubicBezTo>
                <a:cubicBezTo>
                  <a:pt x="1058513" y="319580"/>
                  <a:pt x="1189387" y="202709"/>
                  <a:pt x="1332071" y="202709"/>
                </a:cubicBezTo>
                <a:cubicBezTo>
                  <a:pt x="1479042" y="202709"/>
                  <a:pt x="1547622" y="307769"/>
                  <a:pt x="1556195" y="452645"/>
                </a:cubicBezTo>
                <a:cubicBezTo>
                  <a:pt x="1557242" y="470837"/>
                  <a:pt x="1547622" y="480553"/>
                  <a:pt x="1530477" y="480553"/>
                </a:cubicBezTo>
                <a:lnTo>
                  <a:pt x="1196912" y="480553"/>
                </a:lnTo>
                <a:cubicBezTo>
                  <a:pt x="1179767" y="480553"/>
                  <a:pt x="1167956" y="490173"/>
                  <a:pt x="1170146" y="508366"/>
                </a:cubicBezTo>
                <a:cubicBezTo>
                  <a:pt x="1183005" y="616665"/>
                  <a:pt x="1243108" y="699247"/>
                  <a:pt x="1338548" y="699247"/>
                </a:cubicBezTo>
                <a:cubicBezTo>
                  <a:pt x="1400747" y="699247"/>
                  <a:pt x="1454372" y="683150"/>
                  <a:pt x="1501521" y="640287"/>
                </a:cubicBezTo>
                <a:cubicBezTo>
                  <a:pt x="1514380" y="628476"/>
                  <a:pt x="1524095" y="626381"/>
                  <a:pt x="1531525" y="632762"/>
                </a:cubicBezTo>
                <a:cubicBezTo>
                  <a:pt x="1540097" y="640287"/>
                  <a:pt x="1540097" y="651051"/>
                  <a:pt x="1531525" y="664957"/>
                </a:cubicBezTo>
                <a:close/>
                <a:moveTo>
                  <a:pt x="1177576" y="399019"/>
                </a:moveTo>
                <a:cubicBezTo>
                  <a:pt x="1173290" y="418355"/>
                  <a:pt x="1183958" y="429023"/>
                  <a:pt x="1202246" y="429023"/>
                </a:cubicBezTo>
                <a:lnTo>
                  <a:pt x="1425321" y="429023"/>
                </a:lnTo>
                <a:cubicBezTo>
                  <a:pt x="1442466" y="429023"/>
                  <a:pt x="1453134" y="418260"/>
                  <a:pt x="1452086" y="399019"/>
                </a:cubicBezTo>
                <a:cubicBezTo>
                  <a:pt x="1447800" y="313199"/>
                  <a:pt x="1412367" y="247762"/>
                  <a:pt x="1327595" y="247762"/>
                </a:cubicBezTo>
                <a:cubicBezTo>
                  <a:pt x="1254824" y="247762"/>
                  <a:pt x="1197959" y="308912"/>
                  <a:pt x="1177576" y="399019"/>
                </a:cubicBezTo>
                <a:close/>
                <a:moveTo>
                  <a:pt x="1816894" y="771161"/>
                </a:moveTo>
                <a:lnTo>
                  <a:pt x="1608868" y="771161"/>
                </a:lnTo>
                <a:cubicBezTo>
                  <a:pt x="1602391" y="771161"/>
                  <a:pt x="1598105" y="766874"/>
                  <a:pt x="1598105" y="760397"/>
                </a:cubicBezTo>
                <a:lnTo>
                  <a:pt x="1598105" y="741062"/>
                </a:lnTo>
                <a:cubicBezTo>
                  <a:pt x="1598105" y="734680"/>
                  <a:pt x="1602391" y="730394"/>
                  <a:pt x="1608868" y="730394"/>
                </a:cubicBezTo>
                <a:lnTo>
                  <a:pt x="1635633" y="730394"/>
                </a:lnTo>
                <a:cubicBezTo>
                  <a:pt x="1652778" y="730394"/>
                  <a:pt x="1662398" y="720773"/>
                  <a:pt x="1662398" y="703628"/>
                </a:cubicBezTo>
                <a:lnTo>
                  <a:pt x="1662398" y="338916"/>
                </a:lnTo>
                <a:cubicBezTo>
                  <a:pt x="1662398" y="325010"/>
                  <a:pt x="1657064" y="314246"/>
                  <a:pt x="1645253" y="306722"/>
                </a:cubicBezTo>
                <a:lnTo>
                  <a:pt x="1600200" y="275670"/>
                </a:lnTo>
                <a:cubicBezTo>
                  <a:pt x="1595914" y="272432"/>
                  <a:pt x="1593818" y="268145"/>
                  <a:pt x="1593818" y="262811"/>
                </a:cubicBezTo>
                <a:cubicBezTo>
                  <a:pt x="1593818" y="258525"/>
                  <a:pt x="1597057" y="254239"/>
                  <a:pt x="1602391" y="252143"/>
                </a:cubicBezTo>
                <a:lnTo>
                  <a:pt x="1733264" y="208138"/>
                </a:lnTo>
                <a:cubicBezTo>
                  <a:pt x="1751552" y="201661"/>
                  <a:pt x="1764316" y="210233"/>
                  <a:pt x="1764316" y="229569"/>
                </a:cubicBezTo>
                <a:lnTo>
                  <a:pt x="1764316" y="248905"/>
                </a:lnTo>
                <a:cubicBezTo>
                  <a:pt x="1764316" y="272527"/>
                  <a:pt x="1777175" y="276813"/>
                  <a:pt x="1794320" y="260716"/>
                </a:cubicBezTo>
                <a:cubicBezTo>
                  <a:pt x="1829753" y="227474"/>
                  <a:pt x="1881187" y="201756"/>
                  <a:pt x="1940243" y="201756"/>
                </a:cubicBezTo>
                <a:cubicBezTo>
                  <a:pt x="2051780" y="201756"/>
                  <a:pt x="2098929" y="291863"/>
                  <a:pt x="2098929" y="393780"/>
                </a:cubicBezTo>
                <a:lnTo>
                  <a:pt x="2098929" y="703724"/>
                </a:lnTo>
                <a:cubicBezTo>
                  <a:pt x="2098929" y="720869"/>
                  <a:pt x="2108550" y="730489"/>
                  <a:pt x="2125694" y="730489"/>
                </a:cubicBezTo>
                <a:lnTo>
                  <a:pt x="2151412" y="730489"/>
                </a:lnTo>
                <a:cubicBezTo>
                  <a:pt x="2157889" y="730489"/>
                  <a:pt x="2162175" y="734775"/>
                  <a:pt x="2162175" y="741157"/>
                </a:cubicBezTo>
                <a:lnTo>
                  <a:pt x="2162175" y="760493"/>
                </a:lnTo>
                <a:cubicBezTo>
                  <a:pt x="2162175" y="766970"/>
                  <a:pt x="2157889" y="771256"/>
                  <a:pt x="2151412" y="771256"/>
                </a:cubicBezTo>
                <a:lnTo>
                  <a:pt x="1943386" y="771256"/>
                </a:lnTo>
                <a:cubicBezTo>
                  <a:pt x="1937004" y="771256"/>
                  <a:pt x="1932718" y="766970"/>
                  <a:pt x="1932718" y="760493"/>
                </a:cubicBezTo>
                <a:lnTo>
                  <a:pt x="1932718" y="741157"/>
                </a:lnTo>
                <a:cubicBezTo>
                  <a:pt x="1932718" y="734775"/>
                  <a:pt x="1937004" y="730489"/>
                  <a:pt x="1943386" y="730489"/>
                </a:cubicBezTo>
                <a:lnTo>
                  <a:pt x="1970151" y="730489"/>
                </a:lnTo>
                <a:cubicBezTo>
                  <a:pt x="1987296" y="730489"/>
                  <a:pt x="1996916" y="720869"/>
                  <a:pt x="1996916" y="703724"/>
                </a:cubicBezTo>
                <a:lnTo>
                  <a:pt x="1996916" y="403401"/>
                </a:lnTo>
                <a:cubicBezTo>
                  <a:pt x="1996916" y="323010"/>
                  <a:pt x="1962626" y="276813"/>
                  <a:pt x="1891856" y="276813"/>
                </a:cubicBezTo>
                <a:cubicBezTo>
                  <a:pt x="1844612" y="276813"/>
                  <a:pt x="1808226" y="302531"/>
                  <a:pt x="1778222" y="330439"/>
                </a:cubicBezTo>
                <a:cubicBezTo>
                  <a:pt x="1767459" y="340059"/>
                  <a:pt x="1764221" y="350822"/>
                  <a:pt x="1764221" y="363681"/>
                </a:cubicBezTo>
                <a:lnTo>
                  <a:pt x="1764221" y="703724"/>
                </a:lnTo>
                <a:cubicBezTo>
                  <a:pt x="1764221" y="720869"/>
                  <a:pt x="1773841" y="730489"/>
                  <a:pt x="1790986" y="730489"/>
                </a:cubicBezTo>
                <a:lnTo>
                  <a:pt x="1816703" y="730489"/>
                </a:lnTo>
                <a:cubicBezTo>
                  <a:pt x="1823085" y="730489"/>
                  <a:pt x="1827467" y="734775"/>
                  <a:pt x="1827467" y="741157"/>
                </a:cubicBezTo>
                <a:lnTo>
                  <a:pt x="1827467" y="760493"/>
                </a:lnTo>
                <a:cubicBezTo>
                  <a:pt x="1827562" y="766874"/>
                  <a:pt x="1823276" y="771161"/>
                  <a:pt x="1816894" y="771161"/>
                </a:cubicBezTo>
                <a:close/>
                <a:moveTo>
                  <a:pt x="2299526" y="326057"/>
                </a:moveTo>
                <a:cubicBezTo>
                  <a:pt x="2299526" y="462265"/>
                  <a:pt x="2616994" y="356061"/>
                  <a:pt x="2616994" y="607045"/>
                </a:cubicBezTo>
                <a:cubicBezTo>
                  <a:pt x="2616994" y="715344"/>
                  <a:pt x="2515076" y="781924"/>
                  <a:pt x="2398205" y="781924"/>
                </a:cubicBezTo>
                <a:cubicBezTo>
                  <a:pt x="2330577" y="781924"/>
                  <a:pt x="2281238" y="770113"/>
                  <a:pt x="2228755" y="731442"/>
                </a:cubicBezTo>
                <a:cubicBezTo>
                  <a:pt x="2216944" y="722869"/>
                  <a:pt x="2212658" y="712106"/>
                  <a:pt x="2212658" y="698199"/>
                </a:cubicBezTo>
                <a:lnTo>
                  <a:pt x="2212658" y="621999"/>
                </a:lnTo>
                <a:cubicBezTo>
                  <a:pt x="2212658" y="604854"/>
                  <a:pt x="2222278" y="595234"/>
                  <a:pt x="2239518" y="595234"/>
                </a:cubicBezTo>
                <a:lnTo>
                  <a:pt x="2245900" y="595234"/>
                </a:lnTo>
                <a:cubicBezTo>
                  <a:pt x="2260950" y="595234"/>
                  <a:pt x="2270570" y="602759"/>
                  <a:pt x="2275904" y="617808"/>
                </a:cubicBezTo>
                <a:cubicBezTo>
                  <a:pt x="2301621" y="688579"/>
                  <a:pt x="2343436" y="736871"/>
                  <a:pt x="2418493" y="736871"/>
                </a:cubicBezTo>
                <a:cubicBezTo>
                  <a:pt x="2478596" y="736871"/>
                  <a:pt x="2536508" y="694008"/>
                  <a:pt x="2536508" y="632858"/>
                </a:cubicBezTo>
                <a:cubicBezTo>
                  <a:pt x="2536508" y="485887"/>
                  <a:pt x="2224373" y="579232"/>
                  <a:pt x="2224373" y="366920"/>
                </a:cubicBezTo>
                <a:cubicBezTo>
                  <a:pt x="2224373" y="267193"/>
                  <a:pt x="2300573" y="202804"/>
                  <a:pt x="2414207" y="202804"/>
                </a:cubicBezTo>
                <a:cubicBezTo>
                  <a:pt x="2461451" y="202804"/>
                  <a:pt x="2515076" y="210329"/>
                  <a:pt x="2552605" y="227474"/>
                </a:cubicBezTo>
                <a:cubicBezTo>
                  <a:pt x="2566511" y="233855"/>
                  <a:pt x="2571941" y="243571"/>
                  <a:pt x="2571941" y="258525"/>
                </a:cubicBezTo>
                <a:lnTo>
                  <a:pt x="2571941" y="328248"/>
                </a:lnTo>
                <a:cubicBezTo>
                  <a:pt x="2571941" y="345393"/>
                  <a:pt x="2562320" y="355013"/>
                  <a:pt x="2546223" y="355013"/>
                </a:cubicBezTo>
                <a:lnTo>
                  <a:pt x="2544128" y="355013"/>
                </a:lnTo>
                <a:cubicBezTo>
                  <a:pt x="2529078" y="355013"/>
                  <a:pt x="2519458" y="348536"/>
                  <a:pt x="2515172" y="335678"/>
                </a:cubicBezTo>
                <a:cubicBezTo>
                  <a:pt x="2499075" y="286338"/>
                  <a:pt x="2455164" y="247762"/>
                  <a:pt x="2392871" y="247762"/>
                </a:cubicBezTo>
                <a:cubicBezTo>
                  <a:pt x="2332768" y="247762"/>
                  <a:pt x="2299526" y="282147"/>
                  <a:pt x="2299526" y="326057"/>
                </a:cubicBezTo>
                <a:close/>
                <a:moveTo>
                  <a:pt x="2695289" y="102982"/>
                </a:moveTo>
                <a:lnTo>
                  <a:pt x="2650236" y="71835"/>
                </a:lnTo>
                <a:cubicBezTo>
                  <a:pt x="2645950" y="68692"/>
                  <a:pt x="2643854" y="64310"/>
                  <a:pt x="2643854" y="58976"/>
                </a:cubicBezTo>
                <a:cubicBezTo>
                  <a:pt x="2643854" y="54690"/>
                  <a:pt x="2646998" y="50404"/>
                  <a:pt x="2652427" y="48308"/>
                </a:cubicBezTo>
                <a:lnTo>
                  <a:pt x="2783301" y="4303"/>
                </a:lnTo>
                <a:cubicBezTo>
                  <a:pt x="2801493" y="-2174"/>
                  <a:pt x="2814352" y="6398"/>
                  <a:pt x="2814352" y="25734"/>
                </a:cubicBezTo>
                <a:lnTo>
                  <a:pt x="2814352" y="466551"/>
                </a:lnTo>
                <a:cubicBezTo>
                  <a:pt x="2814352" y="491221"/>
                  <a:pt x="2831497" y="497698"/>
                  <a:pt x="2847594" y="479410"/>
                </a:cubicBezTo>
                <a:lnTo>
                  <a:pt x="3012758" y="298149"/>
                </a:lnTo>
                <a:cubicBezTo>
                  <a:pt x="3028855" y="279861"/>
                  <a:pt x="3021330" y="264907"/>
                  <a:pt x="2997708" y="264907"/>
                </a:cubicBezTo>
                <a:lnTo>
                  <a:pt x="2976277" y="264907"/>
                </a:lnTo>
                <a:cubicBezTo>
                  <a:pt x="2969895" y="264907"/>
                  <a:pt x="2965514" y="260621"/>
                  <a:pt x="2965514" y="254239"/>
                </a:cubicBezTo>
                <a:lnTo>
                  <a:pt x="2965514" y="224235"/>
                </a:lnTo>
                <a:cubicBezTo>
                  <a:pt x="2965514" y="217853"/>
                  <a:pt x="2969800" y="213567"/>
                  <a:pt x="2976277" y="213567"/>
                </a:cubicBezTo>
                <a:lnTo>
                  <a:pt x="3178969" y="213567"/>
                </a:lnTo>
                <a:cubicBezTo>
                  <a:pt x="3185446" y="213567"/>
                  <a:pt x="3189732" y="217853"/>
                  <a:pt x="3189732" y="224235"/>
                </a:cubicBezTo>
                <a:lnTo>
                  <a:pt x="3189732" y="254239"/>
                </a:lnTo>
                <a:cubicBezTo>
                  <a:pt x="3189732" y="260621"/>
                  <a:pt x="3185446" y="264907"/>
                  <a:pt x="3178969" y="264907"/>
                </a:cubicBezTo>
                <a:lnTo>
                  <a:pt x="3141440" y="264907"/>
                </a:lnTo>
                <a:cubicBezTo>
                  <a:pt x="3127439" y="264907"/>
                  <a:pt x="3117818" y="270241"/>
                  <a:pt x="3109246" y="279956"/>
                </a:cubicBezTo>
                <a:lnTo>
                  <a:pt x="2993422" y="409687"/>
                </a:lnTo>
                <a:cubicBezTo>
                  <a:pt x="2982659" y="421498"/>
                  <a:pt x="2982659" y="434357"/>
                  <a:pt x="2990184" y="447215"/>
                </a:cubicBezTo>
                <a:lnTo>
                  <a:pt x="3153251" y="712106"/>
                </a:lnTo>
                <a:cubicBezTo>
                  <a:pt x="3160776" y="723917"/>
                  <a:pt x="3171444" y="730394"/>
                  <a:pt x="3185446" y="730394"/>
                </a:cubicBezTo>
                <a:lnTo>
                  <a:pt x="3205829" y="730394"/>
                </a:lnTo>
                <a:cubicBezTo>
                  <a:pt x="3212306" y="730394"/>
                  <a:pt x="3216593" y="734680"/>
                  <a:pt x="3216593" y="741062"/>
                </a:cubicBezTo>
                <a:lnTo>
                  <a:pt x="3216593" y="760397"/>
                </a:lnTo>
                <a:cubicBezTo>
                  <a:pt x="3216593" y="766874"/>
                  <a:pt x="3212306" y="771161"/>
                  <a:pt x="3205829" y="771161"/>
                </a:cubicBezTo>
                <a:lnTo>
                  <a:pt x="2990279" y="771161"/>
                </a:lnTo>
                <a:cubicBezTo>
                  <a:pt x="2983897" y="771161"/>
                  <a:pt x="2979611" y="766874"/>
                  <a:pt x="2979611" y="760397"/>
                </a:cubicBezTo>
                <a:lnTo>
                  <a:pt x="2979611" y="741062"/>
                </a:lnTo>
                <a:cubicBezTo>
                  <a:pt x="2979611" y="734680"/>
                  <a:pt x="2983897" y="730394"/>
                  <a:pt x="2990279" y="730394"/>
                </a:cubicBezTo>
                <a:lnTo>
                  <a:pt x="3007424" y="730394"/>
                </a:lnTo>
                <a:cubicBezTo>
                  <a:pt x="3028950" y="730394"/>
                  <a:pt x="3036380" y="716392"/>
                  <a:pt x="3025712" y="698199"/>
                </a:cubicBezTo>
                <a:lnTo>
                  <a:pt x="2918460" y="522272"/>
                </a:lnTo>
                <a:cubicBezTo>
                  <a:pt x="2908745" y="506175"/>
                  <a:pt x="2893790" y="503985"/>
                  <a:pt x="2880932" y="517986"/>
                </a:cubicBezTo>
                <a:lnTo>
                  <a:pt x="2827306" y="573707"/>
                </a:lnTo>
                <a:cubicBezTo>
                  <a:pt x="2817686" y="584471"/>
                  <a:pt x="2814447" y="594091"/>
                  <a:pt x="2814447" y="606950"/>
                </a:cubicBezTo>
                <a:lnTo>
                  <a:pt x="2814447" y="703533"/>
                </a:lnTo>
                <a:cubicBezTo>
                  <a:pt x="2814447" y="720678"/>
                  <a:pt x="2824067" y="730298"/>
                  <a:pt x="2841212" y="730298"/>
                </a:cubicBezTo>
                <a:lnTo>
                  <a:pt x="2877693" y="730298"/>
                </a:lnTo>
                <a:cubicBezTo>
                  <a:pt x="2884170" y="730298"/>
                  <a:pt x="2888456" y="734585"/>
                  <a:pt x="2888456" y="740967"/>
                </a:cubicBezTo>
                <a:lnTo>
                  <a:pt x="2888456" y="760302"/>
                </a:lnTo>
                <a:cubicBezTo>
                  <a:pt x="2888456" y="766779"/>
                  <a:pt x="2884170" y="771065"/>
                  <a:pt x="2877693" y="771065"/>
                </a:cubicBezTo>
                <a:lnTo>
                  <a:pt x="2658904" y="771065"/>
                </a:lnTo>
                <a:cubicBezTo>
                  <a:pt x="2652522" y="771065"/>
                  <a:pt x="2648236" y="766779"/>
                  <a:pt x="2648236" y="760302"/>
                </a:cubicBezTo>
                <a:lnTo>
                  <a:pt x="2648236" y="740967"/>
                </a:lnTo>
                <a:cubicBezTo>
                  <a:pt x="2648236" y="734585"/>
                  <a:pt x="2652522" y="730298"/>
                  <a:pt x="2658904" y="730298"/>
                </a:cubicBezTo>
                <a:lnTo>
                  <a:pt x="2685764" y="730298"/>
                </a:lnTo>
                <a:cubicBezTo>
                  <a:pt x="2702909" y="730298"/>
                  <a:pt x="2712530" y="720678"/>
                  <a:pt x="2712530" y="703533"/>
                </a:cubicBezTo>
                <a:lnTo>
                  <a:pt x="2712530" y="135081"/>
                </a:lnTo>
                <a:cubicBezTo>
                  <a:pt x="2712434" y="121175"/>
                  <a:pt x="2707101" y="110507"/>
                  <a:pt x="2695289" y="102982"/>
                </a:cubicBezTo>
                <a:close/>
                <a:moveTo>
                  <a:pt x="3234785" y="254239"/>
                </a:moveTo>
                <a:lnTo>
                  <a:pt x="3234785" y="224235"/>
                </a:lnTo>
                <a:cubicBezTo>
                  <a:pt x="3234785" y="217853"/>
                  <a:pt x="3237929" y="214615"/>
                  <a:pt x="3245453" y="213567"/>
                </a:cubicBezTo>
                <a:cubicBezTo>
                  <a:pt x="3305556" y="204995"/>
                  <a:pt x="3330226" y="156703"/>
                  <a:pt x="3342037" y="95552"/>
                </a:cubicBezTo>
                <a:cubicBezTo>
                  <a:pt x="3345180" y="79455"/>
                  <a:pt x="3354896" y="70883"/>
                  <a:pt x="3370993" y="70883"/>
                </a:cubicBezTo>
                <a:lnTo>
                  <a:pt x="3374231" y="70883"/>
                </a:lnTo>
                <a:cubicBezTo>
                  <a:pt x="3391376" y="70883"/>
                  <a:pt x="3400997" y="80503"/>
                  <a:pt x="3400997" y="97648"/>
                </a:cubicBezTo>
                <a:lnTo>
                  <a:pt x="3400997" y="186611"/>
                </a:lnTo>
                <a:cubicBezTo>
                  <a:pt x="3400997" y="203756"/>
                  <a:pt x="3410617" y="213472"/>
                  <a:pt x="3427762" y="213472"/>
                </a:cubicBezTo>
                <a:lnTo>
                  <a:pt x="3546825" y="213472"/>
                </a:lnTo>
                <a:cubicBezTo>
                  <a:pt x="3553301" y="213472"/>
                  <a:pt x="3557588" y="217758"/>
                  <a:pt x="3557588" y="224140"/>
                </a:cubicBezTo>
                <a:lnTo>
                  <a:pt x="3557588" y="254144"/>
                </a:lnTo>
                <a:cubicBezTo>
                  <a:pt x="3557588" y="260525"/>
                  <a:pt x="3553301" y="264812"/>
                  <a:pt x="3546825" y="264812"/>
                </a:cubicBezTo>
                <a:lnTo>
                  <a:pt x="3427762" y="264812"/>
                </a:lnTo>
                <a:cubicBezTo>
                  <a:pt x="3410617" y="264812"/>
                  <a:pt x="3400997" y="274527"/>
                  <a:pt x="3400997" y="291672"/>
                </a:cubicBezTo>
                <a:lnTo>
                  <a:pt x="3400997" y="623047"/>
                </a:lnTo>
                <a:cubicBezTo>
                  <a:pt x="3400997" y="690674"/>
                  <a:pt x="3440716" y="716392"/>
                  <a:pt x="3477197" y="716392"/>
                </a:cubicBezTo>
                <a:cubicBezTo>
                  <a:pt x="3507201" y="716392"/>
                  <a:pt x="3524345" y="712106"/>
                  <a:pt x="3543681" y="699247"/>
                </a:cubicBezTo>
                <a:cubicBezTo>
                  <a:pt x="3558635" y="689627"/>
                  <a:pt x="3570446" y="688579"/>
                  <a:pt x="3576923" y="698199"/>
                </a:cubicBezTo>
                <a:cubicBezTo>
                  <a:pt x="3583305" y="707819"/>
                  <a:pt x="3582257" y="719630"/>
                  <a:pt x="3570542" y="731442"/>
                </a:cubicBezTo>
                <a:cubicBezTo>
                  <a:pt x="3534061" y="767922"/>
                  <a:pt x="3490055" y="781924"/>
                  <a:pt x="3436430" y="781924"/>
                </a:cubicBezTo>
                <a:cubicBezTo>
                  <a:pt x="3345276" y="781924"/>
                  <a:pt x="3299175" y="717535"/>
                  <a:pt x="3299175" y="633905"/>
                </a:cubicBezTo>
                <a:lnTo>
                  <a:pt x="3299175" y="291768"/>
                </a:lnTo>
                <a:cubicBezTo>
                  <a:pt x="3299175" y="274622"/>
                  <a:pt x="3289554" y="264907"/>
                  <a:pt x="3272409" y="264907"/>
                </a:cubicBezTo>
                <a:lnTo>
                  <a:pt x="3245644" y="264907"/>
                </a:lnTo>
                <a:cubicBezTo>
                  <a:pt x="3239072" y="264907"/>
                  <a:pt x="3234785" y="260621"/>
                  <a:pt x="3234785" y="254239"/>
                </a:cubicBezTo>
                <a:close/>
                <a:moveTo>
                  <a:pt x="3951256" y="767922"/>
                </a:moveTo>
                <a:lnTo>
                  <a:pt x="3688461" y="84694"/>
                </a:lnTo>
                <a:cubicBezTo>
                  <a:pt x="3683127" y="69644"/>
                  <a:pt x="3672364" y="63263"/>
                  <a:pt x="3657410" y="63263"/>
                </a:cubicBezTo>
                <a:lnTo>
                  <a:pt x="3611309" y="63263"/>
                </a:lnTo>
                <a:cubicBezTo>
                  <a:pt x="3604927" y="63263"/>
                  <a:pt x="3600545" y="58976"/>
                  <a:pt x="3600545" y="52499"/>
                </a:cubicBezTo>
                <a:lnTo>
                  <a:pt x="3600545" y="20305"/>
                </a:lnTo>
                <a:cubicBezTo>
                  <a:pt x="3600545" y="13923"/>
                  <a:pt x="3604832" y="9637"/>
                  <a:pt x="3611309" y="9637"/>
                </a:cubicBezTo>
                <a:lnTo>
                  <a:pt x="3884771" y="9637"/>
                </a:lnTo>
                <a:cubicBezTo>
                  <a:pt x="3891248" y="9637"/>
                  <a:pt x="3895535" y="13923"/>
                  <a:pt x="3895535" y="20305"/>
                </a:cubicBezTo>
                <a:lnTo>
                  <a:pt x="3895535" y="52499"/>
                </a:lnTo>
                <a:cubicBezTo>
                  <a:pt x="3895535" y="58881"/>
                  <a:pt x="3891248" y="63263"/>
                  <a:pt x="3884771" y="63263"/>
                </a:cubicBezTo>
                <a:lnTo>
                  <a:pt x="3842957" y="63263"/>
                </a:lnTo>
                <a:cubicBezTo>
                  <a:pt x="3823621" y="63263"/>
                  <a:pt x="3815144" y="76121"/>
                  <a:pt x="3821526" y="94314"/>
                </a:cubicBezTo>
                <a:lnTo>
                  <a:pt x="3982403" y="544752"/>
                </a:lnTo>
                <a:cubicBezTo>
                  <a:pt x="3990975" y="568373"/>
                  <a:pt x="4009168" y="568373"/>
                  <a:pt x="4017740" y="544752"/>
                </a:cubicBezTo>
                <a:lnTo>
                  <a:pt x="4177570" y="94314"/>
                </a:lnTo>
                <a:cubicBezTo>
                  <a:pt x="4183952" y="74978"/>
                  <a:pt x="4175475" y="63263"/>
                  <a:pt x="4156139" y="63263"/>
                </a:cubicBezTo>
                <a:lnTo>
                  <a:pt x="4101465" y="63263"/>
                </a:lnTo>
                <a:cubicBezTo>
                  <a:pt x="4095084" y="63263"/>
                  <a:pt x="4090702" y="58976"/>
                  <a:pt x="4090702" y="52499"/>
                </a:cubicBezTo>
                <a:lnTo>
                  <a:pt x="4090702" y="20305"/>
                </a:lnTo>
                <a:cubicBezTo>
                  <a:pt x="4090702" y="13923"/>
                  <a:pt x="4094988" y="9637"/>
                  <a:pt x="4101465" y="9637"/>
                </a:cubicBezTo>
                <a:lnTo>
                  <a:pt x="4337400" y="9637"/>
                </a:lnTo>
                <a:cubicBezTo>
                  <a:pt x="4343781" y="9637"/>
                  <a:pt x="4348068" y="13923"/>
                  <a:pt x="4348068" y="20305"/>
                </a:cubicBezTo>
                <a:lnTo>
                  <a:pt x="4348068" y="52499"/>
                </a:lnTo>
                <a:cubicBezTo>
                  <a:pt x="4348068" y="58881"/>
                  <a:pt x="4343781" y="63263"/>
                  <a:pt x="4337400" y="63263"/>
                </a:cubicBezTo>
                <a:lnTo>
                  <a:pt x="4293394" y="63263"/>
                </a:lnTo>
                <a:cubicBezTo>
                  <a:pt x="4278345" y="63263"/>
                  <a:pt x="4267677" y="70787"/>
                  <a:pt x="4262247" y="84694"/>
                </a:cubicBezTo>
                <a:lnTo>
                  <a:pt x="4002691" y="767922"/>
                </a:lnTo>
                <a:cubicBezTo>
                  <a:pt x="4000595" y="774399"/>
                  <a:pt x="3996309" y="776495"/>
                  <a:pt x="3990880" y="776495"/>
                </a:cubicBezTo>
                <a:lnTo>
                  <a:pt x="3962972" y="776495"/>
                </a:lnTo>
                <a:cubicBezTo>
                  <a:pt x="3957733" y="776590"/>
                  <a:pt x="3953351" y="774399"/>
                  <a:pt x="3951256" y="767922"/>
                </a:cubicBezTo>
                <a:close/>
                <a:moveTo>
                  <a:pt x="4545425" y="710010"/>
                </a:moveTo>
                <a:cubicBezTo>
                  <a:pt x="4539044" y="692865"/>
                  <a:pt x="4532567" y="691722"/>
                  <a:pt x="4520756" y="704676"/>
                </a:cubicBezTo>
                <a:cubicBezTo>
                  <a:pt x="4482180" y="746491"/>
                  <a:pt x="4436079" y="781924"/>
                  <a:pt x="4377023" y="781924"/>
                </a:cubicBezTo>
                <a:cubicBezTo>
                  <a:pt x="4299776" y="781924"/>
                  <a:pt x="4232243" y="734680"/>
                  <a:pt x="4232243" y="645717"/>
                </a:cubicBezTo>
                <a:cubicBezTo>
                  <a:pt x="4232243" y="538465"/>
                  <a:pt x="4331970" y="482744"/>
                  <a:pt x="4509993" y="447311"/>
                </a:cubicBezTo>
                <a:cubicBezTo>
                  <a:pt x="4526090" y="444072"/>
                  <a:pt x="4533614" y="434452"/>
                  <a:pt x="4533614" y="418355"/>
                </a:cubicBezTo>
                <a:lnTo>
                  <a:pt x="4533614" y="353966"/>
                </a:lnTo>
                <a:cubicBezTo>
                  <a:pt x="4533614" y="308912"/>
                  <a:pt x="4516470" y="256334"/>
                  <a:pt x="4482084" y="239189"/>
                </a:cubicBezTo>
                <a:cubicBezTo>
                  <a:pt x="4467035" y="231665"/>
                  <a:pt x="4458462" y="228426"/>
                  <a:pt x="4458462" y="217758"/>
                </a:cubicBezTo>
                <a:cubicBezTo>
                  <a:pt x="4458462" y="208138"/>
                  <a:pt x="4468082" y="201661"/>
                  <a:pt x="4486371" y="202709"/>
                </a:cubicBezTo>
                <a:cubicBezTo>
                  <a:pt x="4575429" y="208043"/>
                  <a:pt x="4635437" y="258430"/>
                  <a:pt x="4635437" y="350727"/>
                </a:cubicBezTo>
                <a:lnTo>
                  <a:pt x="4635437" y="658575"/>
                </a:lnTo>
                <a:cubicBezTo>
                  <a:pt x="4635437" y="700390"/>
                  <a:pt x="4650486" y="717535"/>
                  <a:pt x="4675156" y="717535"/>
                </a:cubicBezTo>
                <a:cubicBezTo>
                  <a:pt x="4688015" y="717535"/>
                  <a:pt x="4698778" y="713249"/>
                  <a:pt x="4708399" y="707915"/>
                </a:cubicBezTo>
                <a:cubicBezTo>
                  <a:pt x="4723448" y="699342"/>
                  <a:pt x="4735164" y="698294"/>
                  <a:pt x="4742688" y="707915"/>
                </a:cubicBezTo>
                <a:cubicBezTo>
                  <a:pt x="4750213" y="717535"/>
                  <a:pt x="4750213" y="730489"/>
                  <a:pt x="4736307" y="742205"/>
                </a:cubicBezTo>
                <a:cubicBezTo>
                  <a:pt x="4709541" y="764779"/>
                  <a:pt x="4681633" y="781924"/>
                  <a:pt x="4648391" y="781924"/>
                </a:cubicBezTo>
                <a:cubicBezTo>
                  <a:pt x="4594765" y="781924"/>
                  <a:pt x="4560475" y="749729"/>
                  <a:pt x="4545425" y="710010"/>
                </a:cubicBezTo>
                <a:close/>
                <a:moveTo>
                  <a:pt x="4391025" y="228426"/>
                </a:moveTo>
                <a:cubicBezTo>
                  <a:pt x="4391025" y="218806"/>
                  <a:pt x="4383500" y="213472"/>
                  <a:pt x="4374928" y="213472"/>
                </a:cubicBezTo>
                <a:cubicBezTo>
                  <a:pt x="4334161" y="213472"/>
                  <a:pt x="4276249" y="261764"/>
                  <a:pt x="4276249" y="325010"/>
                </a:cubicBezTo>
                <a:cubicBezTo>
                  <a:pt x="4276249" y="364729"/>
                  <a:pt x="4305205" y="400067"/>
                  <a:pt x="4348068" y="400067"/>
                </a:cubicBezTo>
                <a:cubicBezTo>
                  <a:pt x="4388834" y="400067"/>
                  <a:pt x="4414552" y="374349"/>
                  <a:pt x="4414552" y="333582"/>
                </a:cubicBezTo>
                <a:cubicBezTo>
                  <a:pt x="4414552" y="291768"/>
                  <a:pt x="4380262" y="283195"/>
                  <a:pt x="4380262" y="257477"/>
                </a:cubicBezTo>
                <a:cubicBezTo>
                  <a:pt x="4380262" y="243476"/>
                  <a:pt x="4391025" y="235951"/>
                  <a:pt x="4391025" y="228426"/>
                </a:cubicBezTo>
                <a:close/>
                <a:moveTo>
                  <a:pt x="4502563" y="499889"/>
                </a:moveTo>
                <a:cubicBezTo>
                  <a:pt x="4399598" y="528845"/>
                  <a:pt x="4341686" y="569612"/>
                  <a:pt x="4341686" y="637144"/>
                </a:cubicBezTo>
                <a:cubicBezTo>
                  <a:pt x="4341686" y="684293"/>
                  <a:pt x="4371689" y="713344"/>
                  <a:pt x="4414647" y="713344"/>
                </a:cubicBezTo>
                <a:cubicBezTo>
                  <a:pt x="4467225" y="713344"/>
                  <a:pt x="4533710" y="654384"/>
                  <a:pt x="4533710" y="569612"/>
                </a:cubicBezTo>
                <a:lnTo>
                  <a:pt x="4533710" y="522463"/>
                </a:lnTo>
                <a:cubicBezTo>
                  <a:pt x="4533710" y="503032"/>
                  <a:pt x="4521804" y="494460"/>
                  <a:pt x="4502563" y="499889"/>
                </a:cubicBezTo>
                <a:close/>
                <a:moveTo>
                  <a:pt x="5372386" y="731537"/>
                </a:moveTo>
                <a:cubicBezTo>
                  <a:pt x="5335905" y="768018"/>
                  <a:pt x="5291900" y="782019"/>
                  <a:pt x="5238274" y="782019"/>
                </a:cubicBezTo>
                <a:cubicBezTo>
                  <a:pt x="5147120" y="782019"/>
                  <a:pt x="5101019" y="717630"/>
                  <a:pt x="5101019" y="634001"/>
                </a:cubicBezTo>
                <a:lnTo>
                  <a:pt x="5101019" y="291863"/>
                </a:lnTo>
                <a:cubicBezTo>
                  <a:pt x="5101019" y="274718"/>
                  <a:pt x="5091398" y="265002"/>
                  <a:pt x="5074254" y="265002"/>
                </a:cubicBezTo>
                <a:lnTo>
                  <a:pt x="4929473" y="265002"/>
                </a:lnTo>
                <a:cubicBezTo>
                  <a:pt x="4912329" y="265002"/>
                  <a:pt x="4902708" y="274718"/>
                  <a:pt x="4902708" y="291863"/>
                </a:cubicBezTo>
                <a:lnTo>
                  <a:pt x="4902708" y="658670"/>
                </a:lnTo>
                <a:cubicBezTo>
                  <a:pt x="4902708" y="700485"/>
                  <a:pt x="4928426" y="717630"/>
                  <a:pt x="4963859" y="717630"/>
                </a:cubicBezTo>
                <a:cubicBezTo>
                  <a:pt x="4977861" y="717630"/>
                  <a:pt x="4992815" y="712296"/>
                  <a:pt x="5007865" y="705819"/>
                </a:cubicBezTo>
                <a:cubicBezTo>
                  <a:pt x="5022914" y="699342"/>
                  <a:pt x="5034630" y="698294"/>
                  <a:pt x="5042154" y="707915"/>
                </a:cubicBezTo>
                <a:cubicBezTo>
                  <a:pt x="5049679" y="717535"/>
                  <a:pt x="5048631" y="729346"/>
                  <a:pt x="5035773" y="740109"/>
                </a:cubicBezTo>
                <a:cubicBezTo>
                  <a:pt x="5006816" y="763731"/>
                  <a:pt x="4969288" y="781924"/>
                  <a:pt x="4926425" y="781924"/>
                </a:cubicBezTo>
                <a:cubicBezTo>
                  <a:pt x="4860989" y="781924"/>
                  <a:pt x="4800886" y="733632"/>
                  <a:pt x="4800886" y="663909"/>
                </a:cubicBezTo>
                <a:lnTo>
                  <a:pt x="4800886" y="291768"/>
                </a:lnTo>
                <a:cubicBezTo>
                  <a:pt x="4800886" y="274622"/>
                  <a:pt x="4791266" y="264907"/>
                  <a:pt x="4774121" y="264907"/>
                </a:cubicBezTo>
                <a:lnTo>
                  <a:pt x="4747355" y="264907"/>
                </a:lnTo>
                <a:cubicBezTo>
                  <a:pt x="4740879" y="264907"/>
                  <a:pt x="4736592" y="260621"/>
                  <a:pt x="4736592" y="254239"/>
                </a:cubicBezTo>
                <a:lnTo>
                  <a:pt x="4736592" y="224235"/>
                </a:lnTo>
                <a:cubicBezTo>
                  <a:pt x="4736592" y="217853"/>
                  <a:pt x="4739831" y="214615"/>
                  <a:pt x="4747355" y="213567"/>
                </a:cubicBezTo>
                <a:cubicBezTo>
                  <a:pt x="4807363" y="204995"/>
                  <a:pt x="4832033" y="156703"/>
                  <a:pt x="4843844" y="95552"/>
                </a:cubicBezTo>
                <a:cubicBezTo>
                  <a:pt x="4847083" y="79455"/>
                  <a:pt x="4856702" y="70883"/>
                  <a:pt x="4872800" y="70883"/>
                </a:cubicBezTo>
                <a:lnTo>
                  <a:pt x="4876038" y="70883"/>
                </a:lnTo>
                <a:cubicBezTo>
                  <a:pt x="4893183" y="70883"/>
                  <a:pt x="4902804" y="80503"/>
                  <a:pt x="4902804" y="97648"/>
                </a:cubicBezTo>
                <a:lnTo>
                  <a:pt x="4902804" y="186611"/>
                </a:lnTo>
                <a:cubicBezTo>
                  <a:pt x="4902804" y="203756"/>
                  <a:pt x="4912424" y="213472"/>
                  <a:pt x="4929569" y="213472"/>
                </a:cubicBezTo>
                <a:lnTo>
                  <a:pt x="5004721" y="213472"/>
                </a:lnTo>
                <a:cubicBezTo>
                  <a:pt x="5111973" y="213472"/>
                  <a:pt x="5135499" y="167276"/>
                  <a:pt x="5145215" y="95457"/>
                </a:cubicBezTo>
                <a:cubicBezTo>
                  <a:pt x="5147310" y="79360"/>
                  <a:pt x="5158073" y="70787"/>
                  <a:pt x="5174171" y="70787"/>
                </a:cubicBezTo>
                <a:lnTo>
                  <a:pt x="5176361" y="70787"/>
                </a:lnTo>
                <a:cubicBezTo>
                  <a:pt x="5193507" y="70787"/>
                  <a:pt x="5203127" y="80408"/>
                  <a:pt x="5203127" y="97553"/>
                </a:cubicBezTo>
                <a:lnTo>
                  <a:pt x="5203127" y="186516"/>
                </a:lnTo>
                <a:cubicBezTo>
                  <a:pt x="5203127" y="203661"/>
                  <a:pt x="5212747" y="213377"/>
                  <a:pt x="5229892" y="213377"/>
                </a:cubicBezTo>
                <a:lnTo>
                  <a:pt x="5348955" y="213377"/>
                </a:lnTo>
                <a:cubicBezTo>
                  <a:pt x="5355432" y="213377"/>
                  <a:pt x="5359718" y="217663"/>
                  <a:pt x="5359718" y="224045"/>
                </a:cubicBezTo>
                <a:lnTo>
                  <a:pt x="5359718" y="254048"/>
                </a:lnTo>
                <a:cubicBezTo>
                  <a:pt x="5359718" y="260430"/>
                  <a:pt x="5355432" y="264716"/>
                  <a:pt x="5348955" y="264716"/>
                </a:cubicBezTo>
                <a:lnTo>
                  <a:pt x="5229892" y="264716"/>
                </a:lnTo>
                <a:cubicBezTo>
                  <a:pt x="5212747" y="264716"/>
                  <a:pt x="5203127" y="274432"/>
                  <a:pt x="5203127" y="291577"/>
                </a:cubicBezTo>
                <a:lnTo>
                  <a:pt x="5203127" y="622952"/>
                </a:lnTo>
                <a:cubicBezTo>
                  <a:pt x="5203127" y="690579"/>
                  <a:pt x="5242751" y="716297"/>
                  <a:pt x="5279327" y="716297"/>
                </a:cubicBezTo>
                <a:cubicBezTo>
                  <a:pt x="5309330" y="716297"/>
                  <a:pt x="5326475" y="712010"/>
                  <a:pt x="5345811" y="699152"/>
                </a:cubicBezTo>
                <a:cubicBezTo>
                  <a:pt x="5360861" y="689531"/>
                  <a:pt x="5372672" y="688484"/>
                  <a:pt x="5379054" y="698104"/>
                </a:cubicBezTo>
                <a:cubicBezTo>
                  <a:pt x="5385245" y="707915"/>
                  <a:pt x="5384197" y="719726"/>
                  <a:pt x="5372386" y="731537"/>
                </a:cubicBezTo>
                <a:close/>
                <a:moveTo>
                  <a:pt x="5856161" y="664957"/>
                </a:moveTo>
                <a:cubicBezTo>
                  <a:pt x="5813299" y="734680"/>
                  <a:pt x="5748909" y="781924"/>
                  <a:pt x="5650230" y="781924"/>
                </a:cubicBezTo>
                <a:cubicBezTo>
                  <a:pt x="5506498" y="781924"/>
                  <a:pt x="5383149" y="676768"/>
                  <a:pt x="5383149" y="500841"/>
                </a:cubicBezTo>
                <a:cubicBezTo>
                  <a:pt x="5383149" y="319580"/>
                  <a:pt x="5514023" y="202709"/>
                  <a:pt x="5656708" y="202709"/>
                </a:cubicBezTo>
                <a:cubicBezTo>
                  <a:pt x="5803678" y="202709"/>
                  <a:pt x="5872258" y="307769"/>
                  <a:pt x="5880830" y="452645"/>
                </a:cubicBezTo>
                <a:cubicBezTo>
                  <a:pt x="5881878" y="470837"/>
                  <a:pt x="5872258" y="480553"/>
                  <a:pt x="5855113" y="480553"/>
                </a:cubicBezTo>
                <a:lnTo>
                  <a:pt x="5521452" y="480553"/>
                </a:lnTo>
                <a:cubicBezTo>
                  <a:pt x="5504308" y="480553"/>
                  <a:pt x="5492496" y="490173"/>
                  <a:pt x="5494687" y="508366"/>
                </a:cubicBezTo>
                <a:cubicBezTo>
                  <a:pt x="5507546" y="616665"/>
                  <a:pt x="5567648" y="699247"/>
                  <a:pt x="5663089" y="699247"/>
                </a:cubicBezTo>
                <a:cubicBezTo>
                  <a:pt x="5725287" y="699247"/>
                  <a:pt x="5778913" y="683150"/>
                  <a:pt x="5826062" y="640287"/>
                </a:cubicBezTo>
                <a:cubicBezTo>
                  <a:pt x="5838921" y="628476"/>
                  <a:pt x="5848636" y="626381"/>
                  <a:pt x="5856066" y="632762"/>
                </a:cubicBezTo>
                <a:cubicBezTo>
                  <a:pt x="5864733" y="640287"/>
                  <a:pt x="5864733" y="651051"/>
                  <a:pt x="5856161" y="664957"/>
                </a:cubicBezTo>
                <a:close/>
                <a:moveTo>
                  <a:pt x="5502212" y="399019"/>
                </a:moveTo>
                <a:cubicBezTo>
                  <a:pt x="5497925" y="418355"/>
                  <a:pt x="5508593" y="429023"/>
                  <a:pt x="5526882" y="429023"/>
                </a:cubicBezTo>
                <a:lnTo>
                  <a:pt x="5749957" y="429023"/>
                </a:lnTo>
                <a:cubicBezTo>
                  <a:pt x="5767102" y="429023"/>
                  <a:pt x="5777770" y="418260"/>
                  <a:pt x="5776722" y="399019"/>
                </a:cubicBezTo>
                <a:cubicBezTo>
                  <a:pt x="5772436" y="313199"/>
                  <a:pt x="5737003" y="247762"/>
                  <a:pt x="5652230" y="247762"/>
                </a:cubicBezTo>
                <a:cubicBezTo>
                  <a:pt x="5579365" y="247762"/>
                  <a:pt x="5522500" y="308912"/>
                  <a:pt x="5502212" y="399019"/>
                </a:cubicBezTo>
                <a:close/>
                <a:moveTo>
                  <a:pt x="6141434" y="771161"/>
                </a:moveTo>
                <a:lnTo>
                  <a:pt x="5933409" y="771161"/>
                </a:lnTo>
                <a:cubicBezTo>
                  <a:pt x="5926932" y="771161"/>
                  <a:pt x="5922645" y="766874"/>
                  <a:pt x="5922645" y="760397"/>
                </a:cubicBezTo>
                <a:lnTo>
                  <a:pt x="5922645" y="741062"/>
                </a:lnTo>
                <a:cubicBezTo>
                  <a:pt x="5922645" y="734680"/>
                  <a:pt x="5926932" y="730394"/>
                  <a:pt x="5933409" y="730394"/>
                </a:cubicBezTo>
                <a:lnTo>
                  <a:pt x="5960174" y="730394"/>
                </a:lnTo>
                <a:cubicBezTo>
                  <a:pt x="5977319" y="730394"/>
                  <a:pt x="5986939" y="720773"/>
                  <a:pt x="5986939" y="703628"/>
                </a:cubicBezTo>
                <a:lnTo>
                  <a:pt x="5986939" y="338916"/>
                </a:lnTo>
                <a:cubicBezTo>
                  <a:pt x="5986939" y="325010"/>
                  <a:pt x="5981605" y="314246"/>
                  <a:pt x="5969794" y="306722"/>
                </a:cubicBezTo>
                <a:lnTo>
                  <a:pt x="5924741" y="275670"/>
                </a:lnTo>
                <a:cubicBezTo>
                  <a:pt x="5920455" y="272432"/>
                  <a:pt x="5918359" y="268145"/>
                  <a:pt x="5918359" y="262811"/>
                </a:cubicBezTo>
                <a:cubicBezTo>
                  <a:pt x="5918359" y="258525"/>
                  <a:pt x="5921598" y="254239"/>
                  <a:pt x="5926932" y="252143"/>
                </a:cubicBezTo>
                <a:lnTo>
                  <a:pt x="6057805" y="208138"/>
                </a:lnTo>
                <a:cubicBezTo>
                  <a:pt x="6076093" y="201661"/>
                  <a:pt x="6088857" y="210233"/>
                  <a:pt x="6088857" y="229569"/>
                </a:cubicBezTo>
                <a:lnTo>
                  <a:pt x="6088857" y="248905"/>
                </a:lnTo>
                <a:cubicBezTo>
                  <a:pt x="6088857" y="272527"/>
                  <a:pt x="6101715" y="276813"/>
                  <a:pt x="6118860" y="260716"/>
                </a:cubicBezTo>
                <a:cubicBezTo>
                  <a:pt x="6154293" y="227474"/>
                  <a:pt x="6205728" y="201756"/>
                  <a:pt x="6264783" y="201756"/>
                </a:cubicBezTo>
                <a:cubicBezTo>
                  <a:pt x="6376321" y="201756"/>
                  <a:pt x="6423470" y="291863"/>
                  <a:pt x="6423470" y="393780"/>
                </a:cubicBezTo>
                <a:lnTo>
                  <a:pt x="6423470" y="703724"/>
                </a:lnTo>
                <a:cubicBezTo>
                  <a:pt x="6423470" y="720869"/>
                  <a:pt x="6433090" y="730489"/>
                  <a:pt x="6450235" y="730489"/>
                </a:cubicBezTo>
                <a:lnTo>
                  <a:pt x="6475952" y="730489"/>
                </a:lnTo>
                <a:cubicBezTo>
                  <a:pt x="6482430" y="730489"/>
                  <a:pt x="6486716" y="734775"/>
                  <a:pt x="6486716" y="741157"/>
                </a:cubicBezTo>
                <a:lnTo>
                  <a:pt x="6486716" y="760493"/>
                </a:lnTo>
                <a:cubicBezTo>
                  <a:pt x="6486716" y="766970"/>
                  <a:pt x="6482430" y="771256"/>
                  <a:pt x="6475952" y="771256"/>
                </a:cubicBezTo>
                <a:lnTo>
                  <a:pt x="6267927" y="771256"/>
                </a:lnTo>
                <a:cubicBezTo>
                  <a:pt x="6261545" y="771256"/>
                  <a:pt x="6257259" y="766970"/>
                  <a:pt x="6257259" y="760493"/>
                </a:cubicBezTo>
                <a:lnTo>
                  <a:pt x="6257259" y="741157"/>
                </a:lnTo>
                <a:cubicBezTo>
                  <a:pt x="6257259" y="734775"/>
                  <a:pt x="6261545" y="730489"/>
                  <a:pt x="6267927" y="730489"/>
                </a:cubicBezTo>
                <a:lnTo>
                  <a:pt x="6294692" y="730489"/>
                </a:lnTo>
                <a:cubicBezTo>
                  <a:pt x="6311837" y="730489"/>
                  <a:pt x="6321457" y="720869"/>
                  <a:pt x="6321457" y="703724"/>
                </a:cubicBezTo>
                <a:lnTo>
                  <a:pt x="6321457" y="403401"/>
                </a:lnTo>
                <a:cubicBezTo>
                  <a:pt x="6321457" y="323010"/>
                  <a:pt x="6287167" y="276813"/>
                  <a:pt x="6216396" y="276813"/>
                </a:cubicBezTo>
                <a:cubicBezTo>
                  <a:pt x="6169152" y="276813"/>
                  <a:pt x="6132767" y="302531"/>
                  <a:pt x="6102763" y="330439"/>
                </a:cubicBezTo>
                <a:cubicBezTo>
                  <a:pt x="6092000" y="340059"/>
                  <a:pt x="6088761" y="350822"/>
                  <a:pt x="6088761" y="363681"/>
                </a:cubicBezTo>
                <a:lnTo>
                  <a:pt x="6088761" y="703724"/>
                </a:lnTo>
                <a:cubicBezTo>
                  <a:pt x="6088761" y="720869"/>
                  <a:pt x="6098382" y="730489"/>
                  <a:pt x="6115527" y="730489"/>
                </a:cubicBezTo>
                <a:lnTo>
                  <a:pt x="6141244" y="730489"/>
                </a:lnTo>
                <a:cubicBezTo>
                  <a:pt x="6147626" y="730489"/>
                  <a:pt x="6152008" y="734775"/>
                  <a:pt x="6152008" y="741157"/>
                </a:cubicBezTo>
                <a:lnTo>
                  <a:pt x="6152008" y="760493"/>
                </a:lnTo>
                <a:cubicBezTo>
                  <a:pt x="6152198" y="766874"/>
                  <a:pt x="6147816" y="771161"/>
                  <a:pt x="6141434" y="771161"/>
                </a:cubicBezTo>
                <a:close/>
              </a:path>
            </a:pathLst>
          </a:custGeom>
          <a:solidFill>
            <a:schemeClr val="bg1"/>
          </a:solidFill>
          <a:ln w="9525" cap="flat">
            <a:noFill/>
            <a:prstDash val="solid"/>
            <a:miter/>
          </a:ln>
        </p:spPr>
        <p:txBody>
          <a:bodyPr rtlCol="0" anchor="ctr"/>
          <a:lstStyle/>
          <a:p>
            <a:endParaRPr lang="sv-SE"/>
          </a:p>
        </p:txBody>
      </p:sp>
    </p:spTree>
    <p:extLst>
      <p:ext uri="{BB962C8B-B14F-4D97-AF65-F5344CB8AC3E}">
        <p14:creationId xmlns:p14="http://schemas.microsoft.com/office/powerpoint/2010/main" val="3010070780"/>
      </p:ext>
    </p:extLst>
  </p:cSld>
  <p:clrMapOvr>
    <a:masterClrMapping/>
  </p:clrMapOvr>
  <p:extLst>
    <p:ext uri="{DCECCB84-F9BA-43D5-87BE-67443E8EF086}">
      <p15:sldGuideLst xmlns:p15="http://schemas.microsoft.com/office/powerpoint/2012/main">
        <p15:guide id="1" pos="574">
          <p15:clr>
            <a:srgbClr val="FBAE40"/>
          </p15:clr>
        </p15:guide>
        <p15:guide id="2" pos="5881">
          <p15:clr>
            <a:srgbClr val="FBAE40"/>
          </p15:clr>
        </p15:guide>
        <p15:guide id="3" orient="horz" pos="2092">
          <p15:clr>
            <a:srgbClr val="FBAE40"/>
          </p15:clr>
        </p15:guide>
        <p15:guide id="4" orient="horz" pos="2772">
          <p15:clr>
            <a:srgbClr val="FBAE40"/>
          </p15:clr>
        </p15:guide>
        <p15:guide id="5" orient="horz" pos="286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lvl1pPr>
              <a:defRPr>
                <a:noFill/>
              </a:defRPr>
            </a:lvl1pPr>
          </a:lstStyle>
          <a:p>
            <a:fld id="{FD403CD0-842C-4BCD-83D3-BB78B185EE38}" type="datetimeFigureOut">
              <a:rPr lang="sv-SE" smtClean="0"/>
              <a:pPr/>
              <a:t>2024-09-09</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lvl1pPr>
              <a:defRPr>
                <a:noFill/>
              </a:defRPr>
            </a:lvl1p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lvl1pPr>
              <a:defRPr>
                <a:no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1800422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sion (Gotl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047B-49A9-43FA-88CF-86F605D05A6D}"/>
              </a:ext>
            </a:extLst>
          </p:cNvPr>
          <p:cNvSpPr>
            <a:spLocks noGrp="1"/>
          </p:cNvSpPr>
          <p:nvPr>
            <p:ph type="ctrTitle" hasCustomPrompt="1"/>
          </p:nvPr>
        </p:nvSpPr>
        <p:spPr>
          <a:xfrm>
            <a:off x="911225" y="1884221"/>
            <a:ext cx="10369550" cy="1440869"/>
          </a:xfrm>
        </p:spPr>
        <p:txBody>
          <a:bodyPr anchor="b"/>
          <a:lstStyle>
            <a:lvl1pPr algn="l">
              <a:defRPr sz="4800" b="0">
                <a:solidFill>
                  <a:schemeClr val="bg1"/>
                </a:solidFill>
                <a:latin typeface="+mn-lt"/>
              </a:defRPr>
            </a:lvl1pPr>
          </a:lstStyle>
          <a:p>
            <a:r>
              <a:rPr lang="sv-SE"/>
              <a:t>”Sverige ska ha rent dricksvatten, friska sjöar och hav.”</a:t>
            </a:r>
          </a:p>
        </p:txBody>
      </p:sp>
      <p:sp>
        <p:nvSpPr>
          <p:cNvPr id="3" name="Subtitle 2">
            <a:extLst>
              <a:ext uri="{FF2B5EF4-FFF2-40B4-BE49-F238E27FC236}">
                <a16:creationId xmlns:a16="http://schemas.microsoft.com/office/drawing/2014/main" id="{D44E67A1-5058-4F50-A93F-DD34E8747657}"/>
              </a:ext>
            </a:extLst>
          </p:cNvPr>
          <p:cNvSpPr>
            <a:spLocks noGrp="1"/>
          </p:cNvSpPr>
          <p:nvPr>
            <p:ph type="subTitle" idx="1" hasCustomPrompt="1"/>
          </p:nvPr>
        </p:nvSpPr>
        <p:spPr>
          <a:xfrm>
            <a:off x="911225" y="3860800"/>
            <a:ext cx="10369550" cy="436562"/>
          </a:xfrm>
        </p:spPr>
        <p:txBody>
          <a:bodyPr anchor="t"/>
          <a:lstStyle>
            <a:lvl1pPr marL="0" indent="0" algn="l">
              <a:buNone/>
              <a:defRPr sz="18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Svenskt Vattens vision</a:t>
            </a:r>
          </a:p>
        </p:txBody>
      </p:sp>
      <p:sp>
        <p:nvSpPr>
          <p:cNvPr id="4" name="Bild 5">
            <a:extLst>
              <a:ext uri="{FF2B5EF4-FFF2-40B4-BE49-F238E27FC236}">
                <a16:creationId xmlns:a16="http://schemas.microsoft.com/office/drawing/2014/main" id="{B63615CA-625E-8235-D668-5F77ECF2F94D}"/>
              </a:ext>
            </a:extLst>
          </p:cNvPr>
          <p:cNvSpPr/>
          <p:nvPr userDrawn="1"/>
        </p:nvSpPr>
        <p:spPr>
          <a:xfrm>
            <a:off x="9685178" y="6142576"/>
            <a:ext cx="1951200" cy="237600"/>
          </a:xfrm>
          <a:custGeom>
            <a:avLst/>
            <a:gdLst>
              <a:gd name="connsiteX0" fmla="*/ 229457 w 6486715"/>
              <a:gd name="connsiteY0" fmla="*/ 36497 h 782019"/>
              <a:gd name="connsiteX1" fmla="*/ 115824 w 6486715"/>
              <a:gd name="connsiteY1" fmla="*/ 168419 h 782019"/>
              <a:gd name="connsiteX2" fmla="*/ 522351 w 6486715"/>
              <a:gd name="connsiteY2" fmla="*/ 557705 h 782019"/>
              <a:gd name="connsiteX3" fmla="*/ 262795 w 6486715"/>
              <a:gd name="connsiteY3" fmla="*/ 781924 h 782019"/>
              <a:gd name="connsiteX4" fmla="*/ 12859 w 6486715"/>
              <a:gd name="connsiteY4" fmla="*/ 692865 h 782019"/>
              <a:gd name="connsiteX5" fmla="*/ 0 w 6486715"/>
              <a:gd name="connsiteY5" fmla="*/ 659623 h 782019"/>
              <a:gd name="connsiteX6" fmla="*/ 0 w 6486715"/>
              <a:gd name="connsiteY6" fmla="*/ 572755 h 782019"/>
              <a:gd name="connsiteX7" fmla="*/ 26765 w 6486715"/>
              <a:gd name="connsiteY7" fmla="*/ 545990 h 782019"/>
              <a:gd name="connsiteX8" fmla="*/ 50387 w 6486715"/>
              <a:gd name="connsiteY8" fmla="*/ 545990 h 782019"/>
              <a:gd name="connsiteX9" fmla="*/ 80391 w 6486715"/>
              <a:gd name="connsiteY9" fmla="*/ 568564 h 782019"/>
              <a:gd name="connsiteX10" fmla="*/ 272415 w 6486715"/>
              <a:gd name="connsiteY10" fmla="*/ 736966 h 782019"/>
              <a:gd name="connsiteX11" fmla="*/ 425768 w 6486715"/>
              <a:gd name="connsiteY11" fmla="*/ 586757 h 782019"/>
              <a:gd name="connsiteX12" fmla="*/ 24670 w 6486715"/>
              <a:gd name="connsiteY12" fmla="*/ 207090 h 782019"/>
              <a:gd name="connsiteX13" fmla="*/ 227362 w 6486715"/>
              <a:gd name="connsiteY13" fmla="*/ 112 h 782019"/>
              <a:gd name="connsiteX14" fmla="*/ 255270 w 6486715"/>
              <a:gd name="connsiteY14" fmla="*/ 16209 h 782019"/>
              <a:gd name="connsiteX15" fmla="*/ 229457 w 6486715"/>
              <a:gd name="connsiteY15" fmla="*/ 36497 h 782019"/>
              <a:gd name="connsiteX16" fmla="*/ 307753 w 6486715"/>
              <a:gd name="connsiteY16" fmla="*/ 129842 h 782019"/>
              <a:gd name="connsiteX17" fmla="*/ 374237 w 6486715"/>
              <a:gd name="connsiteY17" fmla="*/ 196327 h 782019"/>
              <a:gd name="connsiteX18" fmla="*/ 446151 w 6486715"/>
              <a:gd name="connsiteY18" fmla="*/ 121270 h 782019"/>
              <a:gd name="connsiteX19" fmla="*/ 347472 w 6486715"/>
              <a:gd name="connsiteY19" fmla="*/ 9732 h 782019"/>
              <a:gd name="connsiteX20" fmla="*/ 331375 w 6486715"/>
              <a:gd name="connsiteY20" fmla="*/ 24686 h 782019"/>
              <a:gd name="connsiteX21" fmla="*/ 342043 w 6486715"/>
              <a:gd name="connsiteY21" fmla="*/ 53642 h 782019"/>
              <a:gd name="connsiteX22" fmla="*/ 307753 w 6486715"/>
              <a:gd name="connsiteY22" fmla="*/ 129842 h 782019"/>
              <a:gd name="connsiteX23" fmla="*/ 1081088 w 6486715"/>
              <a:gd name="connsiteY23" fmla="*/ 224140 h 782019"/>
              <a:gd name="connsiteX24" fmla="*/ 1081088 w 6486715"/>
              <a:gd name="connsiteY24" fmla="*/ 243476 h 782019"/>
              <a:gd name="connsiteX25" fmla="*/ 1070324 w 6486715"/>
              <a:gd name="connsiteY25" fmla="*/ 254239 h 782019"/>
              <a:gd name="connsiteX26" fmla="*/ 1040321 w 6486715"/>
              <a:gd name="connsiteY26" fmla="*/ 254239 h 782019"/>
              <a:gd name="connsiteX27" fmla="*/ 1009174 w 6486715"/>
              <a:gd name="connsiteY27" fmla="*/ 275670 h 782019"/>
              <a:gd name="connsiteX28" fmla="*/ 818293 w 6486715"/>
              <a:gd name="connsiteY28" fmla="*/ 766874 h 782019"/>
              <a:gd name="connsiteX29" fmla="*/ 806482 w 6486715"/>
              <a:gd name="connsiteY29" fmla="*/ 775447 h 782019"/>
              <a:gd name="connsiteX30" fmla="*/ 763619 w 6486715"/>
              <a:gd name="connsiteY30" fmla="*/ 775447 h 782019"/>
              <a:gd name="connsiteX31" fmla="*/ 751808 w 6486715"/>
              <a:gd name="connsiteY31" fmla="*/ 766874 h 782019"/>
              <a:gd name="connsiteX32" fmla="*/ 559880 w 6486715"/>
              <a:gd name="connsiteY32" fmla="*/ 275670 h 782019"/>
              <a:gd name="connsiteX33" fmla="*/ 528733 w 6486715"/>
              <a:gd name="connsiteY33" fmla="*/ 254239 h 782019"/>
              <a:gd name="connsiteX34" fmla="*/ 499777 w 6486715"/>
              <a:gd name="connsiteY34" fmla="*/ 254239 h 782019"/>
              <a:gd name="connsiteX35" fmla="*/ 489109 w 6486715"/>
              <a:gd name="connsiteY35" fmla="*/ 243476 h 782019"/>
              <a:gd name="connsiteX36" fmla="*/ 489109 w 6486715"/>
              <a:gd name="connsiteY36" fmla="*/ 224140 h 782019"/>
              <a:gd name="connsiteX37" fmla="*/ 499777 w 6486715"/>
              <a:gd name="connsiteY37" fmla="*/ 213472 h 782019"/>
              <a:gd name="connsiteX38" fmla="*/ 742188 w 6486715"/>
              <a:gd name="connsiteY38" fmla="*/ 213472 h 782019"/>
              <a:gd name="connsiteX39" fmla="*/ 752951 w 6486715"/>
              <a:gd name="connsiteY39" fmla="*/ 224140 h 782019"/>
              <a:gd name="connsiteX40" fmla="*/ 752951 w 6486715"/>
              <a:gd name="connsiteY40" fmla="*/ 243476 h 782019"/>
              <a:gd name="connsiteX41" fmla="*/ 742188 w 6486715"/>
              <a:gd name="connsiteY41" fmla="*/ 254239 h 782019"/>
              <a:gd name="connsiteX42" fmla="*/ 707898 w 6486715"/>
              <a:gd name="connsiteY42" fmla="*/ 254239 h 782019"/>
              <a:gd name="connsiteX43" fmla="*/ 686467 w 6486715"/>
              <a:gd name="connsiteY43" fmla="*/ 285290 h 782019"/>
              <a:gd name="connsiteX44" fmla="*/ 799052 w 6486715"/>
              <a:gd name="connsiteY44" fmla="*/ 584566 h 782019"/>
              <a:gd name="connsiteX45" fmla="*/ 834485 w 6486715"/>
              <a:gd name="connsiteY45" fmla="*/ 584566 h 782019"/>
              <a:gd name="connsiteX46" fmla="*/ 942785 w 6486715"/>
              <a:gd name="connsiteY46" fmla="*/ 285290 h 782019"/>
              <a:gd name="connsiteX47" fmla="*/ 920306 w 6486715"/>
              <a:gd name="connsiteY47" fmla="*/ 254239 h 782019"/>
              <a:gd name="connsiteX48" fmla="*/ 883825 w 6486715"/>
              <a:gd name="connsiteY48" fmla="*/ 254239 h 782019"/>
              <a:gd name="connsiteX49" fmla="*/ 873157 w 6486715"/>
              <a:gd name="connsiteY49" fmla="*/ 243476 h 782019"/>
              <a:gd name="connsiteX50" fmla="*/ 873157 w 6486715"/>
              <a:gd name="connsiteY50" fmla="*/ 224140 h 782019"/>
              <a:gd name="connsiteX51" fmla="*/ 883825 w 6486715"/>
              <a:gd name="connsiteY51" fmla="*/ 213472 h 782019"/>
              <a:gd name="connsiteX52" fmla="*/ 1070420 w 6486715"/>
              <a:gd name="connsiteY52" fmla="*/ 213472 h 782019"/>
              <a:gd name="connsiteX53" fmla="*/ 1081088 w 6486715"/>
              <a:gd name="connsiteY53" fmla="*/ 224140 h 782019"/>
              <a:gd name="connsiteX54" fmla="*/ 1531525 w 6486715"/>
              <a:gd name="connsiteY54" fmla="*/ 664957 h 782019"/>
              <a:gd name="connsiteX55" fmla="*/ 1325594 w 6486715"/>
              <a:gd name="connsiteY55" fmla="*/ 781924 h 782019"/>
              <a:gd name="connsiteX56" fmla="*/ 1058513 w 6486715"/>
              <a:gd name="connsiteY56" fmla="*/ 500841 h 782019"/>
              <a:gd name="connsiteX57" fmla="*/ 1332071 w 6486715"/>
              <a:gd name="connsiteY57" fmla="*/ 202709 h 782019"/>
              <a:gd name="connsiteX58" fmla="*/ 1556195 w 6486715"/>
              <a:gd name="connsiteY58" fmla="*/ 452645 h 782019"/>
              <a:gd name="connsiteX59" fmla="*/ 1530477 w 6486715"/>
              <a:gd name="connsiteY59" fmla="*/ 480553 h 782019"/>
              <a:gd name="connsiteX60" fmla="*/ 1196912 w 6486715"/>
              <a:gd name="connsiteY60" fmla="*/ 480553 h 782019"/>
              <a:gd name="connsiteX61" fmla="*/ 1170146 w 6486715"/>
              <a:gd name="connsiteY61" fmla="*/ 508366 h 782019"/>
              <a:gd name="connsiteX62" fmla="*/ 1338548 w 6486715"/>
              <a:gd name="connsiteY62" fmla="*/ 699247 h 782019"/>
              <a:gd name="connsiteX63" fmla="*/ 1501521 w 6486715"/>
              <a:gd name="connsiteY63" fmla="*/ 640287 h 782019"/>
              <a:gd name="connsiteX64" fmla="*/ 1531525 w 6486715"/>
              <a:gd name="connsiteY64" fmla="*/ 632762 h 782019"/>
              <a:gd name="connsiteX65" fmla="*/ 1531525 w 6486715"/>
              <a:gd name="connsiteY65" fmla="*/ 664957 h 782019"/>
              <a:gd name="connsiteX66" fmla="*/ 1177576 w 6486715"/>
              <a:gd name="connsiteY66" fmla="*/ 399019 h 782019"/>
              <a:gd name="connsiteX67" fmla="*/ 1202246 w 6486715"/>
              <a:gd name="connsiteY67" fmla="*/ 429023 h 782019"/>
              <a:gd name="connsiteX68" fmla="*/ 1425321 w 6486715"/>
              <a:gd name="connsiteY68" fmla="*/ 429023 h 782019"/>
              <a:gd name="connsiteX69" fmla="*/ 1452086 w 6486715"/>
              <a:gd name="connsiteY69" fmla="*/ 399019 h 782019"/>
              <a:gd name="connsiteX70" fmla="*/ 1327595 w 6486715"/>
              <a:gd name="connsiteY70" fmla="*/ 247762 h 782019"/>
              <a:gd name="connsiteX71" fmla="*/ 1177576 w 6486715"/>
              <a:gd name="connsiteY71" fmla="*/ 399019 h 782019"/>
              <a:gd name="connsiteX72" fmla="*/ 1816894 w 6486715"/>
              <a:gd name="connsiteY72" fmla="*/ 771161 h 782019"/>
              <a:gd name="connsiteX73" fmla="*/ 1608868 w 6486715"/>
              <a:gd name="connsiteY73" fmla="*/ 771161 h 782019"/>
              <a:gd name="connsiteX74" fmla="*/ 1598105 w 6486715"/>
              <a:gd name="connsiteY74" fmla="*/ 760397 h 782019"/>
              <a:gd name="connsiteX75" fmla="*/ 1598105 w 6486715"/>
              <a:gd name="connsiteY75" fmla="*/ 741062 h 782019"/>
              <a:gd name="connsiteX76" fmla="*/ 1608868 w 6486715"/>
              <a:gd name="connsiteY76" fmla="*/ 730394 h 782019"/>
              <a:gd name="connsiteX77" fmla="*/ 1635633 w 6486715"/>
              <a:gd name="connsiteY77" fmla="*/ 730394 h 782019"/>
              <a:gd name="connsiteX78" fmla="*/ 1662398 w 6486715"/>
              <a:gd name="connsiteY78" fmla="*/ 703628 h 782019"/>
              <a:gd name="connsiteX79" fmla="*/ 1662398 w 6486715"/>
              <a:gd name="connsiteY79" fmla="*/ 338916 h 782019"/>
              <a:gd name="connsiteX80" fmla="*/ 1645253 w 6486715"/>
              <a:gd name="connsiteY80" fmla="*/ 306722 h 782019"/>
              <a:gd name="connsiteX81" fmla="*/ 1600200 w 6486715"/>
              <a:gd name="connsiteY81" fmla="*/ 275670 h 782019"/>
              <a:gd name="connsiteX82" fmla="*/ 1593818 w 6486715"/>
              <a:gd name="connsiteY82" fmla="*/ 262811 h 782019"/>
              <a:gd name="connsiteX83" fmla="*/ 1602391 w 6486715"/>
              <a:gd name="connsiteY83" fmla="*/ 252143 h 782019"/>
              <a:gd name="connsiteX84" fmla="*/ 1733264 w 6486715"/>
              <a:gd name="connsiteY84" fmla="*/ 208138 h 782019"/>
              <a:gd name="connsiteX85" fmla="*/ 1764316 w 6486715"/>
              <a:gd name="connsiteY85" fmla="*/ 229569 h 782019"/>
              <a:gd name="connsiteX86" fmla="*/ 1764316 w 6486715"/>
              <a:gd name="connsiteY86" fmla="*/ 248905 h 782019"/>
              <a:gd name="connsiteX87" fmla="*/ 1794320 w 6486715"/>
              <a:gd name="connsiteY87" fmla="*/ 260716 h 782019"/>
              <a:gd name="connsiteX88" fmla="*/ 1940243 w 6486715"/>
              <a:gd name="connsiteY88" fmla="*/ 201756 h 782019"/>
              <a:gd name="connsiteX89" fmla="*/ 2098929 w 6486715"/>
              <a:gd name="connsiteY89" fmla="*/ 393780 h 782019"/>
              <a:gd name="connsiteX90" fmla="*/ 2098929 w 6486715"/>
              <a:gd name="connsiteY90" fmla="*/ 703724 h 782019"/>
              <a:gd name="connsiteX91" fmla="*/ 2125694 w 6486715"/>
              <a:gd name="connsiteY91" fmla="*/ 730489 h 782019"/>
              <a:gd name="connsiteX92" fmla="*/ 2151412 w 6486715"/>
              <a:gd name="connsiteY92" fmla="*/ 730489 h 782019"/>
              <a:gd name="connsiteX93" fmla="*/ 2162175 w 6486715"/>
              <a:gd name="connsiteY93" fmla="*/ 741157 h 782019"/>
              <a:gd name="connsiteX94" fmla="*/ 2162175 w 6486715"/>
              <a:gd name="connsiteY94" fmla="*/ 760493 h 782019"/>
              <a:gd name="connsiteX95" fmla="*/ 2151412 w 6486715"/>
              <a:gd name="connsiteY95" fmla="*/ 771256 h 782019"/>
              <a:gd name="connsiteX96" fmla="*/ 1943386 w 6486715"/>
              <a:gd name="connsiteY96" fmla="*/ 771256 h 782019"/>
              <a:gd name="connsiteX97" fmla="*/ 1932718 w 6486715"/>
              <a:gd name="connsiteY97" fmla="*/ 760493 h 782019"/>
              <a:gd name="connsiteX98" fmla="*/ 1932718 w 6486715"/>
              <a:gd name="connsiteY98" fmla="*/ 741157 h 782019"/>
              <a:gd name="connsiteX99" fmla="*/ 1943386 w 6486715"/>
              <a:gd name="connsiteY99" fmla="*/ 730489 h 782019"/>
              <a:gd name="connsiteX100" fmla="*/ 1970151 w 6486715"/>
              <a:gd name="connsiteY100" fmla="*/ 730489 h 782019"/>
              <a:gd name="connsiteX101" fmla="*/ 1996916 w 6486715"/>
              <a:gd name="connsiteY101" fmla="*/ 703724 h 782019"/>
              <a:gd name="connsiteX102" fmla="*/ 1996916 w 6486715"/>
              <a:gd name="connsiteY102" fmla="*/ 403401 h 782019"/>
              <a:gd name="connsiteX103" fmla="*/ 1891856 w 6486715"/>
              <a:gd name="connsiteY103" fmla="*/ 276813 h 782019"/>
              <a:gd name="connsiteX104" fmla="*/ 1778222 w 6486715"/>
              <a:gd name="connsiteY104" fmla="*/ 330439 h 782019"/>
              <a:gd name="connsiteX105" fmla="*/ 1764221 w 6486715"/>
              <a:gd name="connsiteY105" fmla="*/ 363681 h 782019"/>
              <a:gd name="connsiteX106" fmla="*/ 1764221 w 6486715"/>
              <a:gd name="connsiteY106" fmla="*/ 703724 h 782019"/>
              <a:gd name="connsiteX107" fmla="*/ 1790986 w 6486715"/>
              <a:gd name="connsiteY107" fmla="*/ 730489 h 782019"/>
              <a:gd name="connsiteX108" fmla="*/ 1816703 w 6486715"/>
              <a:gd name="connsiteY108" fmla="*/ 730489 h 782019"/>
              <a:gd name="connsiteX109" fmla="*/ 1827467 w 6486715"/>
              <a:gd name="connsiteY109" fmla="*/ 741157 h 782019"/>
              <a:gd name="connsiteX110" fmla="*/ 1827467 w 6486715"/>
              <a:gd name="connsiteY110" fmla="*/ 760493 h 782019"/>
              <a:gd name="connsiteX111" fmla="*/ 1816894 w 6486715"/>
              <a:gd name="connsiteY111" fmla="*/ 771161 h 782019"/>
              <a:gd name="connsiteX112" fmla="*/ 2299526 w 6486715"/>
              <a:gd name="connsiteY112" fmla="*/ 326057 h 782019"/>
              <a:gd name="connsiteX113" fmla="*/ 2616994 w 6486715"/>
              <a:gd name="connsiteY113" fmla="*/ 607045 h 782019"/>
              <a:gd name="connsiteX114" fmla="*/ 2398205 w 6486715"/>
              <a:gd name="connsiteY114" fmla="*/ 781924 h 782019"/>
              <a:gd name="connsiteX115" fmla="*/ 2228755 w 6486715"/>
              <a:gd name="connsiteY115" fmla="*/ 731442 h 782019"/>
              <a:gd name="connsiteX116" fmla="*/ 2212658 w 6486715"/>
              <a:gd name="connsiteY116" fmla="*/ 698199 h 782019"/>
              <a:gd name="connsiteX117" fmla="*/ 2212658 w 6486715"/>
              <a:gd name="connsiteY117" fmla="*/ 621999 h 782019"/>
              <a:gd name="connsiteX118" fmla="*/ 2239518 w 6486715"/>
              <a:gd name="connsiteY118" fmla="*/ 595234 h 782019"/>
              <a:gd name="connsiteX119" fmla="*/ 2245900 w 6486715"/>
              <a:gd name="connsiteY119" fmla="*/ 595234 h 782019"/>
              <a:gd name="connsiteX120" fmla="*/ 2275904 w 6486715"/>
              <a:gd name="connsiteY120" fmla="*/ 617808 h 782019"/>
              <a:gd name="connsiteX121" fmla="*/ 2418493 w 6486715"/>
              <a:gd name="connsiteY121" fmla="*/ 736871 h 782019"/>
              <a:gd name="connsiteX122" fmla="*/ 2536508 w 6486715"/>
              <a:gd name="connsiteY122" fmla="*/ 632858 h 782019"/>
              <a:gd name="connsiteX123" fmla="*/ 2224373 w 6486715"/>
              <a:gd name="connsiteY123" fmla="*/ 366920 h 782019"/>
              <a:gd name="connsiteX124" fmla="*/ 2414207 w 6486715"/>
              <a:gd name="connsiteY124" fmla="*/ 202804 h 782019"/>
              <a:gd name="connsiteX125" fmla="*/ 2552605 w 6486715"/>
              <a:gd name="connsiteY125" fmla="*/ 227474 h 782019"/>
              <a:gd name="connsiteX126" fmla="*/ 2571941 w 6486715"/>
              <a:gd name="connsiteY126" fmla="*/ 258525 h 782019"/>
              <a:gd name="connsiteX127" fmla="*/ 2571941 w 6486715"/>
              <a:gd name="connsiteY127" fmla="*/ 328248 h 782019"/>
              <a:gd name="connsiteX128" fmla="*/ 2546223 w 6486715"/>
              <a:gd name="connsiteY128" fmla="*/ 355013 h 782019"/>
              <a:gd name="connsiteX129" fmla="*/ 2544128 w 6486715"/>
              <a:gd name="connsiteY129" fmla="*/ 355013 h 782019"/>
              <a:gd name="connsiteX130" fmla="*/ 2515172 w 6486715"/>
              <a:gd name="connsiteY130" fmla="*/ 335678 h 782019"/>
              <a:gd name="connsiteX131" fmla="*/ 2392871 w 6486715"/>
              <a:gd name="connsiteY131" fmla="*/ 247762 h 782019"/>
              <a:gd name="connsiteX132" fmla="*/ 2299526 w 6486715"/>
              <a:gd name="connsiteY132" fmla="*/ 326057 h 782019"/>
              <a:gd name="connsiteX133" fmla="*/ 2695289 w 6486715"/>
              <a:gd name="connsiteY133" fmla="*/ 102982 h 782019"/>
              <a:gd name="connsiteX134" fmla="*/ 2650236 w 6486715"/>
              <a:gd name="connsiteY134" fmla="*/ 71835 h 782019"/>
              <a:gd name="connsiteX135" fmla="*/ 2643854 w 6486715"/>
              <a:gd name="connsiteY135" fmla="*/ 58976 h 782019"/>
              <a:gd name="connsiteX136" fmla="*/ 2652427 w 6486715"/>
              <a:gd name="connsiteY136" fmla="*/ 48308 h 782019"/>
              <a:gd name="connsiteX137" fmla="*/ 2783301 w 6486715"/>
              <a:gd name="connsiteY137" fmla="*/ 4303 h 782019"/>
              <a:gd name="connsiteX138" fmla="*/ 2814352 w 6486715"/>
              <a:gd name="connsiteY138" fmla="*/ 25734 h 782019"/>
              <a:gd name="connsiteX139" fmla="*/ 2814352 w 6486715"/>
              <a:gd name="connsiteY139" fmla="*/ 466551 h 782019"/>
              <a:gd name="connsiteX140" fmla="*/ 2847594 w 6486715"/>
              <a:gd name="connsiteY140" fmla="*/ 479410 h 782019"/>
              <a:gd name="connsiteX141" fmla="*/ 3012758 w 6486715"/>
              <a:gd name="connsiteY141" fmla="*/ 298149 h 782019"/>
              <a:gd name="connsiteX142" fmla="*/ 2997708 w 6486715"/>
              <a:gd name="connsiteY142" fmla="*/ 264907 h 782019"/>
              <a:gd name="connsiteX143" fmla="*/ 2976277 w 6486715"/>
              <a:gd name="connsiteY143" fmla="*/ 264907 h 782019"/>
              <a:gd name="connsiteX144" fmla="*/ 2965514 w 6486715"/>
              <a:gd name="connsiteY144" fmla="*/ 254239 h 782019"/>
              <a:gd name="connsiteX145" fmla="*/ 2965514 w 6486715"/>
              <a:gd name="connsiteY145" fmla="*/ 224235 h 782019"/>
              <a:gd name="connsiteX146" fmla="*/ 2976277 w 6486715"/>
              <a:gd name="connsiteY146" fmla="*/ 213567 h 782019"/>
              <a:gd name="connsiteX147" fmla="*/ 3178969 w 6486715"/>
              <a:gd name="connsiteY147" fmla="*/ 213567 h 782019"/>
              <a:gd name="connsiteX148" fmla="*/ 3189732 w 6486715"/>
              <a:gd name="connsiteY148" fmla="*/ 224235 h 782019"/>
              <a:gd name="connsiteX149" fmla="*/ 3189732 w 6486715"/>
              <a:gd name="connsiteY149" fmla="*/ 254239 h 782019"/>
              <a:gd name="connsiteX150" fmla="*/ 3178969 w 6486715"/>
              <a:gd name="connsiteY150" fmla="*/ 264907 h 782019"/>
              <a:gd name="connsiteX151" fmla="*/ 3141440 w 6486715"/>
              <a:gd name="connsiteY151" fmla="*/ 264907 h 782019"/>
              <a:gd name="connsiteX152" fmla="*/ 3109246 w 6486715"/>
              <a:gd name="connsiteY152" fmla="*/ 279956 h 782019"/>
              <a:gd name="connsiteX153" fmla="*/ 2993422 w 6486715"/>
              <a:gd name="connsiteY153" fmla="*/ 409687 h 782019"/>
              <a:gd name="connsiteX154" fmla="*/ 2990184 w 6486715"/>
              <a:gd name="connsiteY154" fmla="*/ 447215 h 782019"/>
              <a:gd name="connsiteX155" fmla="*/ 3153251 w 6486715"/>
              <a:gd name="connsiteY155" fmla="*/ 712106 h 782019"/>
              <a:gd name="connsiteX156" fmla="*/ 3185446 w 6486715"/>
              <a:gd name="connsiteY156" fmla="*/ 730394 h 782019"/>
              <a:gd name="connsiteX157" fmla="*/ 3205829 w 6486715"/>
              <a:gd name="connsiteY157" fmla="*/ 730394 h 782019"/>
              <a:gd name="connsiteX158" fmla="*/ 3216593 w 6486715"/>
              <a:gd name="connsiteY158" fmla="*/ 741062 h 782019"/>
              <a:gd name="connsiteX159" fmla="*/ 3216593 w 6486715"/>
              <a:gd name="connsiteY159" fmla="*/ 760397 h 782019"/>
              <a:gd name="connsiteX160" fmla="*/ 3205829 w 6486715"/>
              <a:gd name="connsiteY160" fmla="*/ 771161 h 782019"/>
              <a:gd name="connsiteX161" fmla="*/ 2990279 w 6486715"/>
              <a:gd name="connsiteY161" fmla="*/ 771161 h 782019"/>
              <a:gd name="connsiteX162" fmla="*/ 2979611 w 6486715"/>
              <a:gd name="connsiteY162" fmla="*/ 760397 h 782019"/>
              <a:gd name="connsiteX163" fmla="*/ 2979611 w 6486715"/>
              <a:gd name="connsiteY163" fmla="*/ 741062 h 782019"/>
              <a:gd name="connsiteX164" fmla="*/ 2990279 w 6486715"/>
              <a:gd name="connsiteY164" fmla="*/ 730394 h 782019"/>
              <a:gd name="connsiteX165" fmla="*/ 3007424 w 6486715"/>
              <a:gd name="connsiteY165" fmla="*/ 730394 h 782019"/>
              <a:gd name="connsiteX166" fmla="*/ 3025712 w 6486715"/>
              <a:gd name="connsiteY166" fmla="*/ 698199 h 782019"/>
              <a:gd name="connsiteX167" fmla="*/ 2918460 w 6486715"/>
              <a:gd name="connsiteY167" fmla="*/ 522272 h 782019"/>
              <a:gd name="connsiteX168" fmla="*/ 2880932 w 6486715"/>
              <a:gd name="connsiteY168" fmla="*/ 517986 h 782019"/>
              <a:gd name="connsiteX169" fmla="*/ 2827306 w 6486715"/>
              <a:gd name="connsiteY169" fmla="*/ 573707 h 782019"/>
              <a:gd name="connsiteX170" fmla="*/ 2814447 w 6486715"/>
              <a:gd name="connsiteY170" fmla="*/ 606950 h 782019"/>
              <a:gd name="connsiteX171" fmla="*/ 2814447 w 6486715"/>
              <a:gd name="connsiteY171" fmla="*/ 703533 h 782019"/>
              <a:gd name="connsiteX172" fmla="*/ 2841212 w 6486715"/>
              <a:gd name="connsiteY172" fmla="*/ 730298 h 782019"/>
              <a:gd name="connsiteX173" fmla="*/ 2877693 w 6486715"/>
              <a:gd name="connsiteY173" fmla="*/ 730298 h 782019"/>
              <a:gd name="connsiteX174" fmla="*/ 2888456 w 6486715"/>
              <a:gd name="connsiteY174" fmla="*/ 740967 h 782019"/>
              <a:gd name="connsiteX175" fmla="*/ 2888456 w 6486715"/>
              <a:gd name="connsiteY175" fmla="*/ 760302 h 782019"/>
              <a:gd name="connsiteX176" fmla="*/ 2877693 w 6486715"/>
              <a:gd name="connsiteY176" fmla="*/ 771065 h 782019"/>
              <a:gd name="connsiteX177" fmla="*/ 2658904 w 6486715"/>
              <a:gd name="connsiteY177" fmla="*/ 771065 h 782019"/>
              <a:gd name="connsiteX178" fmla="*/ 2648236 w 6486715"/>
              <a:gd name="connsiteY178" fmla="*/ 760302 h 782019"/>
              <a:gd name="connsiteX179" fmla="*/ 2648236 w 6486715"/>
              <a:gd name="connsiteY179" fmla="*/ 740967 h 782019"/>
              <a:gd name="connsiteX180" fmla="*/ 2658904 w 6486715"/>
              <a:gd name="connsiteY180" fmla="*/ 730298 h 782019"/>
              <a:gd name="connsiteX181" fmla="*/ 2685764 w 6486715"/>
              <a:gd name="connsiteY181" fmla="*/ 730298 h 782019"/>
              <a:gd name="connsiteX182" fmla="*/ 2712530 w 6486715"/>
              <a:gd name="connsiteY182" fmla="*/ 703533 h 782019"/>
              <a:gd name="connsiteX183" fmla="*/ 2712530 w 6486715"/>
              <a:gd name="connsiteY183" fmla="*/ 135081 h 782019"/>
              <a:gd name="connsiteX184" fmla="*/ 2695289 w 6486715"/>
              <a:gd name="connsiteY184" fmla="*/ 102982 h 782019"/>
              <a:gd name="connsiteX185" fmla="*/ 3234785 w 6486715"/>
              <a:gd name="connsiteY185" fmla="*/ 254239 h 782019"/>
              <a:gd name="connsiteX186" fmla="*/ 3234785 w 6486715"/>
              <a:gd name="connsiteY186" fmla="*/ 224235 h 782019"/>
              <a:gd name="connsiteX187" fmla="*/ 3245453 w 6486715"/>
              <a:gd name="connsiteY187" fmla="*/ 213567 h 782019"/>
              <a:gd name="connsiteX188" fmla="*/ 3342037 w 6486715"/>
              <a:gd name="connsiteY188" fmla="*/ 95552 h 782019"/>
              <a:gd name="connsiteX189" fmla="*/ 3370993 w 6486715"/>
              <a:gd name="connsiteY189" fmla="*/ 70883 h 782019"/>
              <a:gd name="connsiteX190" fmla="*/ 3374231 w 6486715"/>
              <a:gd name="connsiteY190" fmla="*/ 70883 h 782019"/>
              <a:gd name="connsiteX191" fmla="*/ 3400997 w 6486715"/>
              <a:gd name="connsiteY191" fmla="*/ 97648 h 782019"/>
              <a:gd name="connsiteX192" fmla="*/ 3400997 w 6486715"/>
              <a:gd name="connsiteY192" fmla="*/ 186611 h 782019"/>
              <a:gd name="connsiteX193" fmla="*/ 3427762 w 6486715"/>
              <a:gd name="connsiteY193" fmla="*/ 213472 h 782019"/>
              <a:gd name="connsiteX194" fmla="*/ 3546825 w 6486715"/>
              <a:gd name="connsiteY194" fmla="*/ 213472 h 782019"/>
              <a:gd name="connsiteX195" fmla="*/ 3557588 w 6486715"/>
              <a:gd name="connsiteY195" fmla="*/ 224140 h 782019"/>
              <a:gd name="connsiteX196" fmla="*/ 3557588 w 6486715"/>
              <a:gd name="connsiteY196" fmla="*/ 254144 h 782019"/>
              <a:gd name="connsiteX197" fmla="*/ 3546825 w 6486715"/>
              <a:gd name="connsiteY197" fmla="*/ 264812 h 782019"/>
              <a:gd name="connsiteX198" fmla="*/ 3427762 w 6486715"/>
              <a:gd name="connsiteY198" fmla="*/ 264812 h 782019"/>
              <a:gd name="connsiteX199" fmla="*/ 3400997 w 6486715"/>
              <a:gd name="connsiteY199" fmla="*/ 291672 h 782019"/>
              <a:gd name="connsiteX200" fmla="*/ 3400997 w 6486715"/>
              <a:gd name="connsiteY200" fmla="*/ 623047 h 782019"/>
              <a:gd name="connsiteX201" fmla="*/ 3477197 w 6486715"/>
              <a:gd name="connsiteY201" fmla="*/ 716392 h 782019"/>
              <a:gd name="connsiteX202" fmla="*/ 3543681 w 6486715"/>
              <a:gd name="connsiteY202" fmla="*/ 699247 h 782019"/>
              <a:gd name="connsiteX203" fmla="*/ 3576923 w 6486715"/>
              <a:gd name="connsiteY203" fmla="*/ 698199 h 782019"/>
              <a:gd name="connsiteX204" fmla="*/ 3570542 w 6486715"/>
              <a:gd name="connsiteY204" fmla="*/ 731442 h 782019"/>
              <a:gd name="connsiteX205" fmla="*/ 3436430 w 6486715"/>
              <a:gd name="connsiteY205" fmla="*/ 781924 h 782019"/>
              <a:gd name="connsiteX206" fmla="*/ 3299175 w 6486715"/>
              <a:gd name="connsiteY206" fmla="*/ 633905 h 782019"/>
              <a:gd name="connsiteX207" fmla="*/ 3299175 w 6486715"/>
              <a:gd name="connsiteY207" fmla="*/ 291768 h 782019"/>
              <a:gd name="connsiteX208" fmla="*/ 3272409 w 6486715"/>
              <a:gd name="connsiteY208" fmla="*/ 264907 h 782019"/>
              <a:gd name="connsiteX209" fmla="*/ 3245644 w 6486715"/>
              <a:gd name="connsiteY209" fmla="*/ 264907 h 782019"/>
              <a:gd name="connsiteX210" fmla="*/ 3234785 w 6486715"/>
              <a:gd name="connsiteY210" fmla="*/ 254239 h 782019"/>
              <a:gd name="connsiteX211" fmla="*/ 3951256 w 6486715"/>
              <a:gd name="connsiteY211" fmla="*/ 767922 h 782019"/>
              <a:gd name="connsiteX212" fmla="*/ 3688461 w 6486715"/>
              <a:gd name="connsiteY212" fmla="*/ 84694 h 782019"/>
              <a:gd name="connsiteX213" fmla="*/ 3657410 w 6486715"/>
              <a:gd name="connsiteY213" fmla="*/ 63263 h 782019"/>
              <a:gd name="connsiteX214" fmla="*/ 3611309 w 6486715"/>
              <a:gd name="connsiteY214" fmla="*/ 63263 h 782019"/>
              <a:gd name="connsiteX215" fmla="*/ 3600545 w 6486715"/>
              <a:gd name="connsiteY215" fmla="*/ 52499 h 782019"/>
              <a:gd name="connsiteX216" fmla="*/ 3600545 w 6486715"/>
              <a:gd name="connsiteY216" fmla="*/ 20305 h 782019"/>
              <a:gd name="connsiteX217" fmla="*/ 3611309 w 6486715"/>
              <a:gd name="connsiteY217" fmla="*/ 9637 h 782019"/>
              <a:gd name="connsiteX218" fmla="*/ 3884771 w 6486715"/>
              <a:gd name="connsiteY218" fmla="*/ 9637 h 782019"/>
              <a:gd name="connsiteX219" fmla="*/ 3895535 w 6486715"/>
              <a:gd name="connsiteY219" fmla="*/ 20305 h 782019"/>
              <a:gd name="connsiteX220" fmla="*/ 3895535 w 6486715"/>
              <a:gd name="connsiteY220" fmla="*/ 52499 h 782019"/>
              <a:gd name="connsiteX221" fmla="*/ 3884771 w 6486715"/>
              <a:gd name="connsiteY221" fmla="*/ 63263 h 782019"/>
              <a:gd name="connsiteX222" fmla="*/ 3842957 w 6486715"/>
              <a:gd name="connsiteY222" fmla="*/ 63263 h 782019"/>
              <a:gd name="connsiteX223" fmla="*/ 3821526 w 6486715"/>
              <a:gd name="connsiteY223" fmla="*/ 94314 h 782019"/>
              <a:gd name="connsiteX224" fmla="*/ 3982403 w 6486715"/>
              <a:gd name="connsiteY224" fmla="*/ 544752 h 782019"/>
              <a:gd name="connsiteX225" fmla="*/ 4017740 w 6486715"/>
              <a:gd name="connsiteY225" fmla="*/ 544752 h 782019"/>
              <a:gd name="connsiteX226" fmla="*/ 4177570 w 6486715"/>
              <a:gd name="connsiteY226" fmla="*/ 94314 h 782019"/>
              <a:gd name="connsiteX227" fmla="*/ 4156139 w 6486715"/>
              <a:gd name="connsiteY227" fmla="*/ 63263 h 782019"/>
              <a:gd name="connsiteX228" fmla="*/ 4101465 w 6486715"/>
              <a:gd name="connsiteY228" fmla="*/ 63263 h 782019"/>
              <a:gd name="connsiteX229" fmla="*/ 4090702 w 6486715"/>
              <a:gd name="connsiteY229" fmla="*/ 52499 h 782019"/>
              <a:gd name="connsiteX230" fmla="*/ 4090702 w 6486715"/>
              <a:gd name="connsiteY230" fmla="*/ 20305 h 782019"/>
              <a:gd name="connsiteX231" fmla="*/ 4101465 w 6486715"/>
              <a:gd name="connsiteY231" fmla="*/ 9637 h 782019"/>
              <a:gd name="connsiteX232" fmla="*/ 4337400 w 6486715"/>
              <a:gd name="connsiteY232" fmla="*/ 9637 h 782019"/>
              <a:gd name="connsiteX233" fmla="*/ 4348068 w 6486715"/>
              <a:gd name="connsiteY233" fmla="*/ 20305 h 782019"/>
              <a:gd name="connsiteX234" fmla="*/ 4348068 w 6486715"/>
              <a:gd name="connsiteY234" fmla="*/ 52499 h 782019"/>
              <a:gd name="connsiteX235" fmla="*/ 4337400 w 6486715"/>
              <a:gd name="connsiteY235" fmla="*/ 63263 h 782019"/>
              <a:gd name="connsiteX236" fmla="*/ 4293394 w 6486715"/>
              <a:gd name="connsiteY236" fmla="*/ 63263 h 782019"/>
              <a:gd name="connsiteX237" fmla="*/ 4262247 w 6486715"/>
              <a:gd name="connsiteY237" fmla="*/ 84694 h 782019"/>
              <a:gd name="connsiteX238" fmla="*/ 4002691 w 6486715"/>
              <a:gd name="connsiteY238" fmla="*/ 767922 h 782019"/>
              <a:gd name="connsiteX239" fmla="*/ 3990880 w 6486715"/>
              <a:gd name="connsiteY239" fmla="*/ 776495 h 782019"/>
              <a:gd name="connsiteX240" fmla="*/ 3962972 w 6486715"/>
              <a:gd name="connsiteY240" fmla="*/ 776495 h 782019"/>
              <a:gd name="connsiteX241" fmla="*/ 3951256 w 6486715"/>
              <a:gd name="connsiteY241" fmla="*/ 767922 h 782019"/>
              <a:gd name="connsiteX242" fmla="*/ 4545425 w 6486715"/>
              <a:gd name="connsiteY242" fmla="*/ 710010 h 782019"/>
              <a:gd name="connsiteX243" fmla="*/ 4520756 w 6486715"/>
              <a:gd name="connsiteY243" fmla="*/ 704676 h 782019"/>
              <a:gd name="connsiteX244" fmla="*/ 4377023 w 6486715"/>
              <a:gd name="connsiteY244" fmla="*/ 781924 h 782019"/>
              <a:gd name="connsiteX245" fmla="*/ 4232243 w 6486715"/>
              <a:gd name="connsiteY245" fmla="*/ 645717 h 782019"/>
              <a:gd name="connsiteX246" fmla="*/ 4509993 w 6486715"/>
              <a:gd name="connsiteY246" fmla="*/ 447311 h 782019"/>
              <a:gd name="connsiteX247" fmla="*/ 4533614 w 6486715"/>
              <a:gd name="connsiteY247" fmla="*/ 418355 h 782019"/>
              <a:gd name="connsiteX248" fmla="*/ 4533614 w 6486715"/>
              <a:gd name="connsiteY248" fmla="*/ 353966 h 782019"/>
              <a:gd name="connsiteX249" fmla="*/ 4482084 w 6486715"/>
              <a:gd name="connsiteY249" fmla="*/ 239189 h 782019"/>
              <a:gd name="connsiteX250" fmla="*/ 4458462 w 6486715"/>
              <a:gd name="connsiteY250" fmla="*/ 217758 h 782019"/>
              <a:gd name="connsiteX251" fmla="*/ 4486371 w 6486715"/>
              <a:gd name="connsiteY251" fmla="*/ 202709 h 782019"/>
              <a:gd name="connsiteX252" fmla="*/ 4635437 w 6486715"/>
              <a:gd name="connsiteY252" fmla="*/ 350727 h 782019"/>
              <a:gd name="connsiteX253" fmla="*/ 4635437 w 6486715"/>
              <a:gd name="connsiteY253" fmla="*/ 658575 h 782019"/>
              <a:gd name="connsiteX254" fmla="*/ 4675156 w 6486715"/>
              <a:gd name="connsiteY254" fmla="*/ 717535 h 782019"/>
              <a:gd name="connsiteX255" fmla="*/ 4708399 w 6486715"/>
              <a:gd name="connsiteY255" fmla="*/ 707915 h 782019"/>
              <a:gd name="connsiteX256" fmla="*/ 4742688 w 6486715"/>
              <a:gd name="connsiteY256" fmla="*/ 707915 h 782019"/>
              <a:gd name="connsiteX257" fmla="*/ 4736307 w 6486715"/>
              <a:gd name="connsiteY257" fmla="*/ 742205 h 782019"/>
              <a:gd name="connsiteX258" fmla="*/ 4648391 w 6486715"/>
              <a:gd name="connsiteY258" fmla="*/ 781924 h 782019"/>
              <a:gd name="connsiteX259" fmla="*/ 4545425 w 6486715"/>
              <a:gd name="connsiteY259" fmla="*/ 710010 h 782019"/>
              <a:gd name="connsiteX260" fmla="*/ 4391025 w 6486715"/>
              <a:gd name="connsiteY260" fmla="*/ 228426 h 782019"/>
              <a:gd name="connsiteX261" fmla="*/ 4374928 w 6486715"/>
              <a:gd name="connsiteY261" fmla="*/ 213472 h 782019"/>
              <a:gd name="connsiteX262" fmla="*/ 4276249 w 6486715"/>
              <a:gd name="connsiteY262" fmla="*/ 325010 h 782019"/>
              <a:gd name="connsiteX263" fmla="*/ 4348068 w 6486715"/>
              <a:gd name="connsiteY263" fmla="*/ 400067 h 782019"/>
              <a:gd name="connsiteX264" fmla="*/ 4414552 w 6486715"/>
              <a:gd name="connsiteY264" fmla="*/ 333582 h 782019"/>
              <a:gd name="connsiteX265" fmla="*/ 4380262 w 6486715"/>
              <a:gd name="connsiteY265" fmla="*/ 257477 h 782019"/>
              <a:gd name="connsiteX266" fmla="*/ 4391025 w 6486715"/>
              <a:gd name="connsiteY266" fmla="*/ 228426 h 782019"/>
              <a:gd name="connsiteX267" fmla="*/ 4502563 w 6486715"/>
              <a:gd name="connsiteY267" fmla="*/ 499889 h 782019"/>
              <a:gd name="connsiteX268" fmla="*/ 4341686 w 6486715"/>
              <a:gd name="connsiteY268" fmla="*/ 637144 h 782019"/>
              <a:gd name="connsiteX269" fmla="*/ 4414647 w 6486715"/>
              <a:gd name="connsiteY269" fmla="*/ 713344 h 782019"/>
              <a:gd name="connsiteX270" fmla="*/ 4533710 w 6486715"/>
              <a:gd name="connsiteY270" fmla="*/ 569612 h 782019"/>
              <a:gd name="connsiteX271" fmla="*/ 4533710 w 6486715"/>
              <a:gd name="connsiteY271" fmla="*/ 522463 h 782019"/>
              <a:gd name="connsiteX272" fmla="*/ 4502563 w 6486715"/>
              <a:gd name="connsiteY272" fmla="*/ 499889 h 782019"/>
              <a:gd name="connsiteX273" fmla="*/ 5372386 w 6486715"/>
              <a:gd name="connsiteY273" fmla="*/ 731537 h 782019"/>
              <a:gd name="connsiteX274" fmla="*/ 5238274 w 6486715"/>
              <a:gd name="connsiteY274" fmla="*/ 782019 h 782019"/>
              <a:gd name="connsiteX275" fmla="*/ 5101019 w 6486715"/>
              <a:gd name="connsiteY275" fmla="*/ 634001 h 782019"/>
              <a:gd name="connsiteX276" fmla="*/ 5101019 w 6486715"/>
              <a:gd name="connsiteY276" fmla="*/ 291863 h 782019"/>
              <a:gd name="connsiteX277" fmla="*/ 5074254 w 6486715"/>
              <a:gd name="connsiteY277" fmla="*/ 265002 h 782019"/>
              <a:gd name="connsiteX278" fmla="*/ 4929473 w 6486715"/>
              <a:gd name="connsiteY278" fmla="*/ 265002 h 782019"/>
              <a:gd name="connsiteX279" fmla="*/ 4902708 w 6486715"/>
              <a:gd name="connsiteY279" fmla="*/ 291863 h 782019"/>
              <a:gd name="connsiteX280" fmla="*/ 4902708 w 6486715"/>
              <a:gd name="connsiteY280" fmla="*/ 658670 h 782019"/>
              <a:gd name="connsiteX281" fmla="*/ 4963859 w 6486715"/>
              <a:gd name="connsiteY281" fmla="*/ 717630 h 782019"/>
              <a:gd name="connsiteX282" fmla="*/ 5007865 w 6486715"/>
              <a:gd name="connsiteY282" fmla="*/ 705819 h 782019"/>
              <a:gd name="connsiteX283" fmla="*/ 5042154 w 6486715"/>
              <a:gd name="connsiteY283" fmla="*/ 707915 h 782019"/>
              <a:gd name="connsiteX284" fmla="*/ 5035773 w 6486715"/>
              <a:gd name="connsiteY284" fmla="*/ 740109 h 782019"/>
              <a:gd name="connsiteX285" fmla="*/ 4926425 w 6486715"/>
              <a:gd name="connsiteY285" fmla="*/ 781924 h 782019"/>
              <a:gd name="connsiteX286" fmla="*/ 4800886 w 6486715"/>
              <a:gd name="connsiteY286" fmla="*/ 663909 h 782019"/>
              <a:gd name="connsiteX287" fmla="*/ 4800886 w 6486715"/>
              <a:gd name="connsiteY287" fmla="*/ 291768 h 782019"/>
              <a:gd name="connsiteX288" fmla="*/ 4774121 w 6486715"/>
              <a:gd name="connsiteY288" fmla="*/ 264907 h 782019"/>
              <a:gd name="connsiteX289" fmla="*/ 4747355 w 6486715"/>
              <a:gd name="connsiteY289" fmla="*/ 264907 h 782019"/>
              <a:gd name="connsiteX290" fmla="*/ 4736592 w 6486715"/>
              <a:gd name="connsiteY290" fmla="*/ 254239 h 782019"/>
              <a:gd name="connsiteX291" fmla="*/ 4736592 w 6486715"/>
              <a:gd name="connsiteY291" fmla="*/ 224235 h 782019"/>
              <a:gd name="connsiteX292" fmla="*/ 4747355 w 6486715"/>
              <a:gd name="connsiteY292" fmla="*/ 213567 h 782019"/>
              <a:gd name="connsiteX293" fmla="*/ 4843844 w 6486715"/>
              <a:gd name="connsiteY293" fmla="*/ 95552 h 782019"/>
              <a:gd name="connsiteX294" fmla="*/ 4872800 w 6486715"/>
              <a:gd name="connsiteY294" fmla="*/ 70883 h 782019"/>
              <a:gd name="connsiteX295" fmla="*/ 4876038 w 6486715"/>
              <a:gd name="connsiteY295" fmla="*/ 70883 h 782019"/>
              <a:gd name="connsiteX296" fmla="*/ 4902804 w 6486715"/>
              <a:gd name="connsiteY296" fmla="*/ 97648 h 782019"/>
              <a:gd name="connsiteX297" fmla="*/ 4902804 w 6486715"/>
              <a:gd name="connsiteY297" fmla="*/ 186611 h 782019"/>
              <a:gd name="connsiteX298" fmla="*/ 4929569 w 6486715"/>
              <a:gd name="connsiteY298" fmla="*/ 213472 h 782019"/>
              <a:gd name="connsiteX299" fmla="*/ 5004721 w 6486715"/>
              <a:gd name="connsiteY299" fmla="*/ 213472 h 782019"/>
              <a:gd name="connsiteX300" fmla="*/ 5145215 w 6486715"/>
              <a:gd name="connsiteY300" fmla="*/ 95457 h 782019"/>
              <a:gd name="connsiteX301" fmla="*/ 5174171 w 6486715"/>
              <a:gd name="connsiteY301" fmla="*/ 70787 h 782019"/>
              <a:gd name="connsiteX302" fmla="*/ 5176361 w 6486715"/>
              <a:gd name="connsiteY302" fmla="*/ 70787 h 782019"/>
              <a:gd name="connsiteX303" fmla="*/ 5203127 w 6486715"/>
              <a:gd name="connsiteY303" fmla="*/ 97553 h 782019"/>
              <a:gd name="connsiteX304" fmla="*/ 5203127 w 6486715"/>
              <a:gd name="connsiteY304" fmla="*/ 186516 h 782019"/>
              <a:gd name="connsiteX305" fmla="*/ 5229892 w 6486715"/>
              <a:gd name="connsiteY305" fmla="*/ 213377 h 782019"/>
              <a:gd name="connsiteX306" fmla="*/ 5348955 w 6486715"/>
              <a:gd name="connsiteY306" fmla="*/ 213377 h 782019"/>
              <a:gd name="connsiteX307" fmla="*/ 5359718 w 6486715"/>
              <a:gd name="connsiteY307" fmla="*/ 224045 h 782019"/>
              <a:gd name="connsiteX308" fmla="*/ 5359718 w 6486715"/>
              <a:gd name="connsiteY308" fmla="*/ 254048 h 782019"/>
              <a:gd name="connsiteX309" fmla="*/ 5348955 w 6486715"/>
              <a:gd name="connsiteY309" fmla="*/ 264716 h 782019"/>
              <a:gd name="connsiteX310" fmla="*/ 5229892 w 6486715"/>
              <a:gd name="connsiteY310" fmla="*/ 264716 h 782019"/>
              <a:gd name="connsiteX311" fmla="*/ 5203127 w 6486715"/>
              <a:gd name="connsiteY311" fmla="*/ 291577 h 782019"/>
              <a:gd name="connsiteX312" fmla="*/ 5203127 w 6486715"/>
              <a:gd name="connsiteY312" fmla="*/ 622952 h 782019"/>
              <a:gd name="connsiteX313" fmla="*/ 5279327 w 6486715"/>
              <a:gd name="connsiteY313" fmla="*/ 716297 h 782019"/>
              <a:gd name="connsiteX314" fmla="*/ 5345811 w 6486715"/>
              <a:gd name="connsiteY314" fmla="*/ 699152 h 782019"/>
              <a:gd name="connsiteX315" fmla="*/ 5379054 w 6486715"/>
              <a:gd name="connsiteY315" fmla="*/ 698104 h 782019"/>
              <a:gd name="connsiteX316" fmla="*/ 5372386 w 6486715"/>
              <a:gd name="connsiteY316" fmla="*/ 731537 h 782019"/>
              <a:gd name="connsiteX317" fmla="*/ 5856161 w 6486715"/>
              <a:gd name="connsiteY317" fmla="*/ 664957 h 782019"/>
              <a:gd name="connsiteX318" fmla="*/ 5650230 w 6486715"/>
              <a:gd name="connsiteY318" fmla="*/ 781924 h 782019"/>
              <a:gd name="connsiteX319" fmla="*/ 5383149 w 6486715"/>
              <a:gd name="connsiteY319" fmla="*/ 500841 h 782019"/>
              <a:gd name="connsiteX320" fmla="*/ 5656708 w 6486715"/>
              <a:gd name="connsiteY320" fmla="*/ 202709 h 782019"/>
              <a:gd name="connsiteX321" fmla="*/ 5880830 w 6486715"/>
              <a:gd name="connsiteY321" fmla="*/ 452645 h 782019"/>
              <a:gd name="connsiteX322" fmla="*/ 5855113 w 6486715"/>
              <a:gd name="connsiteY322" fmla="*/ 480553 h 782019"/>
              <a:gd name="connsiteX323" fmla="*/ 5521452 w 6486715"/>
              <a:gd name="connsiteY323" fmla="*/ 480553 h 782019"/>
              <a:gd name="connsiteX324" fmla="*/ 5494687 w 6486715"/>
              <a:gd name="connsiteY324" fmla="*/ 508366 h 782019"/>
              <a:gd name="connsiteX325" fmla="*/ 5663089 w 6486715"/>
              <a:gd name="connsiteY325" fmla="*/ 699247 h 782019"/>
              <a:gd name="connsiteX326" fmla="*/ 5826062 w 6486715"/>
              <a:gd name="connsiteY326" fmla="*/ 640287 h 782019"/>
              <a:gd name="connsiteX327" fmla="*/ 5856066 w 6486715"/>
              <a:gd name="connsiteY327" fmla="*/ 632762 h 782019"/>
              <a:gd name="connsiteX328" fmla="*/ 5856161 w 6486715"/>
              <a:gd name="connsiteY328" fmla="*/ 664957 h 782019"/>
              <a:gd name="connsiteX329" fmla="*/ 5502212 w 6486715"/>
              <a:gd name="connsiteY329" fmla="*/ 399019 h 782019"/>
              <a:gd name="connsiteX330" fmla="*/ 5526882 w 6486715"/>
              <a:gd name="connsiteY330" fmla="*/ 429023 h 782019"/>
              <a:gd name="connsiteX331" fmla="*/ 5749957 w 6486715"/>
              <a:gd name="connsiteY331" fmla="*/ 429023 h 782019"/>
              <a:gd name="connsiteX332" fmla="*/ 5776722 w 6486715"/>
              <a:gd name="connsiteY332" fmla="*/ 399019 h 782019"/>
              <a:gd name="connsiteX333" fmla="*/ 5652230 w 6486715"/>
              <a:gd name="connsiteY333" fmla="*/ 247762 h 782019"/>
              <a:gd name="connsiteX334" fmla="*/ 5502212 w 6486715"/>
              <a:gd name="connsiteY334" fmla="*/ 399019 h 782019"/>
              <a:gd name="connsiteX335" fmla="*/ 6141434 w 6486715"/>
              <a:gd name="connsiteY335" fmla="*/ 771161 h 782019"/>
              <a:gd name="connsiteX336" fmla="*/ 5933409 w 6486715"/>
              <a:gd name="connsiteY336" fmla="*/ 771161 h 782019"/>
              <a:gd name="connsiteX337" fmla="*/ 5922645 w 6486715"/>
              <a:gd name="connsiteY337" fmla="*/ 760397 h 782019"/>
              <a:gd name="connsiteX338" fmla="*/ 5922645 w 6486715"/>
              <a:gd name="connsiteY338" fmla="*/ 741062 h 782019"/>
              <a:gd name="connsiteX339" fmla="*/ 5933409 w 6486715"/>
              <a:gd name="connsiteY339" fmla="*/ 730394 h 782019"/>
              <a:gd name="connsiteX340" fmla="*/ 5960174 w 6486715"/>
              <a:gd name="connsiteY340" fmla="*/ 730394 h 782019"/>
              <a:gd name="connsiteX341" fmla="*/ 5986939 w 6486715"/>
              <a:gd name="connsiteY341" fmla="*/ 703628 h 782019"/>
              <a:gd name="connsiteX342" fmla="*/ 5986939 w 6486715"/>
              <a:gd name="connsiteY342" fmla="*/ 338916 h 782019"/>
              <a:gd name="connsiteX343" fmla="*/ 5969794 w 6486715"/>
              <a:gd name="connsiteY343" fmla="*/ 306722 h 782019"/>
              <a:gd name="connsiteX344" fmla="*/ 5924741 w 6486715"/>
              <a:gd name="connsiteY344" fmla="*/ 275670 h 782019"/>
              <a:gd name="connsiteX345" fmla="*/ 5918359 w 6486715"/>
              <a:gd name="connsiteY345" fmla="*/ 262811 h 782019"/>
              <a:gd name="connsiteX346" fmla="*/ 5926932 w 6486715"/>
              <a:gd name="connsiteY346" fmla="*/ 252143 h 782019"/>
              <a:gd name="connsiteX347" fmla="*/ 6057805 w 6486715"/>
              <a:gd name="connsiteY347" fmla="*/ 208138 h 782019"/>
              <a:gd name="connsiteX348" fmla="*/ 6088857 w 6486715"/>
              <a:gd name="connsiteY348" fmla="*/ 229569 h 782019"/>
              <a:gd name="connsiteX349" fmla="*/ 6088857 w 6486715"/>
              <a:gd name="connsiteY349" fmla="*/ 248905 h 782019"/>
              <a:gd name="connsiteX350" fmla="*/ 6118860 w 6486715"/>
              <a:gd name="connsiteY350" fmla="*/ 260716 h 782019"/>
              <a:gd name="connsiteX351" fmla="*/ 6264783 w 6486715"/>
              <a:gd name="connsiteY351" fmla="*/ 201756 h 782019"/>
              <a:gd name="connsiteX352" fmla="*/ 6423470 w 6486715"/>
              <a:gd name="connsiteY352" fmla="*/ 393780 h 782019"/>
              <a:gd name="connsiteX353" fmla="*/ 6423470 w 6486715"/>
              <a:gd name="connsiteY353" fmla="*/ 703724 h 782019"/>
              <a:gd name="connsiteX354" fmla="*/ 6450235 w 6486715"/>
              <a:gd name="connsiteY354" fmla="*/ 730489 h 782019"/>
              <a:gd name="connsiteX355" fmla="*/ 6475952 w 6486715"/>
              <a:gd name="connsiteY355" fmla="*/ 730489 h 782019"/>
              <a:gd name="connsiteX356" fmla="*/ 6486716 w 6486715"/>
              <a:gd name="connsiteY356" fmla="*/ 741157 h 782019"/>
              <a:gd name="connsiteX357" fmla="*/ 6486716 w 6486715"/>
              <a:gd name="connsiteY357" fmla="*/ 760493 h 782019"/>
              <a:gd name="connsiteX358" fmla="*/ 6475952 w 6486715"/>
              <a:gd name="connsiteY358" fmla="*/ 771256 h 782019"/>
              <a:gd name="connsiteX359" fmla="*/ 6267927 w 6486715"/>
              <a:gd name="connsiteY359" fmla="*/ 771256 h 782019"/>
              <a:gd name="connsiteX360" fmla="*/ 6257259 w 6486715"/>
              <a:gd name="connsiteY360" fmla="*/ 760493 h 782019"/>
              <a:gd name="connsiteX361" fmla="*/ 6257259 w 6486715"/>
              <a:gd name="connsiteY361" fmla="*/ 741157 h 782019"/>
              <a:gd name="connsiteX362" fmla="*/ 6267927 w 6486715"/>
              <a:gd name="connsiteY362" fmla="*/ 730489 h 782019"/>
              <a:gd name="connsiteX363" fmla="*/ 6294692 w 6486715"/>
              <a:gd name="connsiteY363" fmla="*/ 730489 h 782019"/>
              <a:gd name="connsiteX364" fmla="*/ 6321457 w 6486715"/>
              <a:gd name="connsiteY364" fmla="*/ 703724 h 782019"/>
              <a:gd name="connsiteX365" fmla="*/ 6321457 w 6486715"/>
              <a:gd name="connsiteY365" fmla="*/ 403401 h 782019"/>
              <a:gd name="connsiteX366" fmla="*/ 6216396 w 6486715"/>
              <a:gd name="connsiteY366" fmla="*/ 276813 h 782019"/>
              <a:gd name="connsiteX367" fmla="*/ 6102763 w 6486715"/>
              <a:gd name="connsiteY367" fmla="*/ 330439 h 782019"/>
              <a:gd name="connsiteX368" fmla="*/ 6088761 w 6486715"/>
              <a:gd name="connsiteY368" fmla="*/ 363681 h 782019"/>
              <a:gd name="connsiteX369" fmla="*/ 6088761 w 6486715"/>
              <a:gd name="connsiteY369" fmla="*/ 703724 h 782019"/>
              <a:gd name="connsiteX370" fmla="*/ 6115527 w 6486715"/>
              <a:gd name="connsiteY370" fmla="*/ 730489 h 782019"/>
              <a:gd name="connsiteX371" fmla="*/ 6141244 w 6486715"/>
              <a:gd name="connsiteY371" fmla="*/ 730489 h 782019"/>
              <a:gd name="connsiteX372" fmla="*/ 6152008 w 6486715"/>
              <a:gd name="connsiteY372" fmla="*/ 741157 h 782019"/>
              <a:gd name="connsiteX373" fmla="*/ 6152008 w 6486715"/>
              <a:gd name="connsiteY373" fmla="*/ 760493 h 782019"/>
              <a:gd name="connsiteX374" fmla="*/ 6141434 w 6486715"/>
              <a:gd name="connsiteY374" fmla="*/ 771161 h 7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486715" h="782019">
                <a:moveTo>
                  <a:pt x="229457" y="36497"/>
                </a:moveTo>
                <a:cubicBezTo>
                  <a:pt x="159734" y="48308"/>
                  <a:pt x="115824" y="109459"/>
                  <a:pt x="115824" y="168419"/>
                </a:cubicBezTo>
                <a:cubicBezTo>
                  <a:pt x="115824" y="367872"/>
                  <a:pt x="522351" y="251000"/>
                  <a:pt x="522351" y="557705"/>
                </a:cubicBezTo>
                <a:cubicBezTo>
                  <a:pt x="522351" y="676768"/>
                  <a:pt x="411861" y="781924"/>
                  <a:pt x="262795" y="781924"/>
                </a:cubicBezTo>
                <a:cubicBezTo>
                  <a:pt x="164116" y="781924"/>
                  <a:pt x="75057" y="757254"/>
                  <a:pt x="12859" y="692865"/>
                </a:cubicBezTo>
                <a:cubicBezTo>
                  <a:pt x="3239" y="683245"/>
                  <a:pt x="0" y="672482"/>
                  <a:pt x="0" y="659623"/>
                </a:cubicBezTo>
                <a:lnTo>
                  <a:pt x="0" y="572755"/>
                </a:lnTo>
                <a:cubicBezTo>
                  <a:pt x="0" y="555610"/>
                  <a:pt x="9620" y="545990"/>
                  <a:pt x="26765" y="545990"/>
                </a:cubicBezTo>
                <a:lnTo>
                  <a:pt x="50387" y="545990"/>
                </a:lnTo>
                <a:cubicBezTo>
                  <a:pt x="66485" y="545990"/>
                  <a:pt x="75057" y="553514"/>
                  <a:pt x="80391" y="568564"/>
                </a:cubicBezTo>
                <a:cubicBezTo>
                  <a:pt x="107156" y="656480"/>
                  <a:pt x="172688" y="736966"/>
                  <a:pt x="272415" y="736966"/>
                </a:cubicBezTo>
                <a:cubicBezTo>
                  <a:pt x="352806" y="736966"/>
                  <a:pt x="425768" y="681245"/>
                  <a:pt x="425768" y="586757"/>
                </a:cubicBezTo>
                <a:cubicBezTo>
                  <a:pt x="425768" y="374444"/>
                  <a:pt x="24670" y="491316"/>
                  <a:pt x="24670" y="207090"/>
                </a:cubicBezTo>
                <a:cubicBezTo>
                  <a:pt x="24670" y="95552"/>
                  <a:pt x="114776" y="11923"/>
                  <a:pt x="227362" y="112"/>
                </a:cubicBezTo>
                <a:cubicBezTo>
                  <a:pt x="245650" y="-936"/>
                  <a:pt x="255270" y="5446"/>
                  <a:pt x="255270" y="16209"/>
                </a:cubicBezTo>
                <a:cubicBezTo>
                  <a:pt x="255175" y="26877"/>
                  <a:pt x="246602" y="33259"/>
                  <a:pt x="229457" y="36497"/>
                </a:cubicBezTo>
                <a:close/>
                <a:moveTo>
                  <a:pt x="307753" y="129842"/>
                </a:moveTo>
                <a:cubicBezTo>
                  <a:pt x="307753" y="170609"/>
                  <a:pt x="333470" y="196327"/>
                  <a:pt x="374237" y="196327"/>
                </a:cubicBezTo>
                <a:cubicBezTo>
                  <a:pt x="417195" y="196327"/>
                  <a:pt x="446151" y="160989"/>
                  <a:pt x="446151" y="121270"/>
                </a:cubicBezTo>
                <a:cubicBezTo>
                  <a:pt x="446151" y="58024"/>
                  <a:pt x="388239" y="9732"/>
                  <a:pt x="347472" y="9732"/>
                </a:cubicBezTo>
                <a:cubicBezTo>
                  <a:pt x="338900" y="9732"/>
                  <a:pt x="331375" y="15066"/>
                  <a:pt x="331375" y="24686"/>
                </a:cubicBezTo>
                <a:cubicBezTo>
                  <a:pt x="331375" y="32211"/>
                  <a:pt x="342043" y="39736"/>
                  <a:pt x="342043" y="53642"/>
                </a:cubicBezTo>
                <a:cubicBezTo>
                  <a:pt x="342043" y="79360"/>
                  <a:pt x="307753" y="87932"/>
                  <a:pt x="307753" y="129842"/>
                </a:cubicBezTo>
                <a:close/>
                <a:moveTo>
                  <a:pt x="1081088" y="224140"/>
                </a:moveTo>
                <a:lnTo>
                  <a:pt x="1081088" y="243476"/>
                </a:lnTo>
                <a:cubicBezTo>
                  <a:pt x="1081088" y="249953"/>
                  <a:pt x="1076801" y="254239"/>
                  <a:pt x="1070324" y="254239"/>
                </a:cubicBezTo>
                <a:lnTo>
                  <a:pt x="1040321" y="254239"/>
                </a:lnTo>
                <a:cubicBezTo>
                  <a:pt x="1025271" y="254239"/>
                  <a:pt x="1014603" y="260621"/>
                  <a:pt x="1009174" y="275670"/>
                </a:cubicBezTo>
                <a:lnTo>
                  <a:pt x="818293" y="766874"/>
                </a:lnTo>
                <a:cubicBezTo>
                  <a:pt x="816197" y="773256"/>
                  <a:pt x="811911" y="775447"/>
                  <a:pt x="806482" y="775447"/>
                </a:cubicBezTo>
                <a:lnTo>
                  <a:pt x="763619" y="775447"/>
                </a:lnTo>
                <a:cubicBezTo>
                  <a:pt x="758285" y="775447"/>
                  <a:pt x="753904" y="773352"/>
                  <a:pt x="751808" y="766874"/>
                </a:cubicBezTo>
                <a:lnTo>
                  <a:pt x="559880" y="275670"/>
                </a:lnTo>
                <a:cubicBezTo>
                  <a:pt x="554546" y="260621"/>
                  <a:pt x="543782" y="254239"/>
                  <a:pt x="528733" y="254239"/>
                </a:cubicBezTo>
                <a:lnTo>
                  <a:pt x="499777" y="254239"/>
                </a:lnTo>
                <a:cubicBezTo>
                  <a:pt x="493395" y="254239"/>
                  <a:pt x="489109" y="249953"/>
                  <a:pt x="489109" y="243476"/>
                </a:cubicBezTo>
                <a:lnTo>
                  <a:pt x="489109" y="224140"/>
                </a:lnTo>
                <a:cubicBezTo>
                  <a:pt x="489109" y="217758"/>
                  <a:pt x="493395" y="213472"/>
                  <a:pt x="499777" y="213472"/>
                </a:cubicBezTo>
                <a:lnTo>
                  <a:pt x="742188" y="213472"/>
                </a:lnTo>
                <a:cubicBezTo>
                  <a:pt x="748665" y="213472"/>
                  <a:pt x="752951" y="217758"/>
                  <a:pt x="752951" y="224140"/>
                </a:cubicBezTo>
                <a:lnTo>
                  <a:pt x="752951" y="243476"/>
                </a:lnTo>
                <a:cubicBezTo>
                  <a:pt x="752951" y="249953"/>
                  <a:pt x="748665" y="254239"/>
                  <a:pt x="742188" y="254239"/>
                </a:cubicBezTo>
                <a:lnTo>
                  <a:pt x="707898" y="254239"/>
                </a:lnTo>
                <a:cubicBezTo>
                  <a:pt x="688562" y="254239"/>
                  <a:pt x="680085" y="267098"/>
                  <a:pt x="686467" y="285290"/>
                </a:cubicBezTo>
                <a:lnTo>
                  <a:pt x="799052" y="584566"/>
                </a:lnTo>
                <a:cubicBezTo>
                  <a:pt x="807625" y="607140"/>
                  <a:pt x="825818" y="607140"/>
                  <a:pt x="834485" y="584566"/>
                </a:cubicBezTo>
                <a:lnTo>
                  <a:pt x="942785" y="285290"/>
                </a:lnTo>
                <a:cubicBezTo>
                  <a:pt x="949261" y="265955"/>
                  <a:pt x="939641" y="254239"/>
                  <a:pt x="920306" y="254239"/>
                </a:cubicBezTo>
                <a:lnTo>
                  <a:pt x="883825" y="254239"/>
                </a:lnTo>
                <a:cubicBezTo>
                  <a:pt x="877443" y="254239"/>
                  <a:pt x="873157" y="249953"/>
                  <a:pt x="873157" y="243476"/>
                </a:cubicBezTo>
                <a:lnTo>
                  <a:pt x="873157" y="224140"/>
                </a:lnTo>
                <a:cubicBezTo>
                  <a:pt x="873157" y="217758"/>
                  <a:pt x="877443" y="213472"/>
                  <a:pt x="883825" y="213472"/>
                </a:cubicBezTo>
                <a:lnTo>
                  <a:pt x="1070420" y="213472"/>
                </a:lnTo>
                <a:cubicBezTo>
                  <a:pt x="1076801" y="213472"/>
                  <a:pt x="1081088" y="217758"/>
                  <a:pt x="1081088" y="224140"/>
                </a:cubicBezTo>
                <a:close/>
                <a:moveTo>
                  <a:pt x="1531525" y="664957"/>
                </a:moveTo>
                <a:cubicBezTo>
                  <a:pt x="1488662" y="734680"/>
                  <a:pt x="1424273" y="781924"/>
                  <a:pt x="1325594" y="781924"/>
                </a:cubicBezTo>
                <a:cubicBezTo>
                  <a:pt x="1181862" y="781924"/>
                  <a:pt x="1058513" y="676768"/>
                  <a:pt x="1058513" y="500841"/>
                </a:cubicBezTo>
                <a:cubicBezTo>
                  <a:pt x="1058513" y="319580"/>
                  <a:pt x="1189387" y="202709"/>
                  <a:pt x="1332071" y="202709"/>
                </a:cubicBezTo>
                <a:cubicBezTo>
                  <a:pt x="1479042" y="202709"/>
                  <a:pt x="1547622" y="307769"/>
                  <a:pt x="1556195" y="452645"/>
                </a:cubicBezTo>
                <a:cubicBezTo>
                  <a:pt x="1557242" y="470837"/>
                  <a:pt x="1547622" y="480553"/>
                  <a:pt x="1530477" y="480553"/>
                </a:cubicBezTo>
                <a:lnTo>
                  <a:pt x="1196912" y="480553"/>
                </a:lnTo>
                <a:cubicBezTo>
                  <a:pt x="1179767" y="480553"/>
                  <a:pt x="1167956" y="490173"/>
                  <a:pt x="1170146" y="508366"/>
                </a:cubicBezTo>
                <a:cubicBezTo>
                  <a:pt x="1183005" y="616665"/>
                  <a:pt x="1243108" y="699247"/>
                  <a:pt x="1338548" y="699247"/>
                </a:cubicBezTo>
                <a:cubicBezTo>
                  <a:pt x="1400747" y="699247"/>
                  <a:pt x="1454372" y="683150"/>
                  <a:pt x="1501521" y="640287"/>
                </a:cubicBezTo>
                <a:cubicBezTo>
                  <a:pt x="1514380" y="628476"/>
                  <a:pt x="1524095" y="626381"/>
                  <a:pt x="1531525" y="632762"/>
                </a:cubicBezTo>
                <a:cubicBezTo>
                  <a:pt x="1540097" y="640287"/>
                  <a:pt x="1540097" y="651051"/>
                  <a:pt x="1531525" y="664957"/>
                </a:cubicBezTo>
                <a:close/>
                <a:moveTo>
                  <a:pt x="1177576" y="399019"/>
                </a:moveTo>
                <a:cubicBezTo>
                  <a:pt x="1173290" y="418355"/>
                  <a:pt x="1183958" y="429023"/>
                  <a:pt x="1202246" y="429023"/>
                </a:cubicBezTo>
                <a:lnTo>
                  <a:pt x="1425321" y="429023"/>
                </a:lnTo>
                <a:cubicBezTo>
                  <a:pt x="1442466" y="429023"/>
                  <a:pt x="1453134" y="418260"/>
                  <a:pt x="1452086" y="399019"/>
                </a:cubicBezTo>
                <a:cubicBezTo>
                  <a:pt x="1447800" y="313199"/>
                  <a:pt x="1412367" y="247762"/>
                  <a:pt x="1327595" y="247762"/>
                </a:cubicBezTo>
                <a:cubicBezTo>
                  <a:pt x="1254824" y="247762"/>
                  <a:pt x="1197959" y="308912"/>
                  <a:pt x="1177576" y="399019"/>
                </a:cubicBezTo>
                <a:close/>
                <a:moveTo>
                  <a:pt x="1816894" y="771161"/>
                </a:moveTo>
                <a:lnTo>
                  <a:pt x="1608868" y="771161"/>
                </a:lnTo>
                <a:cubicBezTo>
                  <a:pt x="1602391" y="771161"/>
                  <a:pt x="1598105" y="766874"/>
                  <a:pt x="1598105" y="760397"/>
                </a:cubicBezTo>
                <a:lnTo>
                  <a:pt x="1598105" y="741062"/>
                </a:lnTo>
                <a:cubicBezTo>
                  <a:pt x="1598105" y="734680"/>
                  <a:pt x="1602391" y="730394"/>
                  <a:pt x="1608868" y="730394"/>
                </a:cubicBezTo>
                <a:lnTo>
                  <a:pt x="1635633" y="730394"/>
                </a:lnTo>
                <a:cubicBezTo>
                  <a:pt x="1652778" y="730394"/>
                  <a:pt x="1662398" y="720773"/>
                  <a:pt x="1662398" y="703628"/>
                </a:cubicBezTo>
                <a:lnTo>
                  <a:pt x="1662398" y="338916"/>
                </a:lnTo>
                <a:cubicBezTo>
                  <a:pt x="1662398" y="325010"/>
                  <a:pt x="1657064" y="314246"/>
                  <a:pt x="1645253" y="306722"/>
                </a:cubicBezTo>
                <a:lnTo>
                  <a:pt x="1600200" y="275670"/>
                </a:lnTo>
                <a:cubicBezTo>
                  <a:pt x="1595914" y="272432"/>
                  <a:pt x="1593818" y="268145"/>
                  <a:pt x="1593818" y="262811"/>
                </a:cubicBezTo>
                <a:cubicBezTo>
                  <a:pt x="1593818" y="258525"/>
                  <a:pt x="1597057" y="254239"/>
                  <a:pt x="1602391" y="252143"/>
                </a:cubicBezTo>
                <a:lnTo>
                  <a:pt x="1733264" y="208138"/>
                </a:lnTo>
                <a:cubicBezTo>
                  <a:pt x="1751552" y="201661"/>
                  <a:pt x="1764316" y="210233"/>
                  <a:pt x="1764316" y="229569"/>
                </a:cubicBezTo>
                <a:lnTo>
                  <a:pt x="1764316" y="248905"/>
                </a:lnTo>
                <a:cubicBezTo>
                  <a:pt x="1764316" y="272527"/>
                  <a:pt x="1777175" y="276813"/>
                  <a:pt x="1794320" y="260716"/>
                </a:cubicBezTo>
                <a:cubicBezTo>
                  <a:pt x="1829753" y="227474"/>
                  <a:pt x="1881187" y="201756"/>
                  <a:pt x="1940243" y="201756"/>
                </a:cubicBezTo>
                <a:cubicBezTo>
                  <a:pt x="2051780" y="201756"/>
                  <a:pt x="2098929" y="291863"/>
                  <a:pt x="2098929" y="393780"/>
                </a:cubicBezTo>
                <a:lnTo>
                  <a:pt x="2098929" y="703724"/>
                </a:lnTo>
                <a:cubicBezTo>
                  <a:pt x="2098929" y="720869"/>
                  <a:pt x="2108550" y="730489"/>
                  <a:pt x="2125694" y="730489"/>
                </a:cubicBezTo>
                <a:lnTo>
                  <a:pt x="2151412" y="730489"/>
                </a:lnTo>
                <a:cubicBezTo>
                  <a:pt x="2157889" y="730489"/>
                  <a:pt x="2162175" y="734775"/>
                  <a:pt x="2162175" y="741157"/>
                </a:cubicBezTo>
                <a:lnTo>
                  <a:pt x="2162175" y="760493"/>
                </a:lnTo>
                <a:cubicBezTo>
                  <a:pt x="2162175" y="766970"/>
                  <a:pt x="2157889" y="771256"/>
                  <a:pt x="2151412" y="771256"/>
                </a:cubicBezTo>
                <a:lnTo>
                  <a:pt x="1943386" y="771256"/>
                </a:lnTo>
                <a:cubicBezTo>
                  <a:pt x="1937004" y="771256"/>
                  <a:pt x="1932718" y="766970"/>
                  <a:pt x="1932718" y="760493"/>
                </a:cubicBezTo>
                <a:lnTo>
                  <a:pt x="1932718" y="741157"/>
                </a:lnTo>
                <a:cubicBezTo>
                  <a:pt x="1932718" y="734775"/>
                  <a:pt x="1937004" y="730489"/>
                  <a:pt x="1943386" y="730489"/>
                </a:cubicBezTo>
                <a:lnTo>
                  <a:pt x="1970151" y="730489"/>
                </a:lnTo>
                <a:cubicBezTo>
                  <a:pt x="1987296" y="730489"/>
                  <a:pt x="1996916" y="720869"/>
                  <a:pt x="1996916" y="703724"/>
                </a:cubicBezTo>
                <a:lnTo>
                  <a:pt x="1996916" y="403401"/>
                </a:lnTo>
                <a:cubicBezTo>
                  <a:pt x="1996916" y="323010"/>
                  <a:pt x="1962626" y="276813"/>
                  <a:pt x="1891856" y="276813"/>
                </a:cubicBezTo>
                <a:cubicBezTo>
                  <a:pt x="1844612" y="276813"/>
                  <a:pt x="1808226" y="302531"/>
                  <a:pt x="1778222" y="330439"/>
                </a:cubicBezTo>
                <a:cubicBezTo>
                  <a:pt x="1767459" y="340059"/>
                  <a:pt x="1764221" y="350822"/>
                  <a:pt x="1764221" y="363681"/>
                </a:cubicBezTo>
                <a:lnTo>
                  <a:pt x="1764221" y="703724"/>
                </a:lnTo>
                <a:cubicBezTo>
                  <a:pt x="1764221" y="720869"/>
                  <a:pt x="1773841" y="730489"/>
                  <a:pt x="1790986" y="730489"/>
                </a:cubicBezTo>
                <a:lnTo>
                  <a:pt x="1816703" y="730489"/>
                </a:lnTo>
                <a:cubicBezTo>
                  <a:pt x="1823085" y="730489"/>
                  <a:pt x="1827467" y="734775"/>
                  <a:pt x="1827467" y="741157"/>
                </a:cubicBezTo>
                <a:lnTo>
                  <a:pt x="1827467" y="760493"/>
                </a:lnTo>
                <a:cubicBezTo>
                  <a:pt x="1827562" y="766874"/>
                  <a:pt x="1823276" y="771161"/>
                  <a:pt x="1816894" y="771161"/>
                </a:cubicBezTo>
                <a:close/>
                <a:moveTo>
                  <a:pt x="2299526" y="326057"/>
                </a:moveTo>
                <a:cubicBezTo>
                  <a:pt x="2299526" y="462265"/>
                  <a:pt x="2616994" y="356061"/>
                  <a:pt x="2616994" y="607045"/>
                </a:cubicBezTo>
                <a:cubicBezTo>
                  <a:pt x="2616994" y="715344"/>
                  <a:pt x="2515076" y="781924"/>
                  <a:pt x="2398205" y="781924"/>
                </a:cubicBezTo>
                <a:cubicBezTo>
                  <a:pt x="2330577" y="781924"/>
                  <a:pt x="2281238" y="770113"/>
                  <a:pt x="2228755" y="731442"/>
                </a:cubicBezTo>
                <a:cubicBezTo>
                  <a:pt x="2216944" y="722869"/>
                  <a:pt x="2212658" y="712106"/>
                  <a:pt x="2212658" y="698199"/>
                </a:cubicBezTo>
                <a:lnTo>
                  <a:pt x="2212658" y="621999"/>
                </a:lnTo>
                <a:cubicBezTo>
                  <a:pt x="2212658" y="604854"/>
                  <a:pt x="2222278" y="595234"/>
                  <a:pt x="2239518" y="595234"/>
                </a:cubicBezTo>
                <a:lnTo>
                  <a:pt x="2245900" y="595234"/>
                </a:lnTo>
                <a:cubicBezTo>
                  <a:pt x="2260950" y="595234"/>
                  <a:pt x="2270570" y="602759"/>
                  <a:pt x="2275904" y="617808"/>
                </a:cubicBezTo>
                <a:cubicBezTo>
                  <a:pt x="2301621" y="688579"/>
                  <a:pt x="2343436" y="736871"/>
                  <a:pt x="2418493" y="736871"/>
                </a:cubicBezTo>
                <a:cubicBezTo>
                  <a:pt x="2478596" y="736871"/>
                  <a:pt x="2536508" y="694008"/>
                  <a:pt x="2536508" y="632858"/>
                </a:cubicBezTo>
                <a:cubicBezTo>
                  <a:pt x="2536508" y="485887"/>
                  <a:pt x="2224373" y="579232"/>
                  <a:pt x="2224373" y="366920"/>
                </a:cubicBezTo>
                <a:cubicBezTo>
                  <a:pt x="2224373" y="267193"/>
                  <a:pt x="2300573" y="202804"/>
                  <a:pt x="2414207" y="202804"/>
                </a:cubicBezTo>
                <a:cubicBezTo>
                  <a:pt x="2461451" y="202804"/>
                  <a:pt x="2515076" y="210329"/>
                  <a:pt x="2552605" y="227474"/>
                </a:cubicBezTo>
                <a:cubicBezTo>
                  <a:pt x="2566511" y="233855"/>
                  <a:pt x="2571941" y="243571"/>
                  <a:pt x="2571941" y="258525"/>
                </a:cubicBezTo>
                <a:lnTo>
                  <a:pt x="2571941" y="328248"/>
                </a:lnTo>
                <a:cubicBezTo>
                  <a:pt x="2571941" y="345393"/>
                  <a:pt x="2562320" y="355013"/>
                  <a:pt x="2546223" y="355013"/>
                </a:cubicBezTo>
                <a:lnTo>
                  <a:pt x="2544128" y="355013"/>
                </a:lnTo>
                <a:cubicBezTo>
                  <a:pt x="2529078" y="355013"/>
                  <a:pt x="2519458" y="348536"/>
                  <a:pt x="2515172" y="335678"/>
                </a:cubicBezTo>
                <a:cubicBezTo>
                  <a:pt x="2499075" y="286338"/>
                  <a:pt x="2455164" y="247762"/>
                  <a:pt x="2392871" y="247762"/>
                </a:cubicBezTo>
                <a:cubicBezTo>
                  <a:pt x="2332768" y="247762"/>
                  <a:pt x="2299526" y="282147"/>
                  <a:pt x="2299526" y="326057"/>
                </a:cubicBezTo>
                <a:close/>
                <a:moveTo>
                  <a:pt x="2695289" y="102982"/>
                </a:moveTo>
                <a:lnTo>
                  <a:pt x="2650236" y="71835"/>
                </a:lnTo>
                <a:cubicBezTo>
                  <a:pt x="2645950" y="68692"/>
                  <a:pt x="2643854" y="64310"/>
                  <a:pt x="2643854" y="58976"/>
                </a:cubicBezTo>
                <a:cubicBezTo>
                  <a:pt x="2643854" y="54690"/>
                  <a:pt x="2646998" y="50404"/>
                  <a:pt x="2652427" y="48308"/>
                </a:cubicBezTo>
                <a:lnTo>
                  <a:pt x="2783301" y="4303"/>
                </a:lnTo>
                <a:cubicBezTo>
                  <a:pt x="2801493" y="-2174"/>
                  <a:pt x="2814352" y="6398"/>
                  <a:pt x="2814352" y="25734"/>
                </a:cubicBezTo>
                <a:lnTo>
                  <a:pt x="2814352" y="466551"/>
                </a:lnTo>
                <a:cubicBezTo>
                  <a:pt x="2814352" y="491221"/>
                  <a:pt x="2831497" y="497698"/>
                  <a:pt x="2847594" y="479410"/>
                </a:cubicBezTo>
                <a:lnTo>
                  <a:pt x="3012758" y="298149"/>
                </a:lnTo>
                <a:cubicBezTo>
                  <a:pt x="3028855" y="279861"/>
                  <a:pt x="3021330" y="264907"/>
                  <a:pt x="2997708" y="264907"/>
                </a:cubicBezTo>
                <a:lnTo>
                  <a:pt x="2976277" y="264907"/>
                </a:lnTo>
                <a:cubicBezTo>
                  <a:pt x="2969895" y="264907"/>
                  <a:pt x="2965514" y="260621"/>
                  <a:pt x="2965514" y="254239"/>
                </a:cubicBezTo>
                <a:lnTo>
                  <a:pt x="2965514" y="224235"/>
                </a:lnTo>
                <a:cubicBezTo>
                  <a:pt x="2965514" y="217853"/>
                  <a:pt x="2969800" y="213567"/>
                  <a:pt x="2976277" y="213567"/>
                </a:cubicBezTo>
                <a:lnTo>
                  <a:pt x="3178969" y="213567"/>
                </a:lnTo>
                <a:cubicBezTo>
                  <a:pt x="3185446" y="213567"/>
                  <a:pt x="3189732" y="217853"/>
                  <a:pt x="3189732" y="224235"/>
                </a:cubicBezTo>
                <a:lnTo>
                  <a:pt x="3189732" y="254239"/>
                </a:lnTo>
                <a:cubicBezTo>
                  <a:pt x="3189732" y="260621"/>
                  <a:pt x="3185446" y="264907"/>
                  <a:pt x="3178969" y="264907"/>
                </a:cubicBezTo>
                <a:lnTo>
                  <a:pt x="3141440" y="264907"/>
                </a:lnTo>
                <a:cubicBezTo>
                  <a:pt x="3127439" y="264907"/>
                  <a:pt x="3117818" y="270241"/>
                  <a:pt x="3109246" y="279956"/>
                </a:cubicBezTo>
                <a:lnTo>
                  <a:pt x="2993422" y="409687"/>
                </a:lnTo>
                <a:cubicBezTo>
                  <a:pt x="2982659" y="421498"/>
                  <a:pt x="2982659" y="434357"/>
                  <a:pt x="2990184" y="447215"/>
                </a:cubicBezTo>
                <a:lnTo>
                  <a:pt x="3153251" y="712106"/>
                </a:lnTo>
                <a:cubicBezTo>
                  <a:pt x="3160776" y="723917"/>
                  <a:pt x="3171444" y="730394"/>
                  <a:pt x="3185446" y="730394"/>
                </a:cubicBezTo>
                <a:lnTo>
                  <a:pt x="3205829" y="730394"/>
                </a:lnTo>
                <a:cubicBezTo>
                  <a:pt x="3212306" y="730394"/>
                  <a:pt x="3216593" y="734680"/>
                  <a:pt x="3216593" y="741062"/>
                </a:cubicBezTo>
                <a:lnTo>
                  <a:pt x="3216593" y="760397"/>
                </a:lnTo>
                <a:cubicBezTo>
                  <a:pt x="3216593" y="766874"/>
                  <a:pt x="3212306" y="771161"/>
                  <a:pt x="3205829" y="771161"/>
                </a:cubicBezTo>
                <a:lnTo>
                  <a:pt x="2990279" y="771161"/>
                </a:lnTo>
                <a:cubicBezTo>
                  <a:pt x="2983897" y="771161"/>
                  <a:pt x="2979611" y="766874"/>
                  <a:pt x="2979611" y="760397"/>
                </a:cubicBezTo>
                <a:lnTo>
                  <a:pt x="2979611" y="741062"/>
                </a:lnTo>
                <a:cubicBezTo>
                  <a:pt x="2979611" y="734680"/>
                  <a:pt x="2983897" y="730394"/>
                  <a:pt x="2990279" y="730394"/>
                </a:cubicBezTo>
                <a:lnTo>
                  <a:pt x="3007424" y="730394"/>
                </a:lnTo>
                <a:cubicBezTo>
                  <a:pt x="3028950" y="730394"/>
                  <a:pt x="3036380" y="716392"/>
                  <a:pt x="3025712" y="698199"/>
                </a:cubicBezTo>
                <a:lnTo>
                  <a:pt x="2918460" y="522272"/>
                </a:lnTo>
                <a:cubicBezTo>
                  <a:pt x="2908745" y="506175"/>
                  <a:pt x="2893790" y="503985"/>
                  <a:pt x="2880932" y="517986"/>
                </a:cubicBezTo>
                <a:lnTo>
                  <a:pt x="2827306" y="573707"/>
                </a:lnTo>
                <a:cubicBezTo>
                  <a:pt x="2817686" y="584471"/>
                  <a:pt x="2814447" y="594091"/>
                  <a:pt x="2814447" y="606950"/>
                </a:cubicBezTo>
                <a:lnTo>
                  <a:pt x="2814447" y="703533"/>
                </a:lnTo>
                <a:cubicBezTo>
                  <a:pt x="2814447" y="720678"/>
                  <a:pt x="2824067" y="730298"/>
                  <a:pt x="2841212" y="730298"/>
                </a:cubicBezTo>
                <a:lnTo>
                  <a:pt x="2877693" y="730298"/>
                </a:lnTo>
                <a:cubicBezTo>
                  <a:pt x="2884170" y="730298"/>
                  <a:pt x="2888456" y="734585"/>
                  <a:pt x="2888456" y="740967"/>
                </a:cubicBezTo>
                <a:lnTo>
                  <a:pt x="2888456" y="760302"/>
                </a:lnTo>
                <a:cubicBezTo>
                  <a:pt x="2888456" y="766779"/>
                  <a:pt x="2884170" y="771065"/>
                  <a:pt x="2877693" y="771065"/>
                </a:cubicBezTo>
                <a:lnTo>
                  <a:pt x="2658904" y="771065"/>
                </a:lnTo>
                <a:cubicBezTo>
                  <a:pt x="2652522" y="771065"/>
                  <a:pt x="2648236" y="766779"/>
                  <a:pt x="2648236" y="760302"/>
                </a:cubicBezTo>
                <a:lnTo>
                  <a:pt x="2648236" y="740967"/>
                </a:lnTo>
                <a:cubicBezTo>
                  <a:pt x="2648236" y="734585"/>
                  <a:pt x="2652522" y="730298"/>
                  <a:pt x="2658904" y="730298"/>
                </a:cubicBezTo>
                <a:lnTo>
                  <a:pt x="2685764" y="730298"/>
                </a:lnTo>
                <a:cubicBezTo>
                  <a:pt x="2702909" y="730298"/>
                  <a:pt x="2712530" y="720678"/>
                  <a:pt x="2712530" y="703533"/>
                </a:cubicBezTo>
                <a:lnTo>
                  <a:pt x="2712530" y="135081"/>
                </a:lnTo>
                <a:cubicBezTo>
                  <a:pt x="2712434" y="121175"/>
                  <a:pt x="2707101" y="110507"/>
                  <a:pt x="2695289" y="102982"/>
                </a:cubicBezTo>
                <a:close/>
                <a:moveTo>
                  <a:pt x="3234785" y="254239"/>
                </a:moveTo>
                <a:lnTo>
                  <a:pt x="3234785" y="224235"/>
                </a:lnTo>
                <a:cubicBezTo>
                  <a:pt x="3234785" y="217853"/>
                  <a:pt x="3237929" y="214615"/>
                  <a:pt x="3245453" y="213567"/>
                </a:cubicBezTo>
                <a:cubicBezTo>
                  <a:pt x="3305556" y="204995"/>
                  <a:pt x="3330226" y="156703"/>
                  <a:pt x="3342037" y="95552"/>
                </a:cubicBezTo>
                <a:cubicBezTo>
                  <a:pt x="3345180" y="79455"/>
                  <a:pt x="3354896" y="70883"/>
                  <a:pt x="3370993" y="70883"/>
                </a:cubicBezTo>
                <a:lnTo>
                  <a:pt x="3374231" y="70883"/>
                </a:lnTo>
                <a:cubicBezTo>
                  <a:pt x="3391376" y="70883"/>
                  <a:pt x="3400997" y="80503"/>
                  <a:pt x="3400997" y="97648"/>
                </a:cubicBezTo>
                <a:lnTo>
                  <a:pt x="3400997" y="186611"/>
                </a:lnTo>
                <a:cubicBezTo>
                  <a:pt x="3400997" y="203756"/>
                  <a:pt x="3410617" y="213472"/>
                  <a:pt x="3427762" y="213472"/>
                </a:cubicBezTo>
                <a:lnTo>
                  <a:pt x="3546825" y="213472"/>
                </a:lnTo>
                <a:cubicBezTo>
                  <a:pt x="3553301" y="213472"/>
                  <a:pt x="3557588" y="217758"/>
                  <a:pt x="3557588" y="224140"/>
                </a:cubicBezTo>
                <a:lnTo>
                  <a:pt x="3557588" y="254144"/>
                </a:lnTo>
                <a:cubicBezTo>
                  <a:pt x="3557588" y="260525"/>
                  <a:pt x="3553301" y="264812"/>
                  <a:pt x="3546825" y="264812"/>
                </a:cubicBezTo>
                <a:lnTo>
                  <a:pt x="3427762" y="264812"/>
                </a:lnTo>
                <a:cubicBezTo>
                  <a:pt x="3410617" y="264812"/>
                  <a:pt x="3400997" y="274527"/>
                  <a:pt x="3400997" y="291672"/>
                </a:cubicBezTo>
                <a:lnTo>
                  <a:pt x="3400997" y="623047"/>
                </a:lnTo>
                <a:cubicBezTo>
                  <a:pt x="3400997" y="690674"/>
                  <a:pt x="3440716" y="716392"/>
                  <a:pt x="3477197" y="716392"/>
                </a:cubicBezTo>
                <a:cubicBezTo>
                  <a:pt x="3507201" y="716392"/>
                  <a:pt x="3524345" y="712106"/>
                  <a:pt x="3543681" y="699247"/>
                </a:cubicBezTo>
                <a:cubicBezTo>
                  <a:pt x="3558635" y="689627"/>
                  <a:pt x="3570446" y="688579"/>
                  <a:pt x="3576923" y="698199"/>
                </a:cubicBezTo>
                <a:cubicBezTo>
                  <a:pt x="3583305" y="707819"/>
                  <a:pt x="3582257" y="719630"/>
                  <a:pt x="3570542" y="731442"/>
                </a:cubicBezTo>
                <a:cubicBezTo>
                  <a:pt x="3534061" y="767922"/>
                  <a:pt x="3490055" y="781924"/>
                  <a:pt x="3436430" y="781924"/>
                </a:cubicBezTo>
                <a:cubicBezTo>
                  <a:pt x="3345276" y="781924"/>
                  <a:pt x="3299175" y="717535"/>
                  <a:pt x="3299175" y="633905"/>
                </a:cubicBezTo>
                <a:lnTo>
                  <a:pt x="3299175" y="291768"/>
                </a:lnTo>
                <a:cubicBezTo>
                  <a:pt x="3299175" y="274622"/>
                  <a:pt x="3289554" y="264907"/>
                  <a:pt x="3272409" y="264907"/>
                </a:cubicBezTo>
                <a:lnTo>
                  <a:pt x="3245644" y="264907"/>
                </a:lnTo>
                <a:cubicBezTo>
                  <a:pt x="3239072" y="264907"/>
                  <a:pt x="3234785" y="260621"/>
                  <a:pt x="3234785" y="254239"/>
                </a:cubicBezTo>
                <a:close/>
                <a:moveTo>
                  <a:pt x="3951256" y="767922"/>
                </a:moveTo>
                <a:lnTo>
                  <a:pt x="3688461" y="84694"/>
                </a:lnTo>
                <a:cubicBezTo>
                  <a:pt x="3683127" y="69644"/>
                  <a:pt x="3672364" y="63263"/>
                  <a:pt x="3657410" y="63263"/>
                </a:cubicBezTo>
                <a:lnTo>
                  <a:pt x="3611309" y="63263"/>
                </a:lnTo>
                <a:cubicBezTo>
                  <a:pt x="3604927" y="63263"/>
                  <a:pt x="3600545" y="58976"/>
                  <a:pt x="3600545" y="52499"/>
                </a:cubicBezTo>
                <a:lnTo>
                  <a:pt x="3600545" y="20305"/>
                </a:lnTo>
                <a:cubicBezTo>
                  <a:pt x="3600545" y="13923"/>
                  <a:pt x="3604832" y="9637"/>
                  <a:pt x="3611309" y="9637"/>
                </a:cubicBezTo>
                <a:lnTo>
                  <a:pt x="3884771" y="9637"/>
                </a:lnTo>
                <a:cubicBezTo>
                  <a:pt x="3891248" y="9637"/>
                  <a:pt x="3895535" y="13923"/>
                  <a:pt x="3895535" y="20305"/>
                </a:cubicBezTo>
                <a:lnTo>
                  <a:pt x="3895535" y="52499"/>
                </a:lnTo>
                <a:cubicBezTo>
                  <a:pt x="3895535" y="58881"/>
                  <a:pt x="3891248" y="63263"/>
                  <a:pt x="3884771" y="63263"/>
                </a:cubicBezTo>
                <a:lnTo>
                  <a:pt x="3842957" y="63263"/>
                </a:lnTo>
                <a:cubicBezTo>
                  <a:pt x="3823621" y="63263"/>
                  <a:pt x="3815144" y="76121"/>
                  <a:pt x="3821526" y="94314"/>
                </a:cubicBezTo>
                <a:lnTo>
                  <a:pt x="3982403" y="544752"/>
                </a:lnTo>
                <a:cubicBezTo>
                  <a:pt x="3990975" y="568373"/>
                  <a:pt x="4009168" y="568373"/>
                  <a:pt x="4017740" y="544752"/>
                </a:cubicBezTo>
                <a:lnTo>
                  <a:pt x="4177570" y="94314"/>
                </a:lnTo>
                <a:cubicBezTo>
                  <a:pt x="4183952" y="74978"/>
                  <a:pt x="4175475" y="63263"/>
                  <a:pt x="4156139" y="63263"/>
                </a:cubicBezTo>
                <a:lnTo>
                  <a:pt x="4101465" y="63263"/>
                </a:lnTo>
                <a:cubicBezTo>
                  <a:pt x="4095084" y="63263"/>
                  <a:pt x="4090702" y="58976"/>
                  <a:pt x="4090702" y="52499"/>
                </a:cubicBezTo>
                <a:lnTo>
                  <a:pt x="4090702" y="20305"/>
                </a:lnTo>
                <a:cubicBezTo>
                  <a:pt x="4090702" y="13923"/>
                  <a:pt x="4094988" y="9637"/>
                  <a:pt x="4101465" y="9637"/>
                </a:cubicBezTo>
                <a:lnTo>
                  <a:pt x="4337400" y="9637"/>
                </a:lnTo>
                <a:cubicBezTo>
                  <a:pt x="4343781" y="9637"/>
                  <a:pt x="4348068" y="13923"/>
                  <a:pt x="4348068" y="20305"/>
                </a:cubicBezTo>
                <a:lnTo>
                  <a:pt x="4348068" y="52499"/>
                </a:lnTo>
                <a:cubicBezTo>
                  <a:pt x="4348068" y="58881"/>
                  <a:pt x="4343781" y="63263"/>
                  <a:pt x="4337400" y="63263"/>
                </a:cubicBezTo>
                <a:lnTo>
                  <a:pt x="4293394" y="63263"/>
                </a:lnTo>
                <a:cubicBezTo>
                  <a:pt x="4278345" y="63263"/>
                  <a:pt x="4267677" y="70787"/>
                  <a:pt x="4262247" y="84694"/>
                </a:cubicBezTo>
                <a:lnTo>
                  <a:pt x="4002691" y="767922"/>
                </a:lnTo>
                <a:cubicBezTo>
                  <a:pt x="4000595" y="774399"/>
                  <a:pt x="3996309" y="776495"/>
                  <a:pt x="3990880" y="776495"/>
                </a:cubicBezTo>
                <a:lnTo>
                  <a:pt x="3962972" y="776495"/>
                </a:lnTo>
                <a:cubicBezTo>
                  <a:pt x="3957733" y="776590"/>
                  <a:pt x="3953351" y="774399"/>
                  <a:pt x="3951256" y="767922"/>
                </a:cubicBezTo>
                <a:close/>
                <a:moveTo>
                  <a:pt x="4545425" y="710010"/>
                </a:moveTo>
                <a:cubicBezTo>
                  <a:pt x="4539044" y="692865"/>
                  <a:pt x="4532567" y="691722"/>
                  <a:pt x="4520756" y="704676"/>
                </a:cubicBezTo>
                <a:cubicBezTo>
                  <a:pt x="4482180" y="746491"/>
                  <a:pt x="4436079" y="781924"/>
                  <a:pt x="4377023" y="781924"/>
                </a:cubicBezTo>
                <a:cubicBezTo>
                  <a:pt x="4299776" y="781924"/>
                  <a:pt x="4232243" y="734680"/>
                  <a:pt x="4232243" y="645717"/>
                </a:cubicBezTo>
                <a:cubicBezTo>
                  <a:pt x="4232243" y="538465"/>
                  <a:pt x="4331970" y="482744"/>
                  <a:pt x="4509993" y="447311"/>
                </a:cubicBezTo>
                <a:cubicBezTo>
                  <a:pt x="4526090" y="444072"/>
                  <a:pt x="4533614" y="434452"/>
                  <a:pt x="4533614" y="418355"/>
                </a:cubicBezTo>
                <a:lnTo>
                  <a:pt x="4533614" y="353966"/>
                </a:lnTo>
                <a:cubicBezTo>
                  <a:pt x="4533614" y="308912"/>
                  <a:pt x="4516470" y="256334"/>
                  <a:pt x="4482084" y="239189"/>
                </a:cubicBezTo>
                <a:cubicBezTo>
                  <a:pt x="4467035" y="231665"/>
                  <a:pt x="4458462" y="228426"/>
                  <a:pt x="4458462" y="217758"/>
                </a:cubicBezTo>
                <a:cubicBezTo>
                  <a:pt x="4458462" y="208138"/>
                  <a:pt x="4468082" y="201661"/>
                  <a:pt x="4486371" y="202709"/>
                </a:cubicBezTo>
                <a:cubicBezTo>
                  <a:pt x="4575429" y="208043"/>
                  <a:pt x="4635437" y="258430"/>
                  <a:pt x="4635437" y="350727"/>
                </a:cubicBezTo>
                <a:lnTo>
                  <a:pt x="4635437" y="658575"/>
                </a:lnTo>
                <a:cubicBezTo>
                  <a:pt x="4635437" y="700390"/>
                  <a:pt x="4650486" y="717535"/>
                  <a:pt x="4675156" y="717535"/>
                </a:cubicBezTo>
                <a:cubicBezTo>
                  <a:pt x="4688015" y="717535"/>
                  <a:pt x="4698778" y="713249"/>
                  <a:pt x="4708399" y="707915"/>
                </a:cubicBezTo>
                <a:cubicBezTo>
                  <a:pt x="4723448" y="699342"/>
                  <a:pt x="4735164" y="698294"/>
                  <a:pt x="4742688" y="707915"/>
                </a:cubicBezTo>
                <a:cubicBezTo>
                  <a:pt x="4750213" y="717535"/>
                  <a:pt x="4750213" y="730489"/>
                  <a:pt x="4736307" y="742205"/>
                </a:cubicBezTo>
                <a:cubicBezTo>
                  <a:pt x="4709541" y="764779"/>
                  <a:pt x="4681633" y="781924"/>
                  <a:pt x="4648391" y="781924"/>
                </a:cubicBezTo>
                <a:cubicBezTo>
                  <a:pt x="4594765" y="781924"/>
                  <a:pt x="4560475" y="749729"/>
                  <a:pt x="4545425" y="710010"/>
                </a:cubicBezTo>
                <a:close/>
                <a:moveTo>
                  <a:pt x="4391025" y="228426"/>
                </a:moveTo>
                <a:cubicBezTo>
                  <a:pt x="4391025" y="218806"/>
                  <a:pt x="4383500" y="213472"/>
                  <a:pt x="4374928" y="213472"/>
                </a:cubicBezTo>
                <a:cubicBezTo>
                  <a:pt x="4334161" y="213472"/>
                  <a:pt x="4276249" y="261764"/>
                  <a:pt x="4276249" y="325010"/>
                </a:cubicBezTo>
                <a:cubicBezTo>
                  <a:pt x="4276249" y="364729"/>
                  <a:pt x="4305205" y="400067"/>
                  <a:pt x="4348068" y="400067"/>
                </a:cubicBezTo>
                <a:cubicBezTo>
                  <a:pt x="4388834" y="400067"/>
                  <a:pt x="4414552" y="374349"/>
                  <a:pt x="4414552" y="333582"/>
                </a:cubicBezTo>
                <a:cubicBezTo>
                  <a:pt x="4414552" y="291768"/>
                  <a:pt x="4380262" y="283195"/>
                  <a:pt x="4380262" y="257477"/>
                </a:cubicBezTo>
                <a:cubicBezTo>
                  <a:pt x="4380262" y="243476"/>
                  <a:pt x="4391025" y="235951"/>
                  <a:pt x="4391025" y="228426"/>
                </a:cubicBezTo>
                <a:close/>
                <a:moveTo>
                  <a:pt x="4502563" y="499889"/>
                </a:moveTo>
                <a:cubicBezTo>
                  <a:pt x="4399598" y="528845"/>
                  <a:pt x="4341686" y="569612"/>
                  <a:pt x="4341686" y="637144"/>
                </a:cubicBezTo>
                <a:cubicBezTo>
                  <a:pt x="4341686" y="684293"/>
                  <a:pt x="4371689" y="713344"/>
                  <a:pt x="4414647" y="713344"/>
                </a:cubicBezTo>
                <a:cubicBezTo>
                  <a:pt x="4467225" y="713344"/>
                  <a:pt x="4533710" y="654384"/>
                  <a:pt x="4533710" y="569612"/>
                </a:cubicBezTo>
                <a:lnTo>
                  <a:pt x="4533710" y="522463"/>
                </a:lnTo>
                <a:cubicBezTo>
                  <a:pt x="4533710" y="503032"/>
                  <a:pt x="4521804" y="494460"/>
                  <a:pt x="4502563" y="499889"/>
                </a:cubicBezTo>
                <a:close/>
                <a:moveTo>
                  <a:pt x="5372386" y="731537"/>
                </a:moveTo>
                <a:cubicBezTo>
                  <a:pt x="5335905" y="768018"/>
                  <a:pt x="5291900" y="782019"/>
                  <a:pt x="5238274" y="782019"/>
                </a:cubicBezTo>
                <a:cubicBezTo>
                  <a:pt x="5147120" y="782019"/>
                  <a:pt x="5101019" y="717630"/>
                  <a:pt x="5101019" y="634001"/>
                </a:cubicBezTo>
                <a:lnTo>
                  <a:pt x="5101019" y="291863"/>
                </a:lnTo>
                <a:cubicBezTo>
                  <a:pt x="5101019" y="274718"/>
                  <a:pt x="5091398" y="265002"/>
                  <a:pt x="5074254" y="265002"/>
                </a:cubicBezTo>
                <a:lnTo>
                  <a:pt x="4929473" y="265002"/>
                </a:lnTo>
                <a:cubicBezTo>
                  <a:pt x="4912329" y="265002"/>
                  <a:pt x="4902708" y="274718"/>
                  <a:pt x="4902708" y="291863"/>
                </a:cubicBezTo>
                <a:lnTo>
                  <a:pt x="4902708" y="658670"/>
                </a:lnTo>
                <a:cubicBezTo>
                  <a:pt x="4902708" y="700485"/>
                  <a:pt x="4928426" y="717630"/>
                  <a:pt x="4963859" y="717630"/>
                </a:cubicBezTo>
                <a:cubicBezTo>
                  <a:pt x="4977861" y="717630"/>
                  <a:pt x="4992815" y="712296"/>
                  <a:pt x="5007865" y="705819"/>
                </a:cubicBezTo>
                <a:cubicBezTo>
                  <a:pt x="5022914" y="699342"/>
                  <a:pt x="5034630" y="698294"/>
                  <a:pt x="5042154" y="707915"/>
                </a:cubicBezTo>
                <a:cubicBezTo>
                  <a:pt x="5049679" y="717535"/>
                  <a:pt x="5048631" y="729346"/>
                  <a:pt x="5035773" y="740109"/>
                </a:cubicBezTo>
                <a:cubicBezTo>
                  <a:pt x="5006816" y="763731"/>
                  <a:pt x="4969288" y="781924"/>
                  <a:pt x="4926425" y="781924"/>
                </a:cubicBezTo>
                <a:cubicBezTo>
                  <a:pt x="4860989" y="781924"/>
                  <a:pt x="4800886" y="733632"/>
                  <a:pt x="4800886" y="663909"/>
                </a:cubicBezTo>
                <a:lnTo>
                  <a:pt x="4800886" y="291768"/>
                </a:lnTo>
                <a:cubicBezTo>
                  <a:pt x="4800886" y="274622"/>
                  <a:pt x="4791266" y="264907"/>
                  <a:pt x="4774121" y="264907"/>
                </a:cubicBezTo>
                <a:lnTo>
                  <a:pt x="4747355" y="264907"/>
                </a:lnTo>
                <a:cubicBezTo>
                  <a:pt x="4740879" y="264907"/>
                  <a:pt x="4736592" y="260621"/>
                  <a:pt x="4736592" y="254239"/>
                </a:cubicBezTo>
                <a:lnTo>
                  <a:pt x="4736592" y="224235"/>
                </a:lnTo>
                <a:cubicBezTo>
                  <a:pt x="4736592" y="217853"/>
                  <a:pt x="4739831" y="214615"/>
                  <a:pt x="4747355" y="213567"/>
                </a:cubicBezTo>
                <a:cubicBezTo>
                  <a:pt x="4807363" y="204995"/>
                  <a:pt x="4832033" y="156703"/>
                  <a:pt x="4843844" y="95552"/>
                </a:cubicBezTo>
                <a:cubicBezTo>
                  <a:pt x="4847083" y="79455"/>
                  <a:pt x="4856702" y="70883"/>
                  <a:pt x="4872800" y="70883"/>
                </a:cubicBezTo>
                <a:lnTo>
                  <a:pt x="4876038" y="70883"/>
                </a:lnTo>
                <a:cubicBezTo>
                  <a:pt x="4893183" y="70883"/>
                  <a:pt x="4902804" y="80503"/>
                  <a:pt x="4902804" y="97648"/>
                </a:cubicBezTo>
                <a:lnTo>
                  <a:pt x="4902804" y="186611"/>
                </a:lnTo>
                <a:cubicBezTo>
                  <a:pt x="4902804" y="203756"/>
                  <a:pt x="4912424" y="213472"/>
                  <a:pt x="4929569" y="213472"/>
                </a:cubicBezTo>
                <a:lnTo>
                  <a:pt x="5004721" y="213472"/>
                </a:lnTo>
                <a:cubicBezTo>
                  <a:pt x="5111973" y="213472"/>
                  <a:pt x="5135499" y="167276"/>
                  <a:pt x="5145215" y="95457"/>
                </a:cubicBezTo>
                <a:cubicBezTo>
                  <a:pt x="5147310" y="79360"/>
                  <a:pt x="5158073" y="70787"/>
                  <a:pt x="5174171" y="70787"/>
                </a:cubicBezTo>
                <a:lnTo>
                  <a:pt x="5176361" y="70787"/>
                </a:lnTo>
                <a:cubicBezTo>
                  <a:pt x="5193507" y="70787"/>
                  <a:pt x="5203127" y="80408"/>
                  <a:pt x="5203127" y="97553"/>
                </a:cubicBezTo>
                <a:lnTo>
                  <a:pt x="5203127" y="186516"/>
                </a:lnTo>
                <a:cubicBezTo>
                  <a:pt x="5203127" y="203661"/>
                  <a:pt x="5212747" y="213377"/>
                  <a:pt x="5229892" y="213377"/>
                </a:cubicBezTo>
                <a:lnTo>
                  <a:pt x="5348955" y="213377"/>
                </a:lnTo>
                <a:cubicBezTo>
                  <a:pt x="5355432" y="213377"/>
                  <a:pt x="5359718" y="217663"/>
                  <a:pt x="5359718" y="224045"/>
                </a:cubicBezTo>
                <a:lnTo>
                  <a:pt x="5359718" y="254048"/>
                </a:lnTo>
                <a:cubicBezTo>
                  <a:pt x="5359718" y="260430"/>
                  <a:pt x="5355432" y="264716"/>
                  <a:pt x="5348955" y="264716"/>
                </a:cubicBezTo>
                <a:lnTo>
                  <a:pt x="5229892" y="264716"/>
                </a:lnTo>
                <a:cubicBezTo>
                  <a:pt x="5212747" y="264716"/>
                  <a:pt x="5203127" y="274432"/>
                  <a:pt x="5203127" y="291577"/>
                </a:cubicBezTo>
                <a:lnTo>
                  <a:pt x="5203127" y="622952"/>
                </a:lnTo>
                <a:cubicBezTo>
                  <a:pt x="5203127" y="690579"/>
                  <a:pt x="5242751" y="716297"/>
                  <a:pt x="5279327" y="716297"/>
                </a:cubicBezTo>
                <a:cubicBezTo>
                  <a:pt x="5309330" y="716297"/>
                  <a:pt x="5326475" y="712010"/>
                  <a:pt x="5345811" y="699152"/>
                </a:cubicBezTo>
                <a:cubicBezTo>
                  <a:pt x="5360861" y="689531"/>
                  <a:pt x="5372672" y="688484"/>
                  <a:pt x="5379054" y="698104"/>
                </a:cubicBezTo>
                <a:cubicBezTo>
                  <a:pt x="5385245" y="707915"/>
                  <a:pt x="5384197" y="719726"/>
                  <a:pt x="5372386" y="731537"/>
                </a:cubicBezTo>
                <a:close/>
                <a:moveTo>
                  <a:pt x="5856161" y="664957"/>
                </a:moveTo>
                <a:cubicBezTo>
                  <a:pt x="5813299" y="734680"/>
                  <a:pt x="5748909" y="781924"/>
                  <a:pt x="5650230" y="781924"/>
                </a:cubicBezTo>
                <a:cubicBezTo>
                  <a:pt x="5506498" y="781924"/>
                  <a:pt x="5383149" y="676768"/>
                  <a:pt x="5383149" y="500841"/>
                </a:cubicBezTo>
                <a:cubicBezTo>
                  <a:pt x="5383149" y="319580"/>
                  <a:pt x="5514023" y="202709"/>
                  <a:pt x="5656708" y="202709"/>
                </a:cubicBezTo>
                <a:cubicBezTo>
                  <a:pt x="5803678" y="202709"/>
                  <a:pt x="5872258" y="307769"/>
                  <a:pt x="5880830" y="452645"/>
                </a:cubicBezTo>
                <a:cubicBezTo>
                  <a:pt x="5881878" y="470837"/>
                  <a:pt x="5872258" y="480553"/>
                  <a:pt x="5855113" y="480553"/>
                </a:cubicBezTo>
                <a:lnTo>
                  <a:pt x="5521452" y="480553"/>
                </a:lnTo>
                <a:cubicBezTo>
                  <a:pt x="5504308" y="480553"/>
                  <a:pt x="5492496" y="490173"/>
                  <a:pt x="5494687" y="508366"/>
                </a:cubicBezTo>
                <a:cubicBezTo>
                  <a:pt x="5507546" y="616665"/>
                  <a:pt x="5567648" y="699247"/>
                  <a:pt x="5663089" y="699247"/>
                </a:cubicBezTo>
                <a:cubicBezTo>
                  <a:pt x="5725287" y="699247"/>
                  <a:pt x="5778913" y="683150"/>
                  <a:pt x="5826062" y="640287"/>
                </a:cubicBezTo>
                <a:cubicBezTo>
                  <a:pt x="5838921" y="628476"/>
                  <a:pt x="5848636" y="626381"/>
                  <a:pt x="5856066" y="632762"/>
                </a:cubicBezTo>
                <a:cubicBezTo>
                  <a:pt x="5864733" y="640287"/>
                  <a:pt x="5864733" y="651051"/>
                  <a:pt x="5856161" y="664957"/>
                </a:cubicBezTo>
                <a:close/>
                <a:moveTo>
                  <a:pt x="5502212" y="399019"/>
                </a:moveTo>
                <a:cubicBezTo>
                  <a:pt x="5497925" y="418355"/>
                  <a:pt x="5508593" y="429023"/>
                  <a:pt x="5526882" y="429023"/>
                </a:cubicBezTo>
                <a:lnTo>
                  <a:pt x="5749957" y="429023"/>
                </a:lnTo>
                <a:cubicBezTo>
                  <a:pt x="5767102" y="429023"/>
                  <a:pt x="5777770" y="418260"/>
                  <a:pt x="5776722" y="399019"/>
                </a:cubicBezTo>
                <a:cubicBezTo>
                  <a:pt x="5772436" y="313199"/>
                  <a:pt x="5737003" y="247762"/>
                  <a:pt x="5652230" y="247762"/>
                </a:cubicBezTo>
                <a:cubicBezTo>
                  <a:pt x="5579365" y="247762"/>
                  <a:pt x="5522500" y="308912"/>
                  <a:pt x="5502212" y="399019"/>
                </a:cubicBezTo>
                <a:close/>
                <a:moveTo>
                  <a:pt x="6141434" y="771161"/>
                </a:moveTo>
                <a:lnTo>
                  <a:pt x="5933409" y="771161"/>
                </a:lnTo>
                <a:cubicBezTo>
                  <a:pt x="5926932" y="771161"/>
                  <a:pt x="5922645" y="766874"/>
                  <a:pt x="5922645" y="760397"/>
                </a:cubicBezTo>
                <a:lnTo>
                  <a:pt x="5922645" y="741062"/>
                </a:lnTo>
                <a:cubicBezTo>
                  <a:pt x="5922645" y="734680"/>
                  <a:pt x="5926932" y="730394"/>
                  <a:pt x="5933409" y="730394"/>
                </a:cubicBezTo>
                <a:lnTo>
                  <a:pt x="5960174" y="730394"/>
                </a:lnTo>
                <a:cubicBezTo>
                  <a:pt x="5977319" y="730394"/>
                  <a:pt x="5986939" y="720773"/>
                  <a:pt x="5986939" y="703628"/>
                </a:cubicBezTo>
                <a:lnTo>
                  <a:pt x="5986939" y="338916"/>
                </a:lnTo>
                <a:cubicBezTo>
                  <a:pt x="5986939" y="325010"/>
                  <a:pt x="5981605" y="314246"/>
                  <a:pt x="5969794" y="306722"/>
                </a:cubicBezTo>
                <a:lnTo>
                  <a:pt x="5924741" y="275670"/>
                </a:lnTo>
                <a:cubicBezTo>
                  <a:pt x="5920455" y="272432"/>
                  <a:pt x="5918359" y="268145"/>
                  <a:pt x="5918359" y="262811"/>
                </a:cubicBezTo>
                <a:cubicBezTo>
                  <a:pt x="5918359" y="258525"/>
                  <a:pt x="5921598" y="254239"/>
                  <a:pt x="5926932" y="252143"/>
                </a:cubicBezTo>
                <a:lnTo>
                  <a:pt x="6057805" y="208138"/>
                </a:lnTo>
                <a:cubicBezTo>
                  <a:pt x="6076093" y="201661"/>
                  <a:pt x="6088857" y="210233"/>
                  <a:pt x="6088857" y="229569"/>
                </a:cubicBezTo>
                <a:lnTo>
                  <a:pt x="6088857" y="248905"/>
                </a:lnTo>
                <a:cubicBezTo>
                  <a:pt x="6088857" y="272527"/>
                  <a:pt x="6101715" y="276813"/>
                  <a:pt x="6118860" y="260716"/>
                </a:cubicBezTo>
                <a:cubicBezTo>
                  <a:pt x="6154293" y="227474"/>
                  <a:pt x="6205728" y="201756"/>
                  <a:pt x="6264783" y="201756"/>
                </a:cubicBezTo>
                <a:cubicBezTo>
                  <a:pt x="6376321" y="201756"/>
                  <a:pt x="6423470" y="291863"/>
                  <a:pt x="6423470" y="393780"/>
                </a:cubicBezTo>
                <a:lnTo>
                  <a:pt x="6423470" y="703724"/>
                </a:lnTo>
                <a:cubicBezTo>
                  <a:pt x="6423470" y="720869"/>
                  <a:pt x="6433090" y="730489"/>
                  <a:pt x="6450235" y="730489"/>
                </a:cubicBezTo>
                <a:lnTo>
                  <a:pt x="6475952" y="730489"/>
                </a:lnTo>
                <a:cubicBezTo>
                  <a:pt x="6482430" y="730489"/>
                  <a:pt x="6486716" y="734775"/>
                  <a:pt x="6486716" y="741157"/>
                </a:cubicBezTo>
                <a:lnTo>
                  <a:pt x="6486716" y="760493"/>
                </a:lnTo>
                <a:cubicBezTo>
                  <a:pt x="6486716" y="766970"/>
                  <a:pt x="6482430" y="771256"/>
                  <a:pt x="6475952" y="771256"/>
                </a:cubicBezTo>
                <a:lnTo>
                  <a:pt x="6267927" y="771256"/>
                </a:lnTo>
                <a:cubicBezTo>
                  <a:pt x="6261545" y="771256"/>
                  <a:pt x="6257259" y="766970"/>
                  <a:pt x="6257259" y="760493"/>
                </a:cubicBezTo>
                <a:lnTo>
                  <a:pt x="6257259" y="741157"/>
                </a:lnTo>
                <a:cubicBezTo>
                  <a:pt x="6257259" y="734775"/>
                  <a:pt x="6261545" y="730489"/>
                  <a:pt x="6267927" y="730489"/>
                </a:cubicBezTo>
                <a:lnTo>
                  <a:pt x="6294692" y="730489"/>
                </a:lnTo>
                <a:cubicBezTo>
                  <a:pt x="6311837" y="730489"/>
                  <a:pt x="6321457" y="720869"/>
                  <a:pt x="6321457" y="703724"/>
                </a:cubicBezTo>
                <a:lnTo>
                  <a:pt x="6321457" y="403401"/>
                </a:lnTo>
                <a:cubicBezTo>
                  <a:pt x="6321457" y="323010"/>
                  <a:pt x="6287167" y="276813"/>
                  <a:pt x="6216396" y="276813"/>
                </a:cubicBezTo>
                <a:cubicBezTo>
                  <a:pt x="6169152" y="276813"/>
                  <a:pt x="6132767" y="302531"/>
                  <a:pt x="6102763" y="330439"/>
                </a:cubicBezTo>
                <a:cubicBezTo>
                  <a:pt x="6092000" y="340059"/>
                  <a:pt x="6088761" y="350822"/>
                  <a:pt x="6088761" y="363681"/>
                </a:cubicBezTo>
                <a:lnTo>
                  <a:pt x="6088761" y="703724"/>
                </a:lnTo>
                <a:cubicBezTo>
                  <a:pt x="6088761" y="720869"/>
                  <a:pt x="6098382" y="730489"/>
                  <a:pt x="6115527" y="730489"/>
                </a:cubicBezTo>
                <a:lnTo>
                  <a:pt x="6141244" y="730489"/>
                </a:lnTo>
                <a:cubicBezTo>
                  <a:pt x="6147626" y="730489"/>
                  <a:pt x="6152008" y="734775"/>
                  <a:pt x="6152008" y="741157"/>
                </a:cubicBezTo>
                <a:lnTo>
                  <a:pt x="6152008" y="760493"/>
                </a:lnTo>
                <a:cubicBezTo>
                  <a:pt x="6152198" y="766874"/>
                  <a:pt x="6147816" y="771161"/>
                  <a:pt x="6141434" y="771161"/>
                </a:cubicBezTo>
                <a:close/>
              </a:path>
            </a:pathLst>
          </a:custGeom>
          <a:solidFill>
            <a:schemeClr val="bg1"/>
          </a:solidFill>
          <a:ln w="9525" cap="flat">
            <a:noFill/>
            <a:prstDash val="solid"/>
            <a:miter/>
          </a:ln>
        </p:spPr>
        <p:txBody>
          <a:bodyPr rtlCol="0" anchor="ctr"/>
          <a:lstStyle/>
          <a:p>
            <a:endParaRPr lang="sv-SE"/>
          </a:p>
        </p:txBody>
      </p:sp>
    </p:spTree>
    <p:extLst>
      <p:ext uri="{BB962C8B-B14F-4D97-AF65-F5344CB8AC3E}">
        <p14:creationId xmlns:p14="http://schemas.microsoft.com/office/powerpoint/2010/main" val="229670588"/>
      </p:ext>
    </p:extLst>
  </p:cSld>
  <p:clrMapOvr>
    <a:masterClrMapping/>
  </p:clrMapOvr>
  <p:extLst>
    <p:ext uri="{DCECCB84-F9BA-43D5-87BE-67443E8EF086}">
      <p15:sldGuideLst xmlns:p15="http://schemas.microsoft.com/office/powerpoint/2012/main">
        <p15:guide id="1" pos="574">
          <p15:clr>
            <a:srgbClr val="FBAE40"/>
          </p15:clr>
        </p15:guide>
        <p15:guide id="2" pos="7106">
          <p15:clr>
            <a:srgbClr val="FBAE40"/>
          </p15:clr>
        </p15:guide>
        <p15:guide id="3" orient="horz" pos="2001">
          <p15:clr>
            <a:srgbClr val="FBAE40"/>
          </p15:clr>
        </p15:guide>
        <p15:guide id="4" orient="horz" pos="243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ision (Medelp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047B-49A9-43FA-88CF-86F605D05A6D}"/>
              </a:ext>
            </a:extLst>
          </p:cNvPr>
          <p:cNvSpPr>
            <a:spLocks noGrp="1"/>
          </p:cNvSpPr>
          <p:nvPr>
            <p:ph type="ctrTitle" hasCustomPrompt="1"/>
          </p:nvPr>
        </p:nvSpPr>
        <p:spPr>
          <a:xfrm>
            <a:off x="911225" y="1884221"/>
            <a:ext cx="10369550" cy="1440869"/>
          </a:xfrm>
        </p:spPr>
        <p:txBody>
          <a:bodyPr anchor="b"/>
          <a:lstStyle>
            <a:lvl1pPr algn="l">
              <a:defRPr sz="4800" b="0">
                <a:solidFill>
                  <a:schemeClr val="bg1"/>
                </a:solidFill>
                <a:latin typeface="+mn-lt"/>
              </a:defRPr>
            </a:lvl1pPr>
          </a:lstStyle>
          <a:p>
            <a:r>
              <a:rPr lang="sv-SE"/>
              <a:t>”Sverige ska ha rent dricksvatten, friska sjöar och hav.”</a:t>
            </a:r>
          </a:p>
        </p:txBody>
      </p:sp>
      <p:sp>
        <p:nvSpPr>
          <p:cNvPr id="3" name="Subtitle 2">
            <a:extLst>
              <a:ext uri="{FF2B5EF4-FFF2-40B4-BE49-F238E27FC236}">
                <a16:creationId xmlns:a16="http://schemas.microsoft.com/office/drawing/2014/main" id="{D44E67A1-5058-4F50-A93F-DD34E8747657}"/>
              </a:ext>
            </a:extLst>
          </p:cNvPr>
          <p:cNvSpPr>
            <a:spLocks noGrp="1"/>
          </p:cNvSpPr>
          <p:nvPr>
            <p:ph type="subTitle" idx="1" hasCustomPrompt="1"/>
          </p:nvPr>
        </p:nvSpPr>
        <p:spPr>
          <a:xfrm>
            <a:off x="911225" y="3860800"/>
            <a:ext cx="10369550" cy="436562"/>
          </a:xfrm>
        </p:spPr>
        <p:txBody>
          <a:bodyPr anchor="t"/>
          <a:lstStyle>
            <a:lvl1pPr marL="0" indent="0" algn="l">
              <a:buNone/>
              <a:defRPr sz="18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Svenskt Vattens vision</a:t>
            </a:r>
          </a:p>
        </p:txBody>
      </p:sp>
      <p:sp>
        <p:nvSpPr>
          <p:cNvPr id="4" name="Bild 5">
            <a:extLst>
              <a:ext uri="{FF2B5EF4-FFF2-40B4-BE49-F238E27FC236}">
                <a16:creationId xmlns:a16="http://schemas.microsoft.com/office/drawing/2014/main" id="{352DB5CE-A686-83F8-6352-15202349109F}"/>
              </a:ext>
            </a:extLst>
          </p:cNvPr>
          <p:cNvSpPr/>
          <p:nvPr userDrawn="1"/>
        </p:nvSpPr>
        <p:spPr>
          <a:xfrm>
            <a:off x="9685178" y="6142576"/>
            <a:ext cx="1951200" cy="237600"/>
          </a:xfrm>
          <a:custGeom>
            <a:avLst/>
            <a:gdLst>
              <a:gd name="connsiteX0" fmla="*/ 229457 w 6486715"/>
              <a:gd name="connsiteY0" fmla="*/ 36497 h 782019"/>
              <a:gd name="connsiteX1" fmla="*/ 115824 w 6486715"/>
              <a:gd name="connsiteY1" fmla="*/ 168419 h 782019"/>
              <a:gd name="connsiteX2" fmla="*/ 522351 w 6486715"/>
              <a:gd name="connsiteY2" fmla="*/ 557705 h 782019"/>
              <a:gd name="connsiteX3" fmla="*/ 262795 w 6486715"/>
              <a:gd name="connsiteY3" fmla="*/ 781924 h 782019"/>
              <a:gd name="connsiteX4" fmla="*/ 12859 w 6486715"/>
              <a:gd name="connsiteY4" fmla="*/ 692865 h 782019"/>
              <a:gd name="connsiteX5" fmla="*/ 0 w 6486715"/>
              <a:gd name="connsiteY5" fmla="*/ 659623 h 782019"/>
              <a:gd name="connsiteX6" fmla="*/ 0 w 6486715"/>
              <a:gd name="connsiteY6" fmla="*/ 572755 h 782019"/>
              <a:gd name="connsiteX7" fmla="*/ 26765 w 6486715"/>
              <a:gd name="connsiteY7" fmla="*/ 545990 h 782019"/>
              <a:gd name="connsiteX8" fmla="*/ 50387 w 6486715"/>
              <a:gd name="connsiteY8" fmla="*/ 545990 h 782019"/>
              <a:gd name="connsiteX9" fmla="*/ 80391 w 6486715"/>
              <a:gd name="connsiteY9" fmla="*/ 568564 h 782019"/>
              <a:gd name="connsiteX10" fmla="*/ 272415 w 6486715"/>
              <a:gd name="connsiteY10" fmla="*/ 736966 h 782019"/>
              <a:gd name="connsiteX11" fmla="*/ 425768 w 6486715"/>
              <a:gd name="connsiteY11" fmla="*/ 586757 h 782019"/>
              <a:gd name="connsiteX12" fmla="*/ 24670 w 6486715"/>
              <a:gd name="connsiteY12" fmla="*/ 207090 h 782019"/>
              <a:gd name="connsiteX13" fmla="*/ 227362 w 6486715"/>
              <a:gd name="connsiteY13" fmla="*/ 112 h 782019"/>
              <a:gd name="connsiteX14" fmla="*/ 255270 w 6486715"/>
              <a:gd name="connsiteY14" fmla="*/ 16209 h 782019"/>
              <a:gd name="connsiteX15" fmla="*/ 229457 w 6486715"/>
              <a:gd name="connsiteY15" fmla="*/ 36497 h 782019"/>
              <a:gd name="connsiteX16" fmla="*/ 307753 w 6486715"/>
              <a:gd name="connsiteY16" fmla="*/ 129842 h 782019"/>
              <a:gd name="connsiteX17" fmla="*/ 374237 w 6486715"/>
              <a:gd name="connsiteY17" fmla="*/ 196327 h 782019"/>
              <a:gd name="connsiteX18" fmla="*/ 446151 w 6486715"/>
              <a:gd name="connsiteY18" fmla="*/ 121270 h 782019"/>
              <a:gd name="connsiteX19" fmla="*/ 347472 w 6486715"/>
              <a:gd name="connsiteY19" fmla="*/ 9732 h 782019"/>
              <a:gd name="connsiteX20" fmla="*/ 331375 w 6486715"/>
              <a:gd name="connsiteY20" fmla="*/ 24686 h 782019"/>
              <a:gd name="connsiteX21" fmla="*/ 342043 w 6486715"/>
              <a:gd name="connsiteY21" fmla="*/ 53642 h 782019"/>
              <a:gd name="connsiteX22" fmla="*/ 307753 w 6486715"/>
              <a:gd name="connsiteY22" fmla="*/ 129842 h 782019"/>
              <a:gd name="connsiteX23" fmla="*/ 1081088 w 6486715"/>
              <a:gd name="connsiteY23" fmla="*/ 224140 h 782019"/>
              <a:gd name="connsiteX24" fmla="*/ 1081088 w 6486715"/>
              <a:gd name="connsiteY24" fmla="*/ 243476 h 782019"/>
              <a:gd name="connsiteX25" fmla="*/ 1070324 w 6486715"/>
              <a:gd name="connsiteY25" fmla="*/ 254239 h 782019"/>
              <a:gd name="connsiteX26" fmla="*/ 1040321 w 6486715"/>
              <a:gd name="connsiteY26" fmla="*/ 254239 h 782019"/>
              <a:gd name="connsiteX27" fmla="*/ 1009174 w 6486715"/>
              <a:gd name="connsiteY27" fmla="*/ 275670 h 782019"/>
              <a:gd name="connsiteX28" fmla="*/ 818293 w 6486715"/>
              <a:gd name="connsiteY28" fmla="*/ 766874 h 782019"/>
              <a:gd name="connsiteX29" fmla="*/ 806482 w 6486715"/>
              <a:gd name="connsiteY29" fmla="*/ 775447 h 782019"/>
              <a:gd name="connsiteX30" fmla="*/ 763619 w 6486715"/>
              <a:gd name="connsiteY30" fmla="*/ 775447 h 782019"/>
              <a:gd name="connsiteX31" fmla="*/ 751808 w 6486715"/>
              <a:gd name="connsiteY31" fmla="*/ 766874 h 782019"/>
              <a:gd name="connsiteX32" fmla="*/ 559880 w 6486715"/>
              <a:gd name="connsiteY32" fmla="*/ 275670 h 782019"/>
              <a:gd name="connsiteX33" fmla="*/ 528733 w 6486715"/>
              <a:gd name="connsiteY33" fmla="*/ 254239 h 782019"/>
              <a:gd name="connsiteX34" fmla="*/ 499777 w 6486715"/>
              <a:gd name="connsiteY34" fmla="*/ 254239 h 782019"/>
              <a:gd name="connsiteX35" fmla="*/ 489109 w 6486715"/>
              <a:gd name="connsiteY35" fmla="*/ 243476 h 782019"/>
              <a:gd name="connsiteX36" fmla="*/ 489109 w 6486715"/>
              <a:gd name="connsiteY36" fmla="*/ 224140 h 782019"/>
              <a:gd name="connsiteX37" fmla="*/ 499777 w 6486715"/>
              <a:gd name="connsiteY37" fmla="*/ 213472 h 782019"/>
              <a:gd name="connsiteX38" fmla="*/ 742188 w 6486715"/>
              <a:gd name="connsiteY38" fmla="*/ 213472 h 782019"/>
              <a:gd name="connsiteX39" fmla="*/ 752951 w 6486715"/>
              <a:gd name="connsiteY39" fmla="*/ 224140 h 782019"/>
              <a:gd name="connsiteX40" fmla="*/ 752951 w 6486715"/>
              <a:gd name="connsiteY40" fmla="*/ 243476 h 782019"/>
              <a:gd name="connsiteX41" fmla="*/ 742188 w 6486715"/>
              <a:gd name="connsiteY41" fmla="*/ 254239 h 782019"/>
              <a:gd name="connsiteX42" fmla="*/ 707898 w 6486715"/>
              <a:gd name="connsiteY42" fmla="*/ 254239 h 782019"/>
              <a:gd name="connsiteX43" fmla="*/ 686467 w 6486715"/>
              <a:gd name="connsiteY43" fmla="*/ 285290 h 782019"/>
              <a:gd name="connsiteX44" fmla="*/ 799052 w 6486715"/>
              <a:gd name="connsiteY44" fmla="*/ 584566 h 782019"/>
              <a:gd name="connsiteX45" fmla="*/ 834485 w 6486715"/>
              <a:gd name="connsiteY45" fmla="*/ 584566 h 782019"/>
              <a:gd name="connsiteX46" fmla="*/ 942785 w 6486715"/>
              <a:gd name="connsiteY46" fmla="*/ 285290 h 782019"/>
              <a:gd name="connsiteX47" fmla="*/ 920306 w 6486715"/>
              <a:gd name="connsiteY47" fmla="*/ 254239 h 782019"/>
              <a:gd name="connsiteX48" fmla="*/ 883825 w 6486715"/>
              <a:gd name="connsiteY48" fmla="*/ 254239 h 782019"/>
              <a:gd name="connsiteX49" fmla="*/ 873157 w 6486715"/>
              <a:gd name="connsiteY49" fmla="*/ 243476 h 782019"/>
              <a:gd name="connsiteX50" fmla="*/ 873157 w 6486715"/>
              <a:gd name="connsiteY50" fmla="*/ 224140 h 782019"/>
              <a:gd name="connsiteX51" fmla="*/ 883825 w 6486715"/>
              <a:gd name="connsiteY51" fmla="*/ 213472 h 782019"/>
              <a:gd name="connsiteX52" fmla="*/ 1070420 w 6486715"/>
              <a:gd name="connsiteY52" fmla="*/ 213472 h 782019"/>
              <a:gd name="connsiteX53" fmla="*/ 1081088 w 6486715"/>
              <a:gd name="connsiteY53" fmla="*/ 224140 h 782019"/>
              <a:gd name="connsiteX54" fmla="*/ 1531525 w 6486715"/>
              <a:gd name="connsiteY54" fmla="*/ 664957 h 782019"/>
              <a:gd name="connsiteX55" fmla="*/ 1325594 w 6486715"/>
              <a:gd name="connsiteY55" fmla="*/ 781924 h 782019"/>
              <a:gd name="connsiteX56" fmla="*/ 1058513 w 6486715"/>
              <a:gd name="connsiteY56" fmla="*/ 500841 h 782019"/>
              <a:gd name="connsiteX57" fmla="*/ 1332071 w 6486715"/>
              <a:gd name="connsiteY57" fmla="*/ 202709 h 782019"/>
              <a:gd name="connsiteX58" fmla="*/ 1556195 w 6486715"/>
              <a:gd name="connsiteY58" fmla="*/ 452645 h 782019"/>
              <a:gd name="connsiteX59" fmla="*/ 1530477 w 6486715"/>
              <a:gd name="connsiteY59" fmla="*/ 480553 h 782019"/>
              <a:gd name="connsiteX60" fmla="*/ 1196912 w 6486715"/>
              <a:gd name="connsiteY60" fmla="*/ 480553 h 782019"/>
              <a:gd name="connsiteX61" fmla="*/ 1170146 w 6486715"/>
              <a:gd name="connsiteY61" fmla="*/ 508366 h 782019"/>
              <a:gd name="connsiteX62" fmla="*/ 1338548 w 6486715"/>
              <a:gd name="connsiteY62" fmla="*/ 699247 h 782019"/>
              <a:gd name="connsiteX63" fmla="*/ 1501521 w 6486715"/>
              <a:gd name="connsiteY63" fmla="*/ 640287 h 782019"/>
              <a:gd name="connsiteX64" fmla="*/ 1531525 w 6486715"/>
              <a:gd name="connsiteY64" fmla="*/ 632762 h 782019"/>
              <a:gd name="connsiteX65" fmla="*/ 1531525 w 6486715"/>
              <a:gd name="connsiteY65" fmla="*/ 664957 h 782019"/>
              <a:gd name="connsiteX66" fmla="*/ 1177576 w 6486715"/>
              <a:gd name="connsiteY66" fmla="*/ 399019 h 782019"/>
              <a:gd name="connsiteX67" fmla="*/ 1202246 w 6486715"/>
              <a:gd name="connsiteY67" fmla="*/ 429023 h 782019"/>
              <a:gd name="connsiteX68" fmla="*/ 1425321 w 6486715"/>
              <a:gd name="connsiteY68" fmla="*/ 429023 h 782019"/>
              <a:gd name="connsiteX69" fmla="*/ 1452086 w 6486715"/>
              <a:gd name="connsiteY69" fmla="*/ 399019 h 782019"/>
              <a:gd name="connsiteX70" fmla="*/ 1327595 w 6486715"/>
              <a:gd name="connsiteY70" fmla="*/ 247762 h 782019"/>
              <a:gd name="connsiteX71" fmla="*/ 1177576 w 6486715"/>
              <a:gd name="connsiteY71" fmla="*/ 399019 h 782019"/>
              <a:gd name="connsiteX72" fmla="*/ 1816894 w 6486715"/>
              <a:gd name="connsiteY72" fmla="*/ 771161 h 782019"/>
              <a:gd name="connsiteX73" fmla="*/ 1608868 w 6486715"/>
              <a:gd name="connsiteY73" fmla="*/ 771161 h 782019"/>
              <a:gd name="connsiteX74" fmla="*/ 1598105 w 6486715"/>
              <a:gd name="connsiteY74" fmla="*/ 760397 h 782019"/>
              <a:gd name="connsiteX75" fmla="*/ 1598105 w 6486715"/>
              <a:gd name="connsiteY75" fmla="*/ 741062 h 782019"/>
              <a:gd name="connsiteX76" fmla="*/ 1608868 w 6486715"/>
              <a:gd name="connsiteY76" fmla="*/ 730394 h 782019"/>
              <a:gd name="connsiteX77" fmla="*/ 1635633 w 6486715"/>
              <a:gd name="connsiteY77" fmla="*/ 730394 h 782019"/>
              <a:gd name="connsiteX78" fmla="*/ 1662398 w 6486715"/>
              <a:gd name="connsiteY78" fmla="*/ 703628 h 782019"/>
              <a:gd name="connsiteX79" fmla="*/ 1662398 w 6486715"/>
              <a:gd name="connsiteY79" fmla="*/ 338916 h 782019"/>
              <a:gd name="connsiteX80" fmla="*/ 1645253 w 6486715"/>
              <a:gd name="connsiteY80" fmla="*/ 306722 h 782019"/>
              <a:gd name="connsiteX81" fmla="*/ 1600200 w 6486715"/>
              <a:gd name="connsiteY81" fmla="*/ 275670 h 782019"/>
              <a:gd name="connsiteX82" fmla="*/ 1593818 w 6486715"/>
              <a:gd name="connsiteY82" fmla="*/ 262811 h 782019"/>
              <a:gd name="connsiteX83" fmla="*/ 1602391 w 6486715"/>
              <a:gd name="connsiteY83" fmla="*/ 252143 h 782019"/>
              <a:gd name="connsiteX84" fmla="*/ 1733264 w 6486715"/>
              <a:gd name="connsiteY84" fmla="*/ 208138 h 782019"/>
              <a:gd name="connsiteX85" fmla="*/ 1764316 w 6486715"/>
              <a:gd name="connsiteY85" fmla="*/ 229569 h 782019"/>
              <a:gd name="connsiteX86" fmla="*/ 1764316 w 6486715"/>
              <a:gd name="connsiteY86" fmla="*/ 248905 h 782019"/>
              <a:gd name="connsiteX87" fmla="*/ 1794320 w 6486715"/>
              <a:gd name="connsiteY87" fmla="*/ 260716 h 782019"/>
              <a:gd name="connsiteX88" fmla="*/ 1940243 w 6486715"/>
              <a:gd name="connsiteY88" fmla="*/ 201756 h 782019"/>
              <a:gd name="connsiteX89" fmla="*/ 2098929 w 6486715"/>
              <a:gd name="connsiteY89" fmla="*/ 393780 h 782019"/>
              <a:gd name="connsiteX90" fmla="*/ 2098929 w 6486715"/>
              <a:gd name="connsiteY90" fmla="*/ 703724 h 782019"/>
              <a:gd name="connsiteX91" fmla="*/ 2125694 w 6486715"/>
              <a:gd name="connsiteY91" fmla="*/ 730489 h 782019"/>
              <a:gd name="connsiteX92" fmla="*/ 2151412 w 6486715"/>
              <a:gd name="connsiteY92" fmla="*/ 730489 h 782019"/>
              <a:gd name="connsiteX93" fmla="*/ 2162175 w 6486715"/>
              <a:gd name="connsiteY93" fmla="*/ 741157 h 782019"/>
              <a:gd name="connsiteX94" fmla="*/ 2162175 w 6486715"/>
              <a:gd name="connsiteY94" fmla="*/ 760493 h 782019"/>
              <a:gd name="connsiteX95" fmla="*/ 2151412 w 6486715"/>
              <a:gd name="connsiteY95" fmla="*/ 771256 h 782019"/>
              <a:gd name="connsiteX96" fmla="*/ 1943386 w 6486715"/>
              <a:gd name="connsiteY96" fmla="*/ 771256 h 782019"/>
              <a:gd name="connsiteX97" fmla="*/ 1932718 w 6486715"/>
              <a:gd name="connsiteY97" fmla="*/ 760493 h 782019"/>
              <a:gd name="connsiteX98" fmla="*/ 1932718 w 6486715"/>
              <a:gd name="connsiteY98" fmla="*/ 741157 h 782019"/>
              <a:gd name="connsiteX99" fmla="*/ 1943386 w 6486715"/>
              <a:gd name="connsiteY99" fmla="*/ 730489 h 782019"/>
              <a:gd name="connsiteX100" fmla="*/ 1970151 w 6486715"/>
              <a:gd name="connsiteY100" fmla="*/ 730489 h 782019"/>
              <a:gd name="connsiteX101" fmla="*/ 1996916 w 6486715"/>
              <a:gd name="connsiteY101" fmla="*/ 703724 h 782019"/>
              <a:gd name="connsiteX102" fmla="*/ 1996916 w 6486715"/>
              <a:gd name="connsiteY102" fmla="*/ 403401 h 782019"/>
              <a:gd name="connsiteX103" fmla="*/ 1891856 w 6486715"/>
              <a:gd name="connsiteY103" fmla="*/ 276813 h 782019"/>
              <a:gd name="connsiteX104" fmla="*/ 1778222 w 6486715"/>
              <a:gd name="connsiteY104" fmla="*/ 330439 h 782019"/>
              <a:gd name="connsiteX105" fmla="*/ 1764221 w 6486715"/>
              <a:gd name="connsiteY105" fmla="*/ 363681 h 782019"/>
              <a:gd name="connsiteX106" fmla="*/ 1764221 w 6486715"/>
              <a:gd name="connsiteY106" fmla="*/ 703724 h 782019"/>
              <a:gd name="connsiteX107" fmla="*/ 1790986 w 6486715"/>
              <a:gd name="connsiteY107" fmla="*/ 730489 h 782019"/>
              <a:gd name="connsiteX108" fmla="*/ 1816703 w 6486715"/>
              <a:gd name="connsiteY108" fmla="*/ 730489 h 782019"/>
              <a:gd name="connsiteX109" fmla="*/ 1827467 w 6486715"/>
              <a:gd name="connsiteY109" fmla="*/ 741157 h 782019"/>
              <a:gd name="connsiteX110" fmla="*/ 1827467 w 6486715"/>
              <a:gd name="connsiteY110" fmla="*/ 760493 h 782019"/>
              <a:gd name="connsiteX111" fmla="*/ 1816894 w 6486715"/>
              <a:gd name="connsiteY111" fmla="*/ 771161 h 782019"/>
              <a:gd name="connsiteX112" fmla="*/ 2299526 w 6486715"/>
              <a:gd name="connsiteY112" fmla="*/ 326057 h 782019"/>
              <a:gd name="connsiteX113" fmla="*/ 2616994 w 6486715"/>
              <a:gd name="connsiteY113" fmla="*/ 607045 h 782019"/>
              <a:gd name="connsiteX114" fmla="*/ 2398205 w 6486715"/>
              <a:gd name="connsiteY114" fmla="*/ 781924 h 782019"/>
              <a:gd name="connsiteX115" fmla="*/ 2228755 w 6486715"/>
              <a:gd name="connsiteY115" fmla="*/ 731442 h 782019"/>
              <a:gd name="connsiteX116" fmla="*/ 2212658 w 6486715"/>
              <a:gd name="connsiteY116" fmla="*/ 698199 h 782019"/>
              <a:gd name="connsiteX117" fmla="*/ 2212658 w 6486715"/>
              <a:gd name="connsiteY117" fmla="*/ 621999 h 782019"/>
              <a:gd name="connsiteX118" fmla="*/ 2239518 w 6486715"/>
              <a:gd name="connsiteY118" fmla="*/ 595234 h 782019"/>
              <a:gd name="connsiteX119" fmla="*/ 2245900 w 6486715"/>
              <a:gd name="connsiteY119" fmla="*/ 595234 h 782019"/>
              <a:gd name="connsiteX120" fmla="*/ 2275904 w 6486715"/>
              <a:gd name="connsiteY120" fmla="*/ 617808 h 782019"/>
              <a:gd name="connsiteX121" fmla="*/ 2418493 w 6486715"/>
              <a:gd name="connsiteY121" fmla="*/ 736871 h 782019"/>
              <a:gd name="connsiteX122" fmla="*/ 2536508 w 6486715"/>
              <a:gd name="connsiteY122" fmla="*/ 632858 h 782019"/>
              <a:gd name="connsiteX123" fmla="*/ 2224373 w 6486715"/>
              <a:gd name="connsiteY123" fmla="*/ 366920 h 782019"/>
              <a:gd name="connsiteX124" fmla="*/ 2414207 w 6486715"/>
              <a:gd name="connsiteY124" fmla="*/ 202804 h 782019"/>
              <a:gd name="connsiteX125" fmla="*/ 2552605 w 6486715"/>
              <a:gd name="connsiteY125" fmla="*/ 227474 h 782019"/>
              <a:gd name="connsiteX126" fmla="*/ 2571941 w 6486715"/>
              <a:gd name="connsiteY126" fmla="*/ 258525 h 782019"/>
              <a:gd name="connsiteX127" fmla="*/ 2571941 w 6486715"/>
              <a:gd name="connsiteY127" fmla="*/ 328248 h 782019"/>
              <a:gd name="connsiteX128" fmla="*/ 2546223 w 6486715"/>
              <a:gd name="connsiteY128" fmla="*/ 355013 h 782019"/>
              <a:gd name="connsiteX129" fmla="*/ 2544128 w 6486715"/>
              <a:gd name="connsiteY129" fmla="*/ 355013 h 782019"/>
              <a:gd name="connsiteX130" fmla="*/ 2515172 w 6486715"/>
              <a:gd name="connsiteY130" fmla="*/ 335678 h 782019"/>
              <a:gd name="connsiteX131" fmla="*/ 2392871 w 6486715"/>
              <a:gd name="connsiteY131" fmla="*/ 247762 h 782019"/>
              <a:gd name="connsiteX132" fmla="*/ 2299526 w 6486715"/>
              <a:gd name="connsiteY132" fmla="*/ 326057 h 782019"/>
              <a:gd name="connsiteX133" fmla="*/ 2695289 w 6486715"/>
              <a:gd name="connsiteY133" fmla="*/ 102982 h 782019"/>
              <a:gd name="connsiteX134" fmla="*/ 2650236 w 6486715"/>
              <a:gd name="connsiteY134" fmla="*/ 71835 h 782019"/>
              <a:gd name="connsiteX135" fmla="*/ 2643854 w 6486715"/>
              <a:gd name="connsiteY135" fmla="*/ 58976 h 782019"/>
              <a:gd name="connsiteX136" fmla="*/ 2652427 w 6486715"/>
              <a:gd name="connsiteY136" fmla="*/ 48308 h 782019"/>
              <a:gd name="connsiteX137" fmla="*/ 2783301 w 6486715"/>
              <a:gd name="connsiteY137" fmla="*/ 4303 h 782019"/>
              <a:gd name="connsiteX138" fmla="*/ 2814352 w 6486715"/>
              <a:gd name="connsiteY138" fmla="*/ 25734 h 782019"/>
              <a:gd name="connsiteX139" fmla="*/ 2814352 w 6486715"/>
              <a:gd name="connsiteY139" fmla="*/ 466551 h 782019"/>
              <a:gd name="connsiteX140" fmla="*/ 2847594 w 6486715"/>
              <a:gd name="connsiteY140" fmla="*/ 479410 h 782019"/>
              <a:gd name="connsiteX141" fmla="*/ 3012758 w 6486715"/>
              <a:gd name="connsiteY141" fmla="*/ 298149 h 782019"/>
              <a:gd name="connsiteX142" fmla="*/ 2997708 w 6486715"/>
              <a:gd name="connsiteY142" fmla="*/ 264907 h 782019"/>
              <a:gd name="connsiteX143" fmla="*/ 2976277 w 6486715"/>
              <a:gd name="connsiteY143" fmla="*/ 264907 h 782019"/>
              <a:gd name="connsiteX144" fmla="*/ 2965514 w 6486715"/>
              <a:gd name="connsiteY144" fmla="*/ 254239 h 782019"/>
              <a:gd name="connsiteX145" fmla="*/ 2965514 w 6486715"/>
              <a:gd name="connsiteY145" fmla="*/ 224235 h 782019"/>
              <a:gd name="connsiteX146" fmla="*/ 2976277 w 6486715"/>
              <a:gd name="connsiteY146" fmla="*/ 213567 h 782019"/>
              <a:gd name="connsiteX147" fmla="*/ 3178969 w 6486715"/>
              <a:gd name="connsiteY147" fmla="*/ 213567 h 782019"/>
              <a:gd name="connsiteX148" fmla="*/ 3189732 w 6486715"/>
              <a:gd name="connsiteY148" fmla="*/ 224235 h 782019"/>
              <a:gd name="connsiteX149" fmla="*/ 3189732 w 6486715"/>
              <a:gd name="connsiteY149" fmla="*/ 254239 h 782019"/>
              <a:gd name="connsiteX150" fmla="*/ 3178969 w 6486715"/>
              <a:gd name="connsiteY150" fmla="*/ 264907 h 782019"/>
              <a:gd name="connsiteX151" fmla="*/ 3141440 w 6486715"/>
              <a:gd name="connsiteY151" fmla="*/ 264907 h 782019"/>
              <a:gd name="connsiteX152" fmla="*/ 3109246 w 6486715"/>
              <a:gd name="connsiteY152" fmla="*/ 279956 h 782019"/>
              <a:gd name="connsiteX153" fmla="*/ 2993422 w 6486715"/>
              <a:gd name="connsiteY153" fmla="*/ 409687 h 782019"/>
              <a:gd name="connsiteX154" fmla="*/ 2990184 w 6486715"/>
              <a:gd name="connsiteY154" fmla="*/ 447215 h 782019"/>
              <a:gd name="connsiteX155" fmla="*/ 3153251 w 6486715"/>
              <a:gd name="connsiteY155" fmla="*/ 712106 h 782019"/>
              <a:gd name="connsiteX156" fmla="*/ 3185446 w 6486715"/>
              <a:gd name="connsiteY156" fmla="*/ 730394 h 782019"/>
              <a:gd name="connsiteX157" fmla="*/ 3205829 w 6486715"/>
              <a:gd name="connsiteY157" fmla="*/ 730394 h 782019"/>
              <a:gd name="connsiteX158" fmla="*/ 3216593 w 6486715"/>
              <a:gd name="connsiteY158" fmla="*/ 741062 h 782019"/>
              <a:gd name="connsiteX159" fmla="*/ 3216593 w 6486715"/>
              <a:gd name="connsiteY159" fmla="*/ 760397 h 782019"/>
              <a:gd name="connsiteX160" fmla="*/ 3205829 w 6486715"/>
              <a:gd name="connsiteY160" fmla="*/ 771161 h 782019"/>
              <a:gd name="connsiteX161" fmla="*/ 2990279 w 6486715"/>
              <a:gd name="connsiteY161" fmla="*/ 771161 h 782019"/>
              <a:gd name="connsiteX162" fmla="*/ 2979611 w 6486715"/>
              <a:gd name="connsiteY162" fmla="*/ 760397 h 782019"/>
              <a:gd name="connsiteX163" fmla="*/ 2979611 w 6486715"/>
              <a:gd name="connsiteY163" fmla="*/ 741062 h 782019"/>
              <a:gd name="connsiteX164" fmla="*/ 2990279 w 6486715"/>
              <a:gd name="connsiteY164" fmla="*/ 730394 h 782019"/>
              <a:gd name="connsiteX165" fmla="*/ 3007424 w 6486715"/>
              <a:gd name="connsiteY165" fmla="*/ 730394 h 782019"/>
              <a:gd name="connsiteX166" fmla="*/ 3025712 w 6486715"/>
              <a:gd name="connsiteY166" fmla="*/ 698199 h 782019"/>
              <a:gd name="connsiteX167" fmla="*/ 2918460 w 6486715"/>
              <a:gd name="connsiteY167" fmla="*/ 522272 h 782019"/>
              <a:gd name="connsiteX168" fmla="*/ 2880932 w 6486715"/>
              <a:gd name="connsiteY168" fmla="*/ 517986 h 782019"/>
              <a:gd name="connsiteX169" fmla="*/ 2827306 w 6486715"/>
              <a:gd name="connsiteY169" fmla="*/ 573707 h 782019"/>
              <a:gd name="connsiteX170" fmla="*/ 2814447 w 6486715"/>
              <a:gd name="connsiteY170" fmla="*/ 606950 h 782019"/>
              <a:gd name="connsiteX171" fmla="*/ 2814447 w 6486715"/>
              <a:gd name="connsiteY171" fmla="*/ 703533 h 782019"/>
              <a:gd name="connsiteX172" fmla="*/ 2841212 w 6486715"/>
              <a:gd name="connsiteY172" fmla="*/ 730298 h 782019"/>
              <a:gd name="connsiteX173" fmla="*/ 2877693 w 6486715"/>
              <a:gd name="connsiteY173" fmla="*/ 730298 h 782019"/>
              <a:gd name="connsiteX174" fmla="*/ 2888456 w 6486715"/>
              <a:gd name="connsiteY174" fmla="*/ 740967 h 782019"/>
              <a:gd name="connsiteX175" fmla="*/ 2888456 w 6486715"/>
              <a:gd name="connsiteY175" fmla="*/ 760302 h 782019"/>
              <a:gd name="connsiteX176" fmla="*/ 2877693 w 6486715"/>
              <a:gd name="connsiteY176" fmla="*/ 771065 h 782019"/>
              <a:gd name="connsiteX177" fmla="*/ 2658904 w 6486715"/>
              <a:gd name="connsiteY177" fmla="*/ 771065 h 782019"/>
              <a:gd name="connsiteX178" fmla="*/ 2648236 w 6486715"/>
              <a:gd name="connsiteY178" fmla="*/ 760302 h 782019"/>
              <a:gd name="connsiteX179" fmla="*/ 2648236 w 6486715"/>
              <a:gd name="connsiteY179" fmla="*/ 740967 h 782019"/>
              <a:gd name="connsiteX180" fmla="*/ 2658904 w 6486715"/>
              <a:gd name="connsiteY180" fmla="*/ 730298 h 782019"/>
              <a:gd name="connsiteX181" fmla="*/ 2685764 w 6486715"/>
              <a:gd name="connsiteY181" fmla="*/ 730298 h 782019"/>
              <a:gd name="connsiteX182" fmla="*/ 2712530 w 6486715"/>
              <a:gd name="connsiteY182" fmla="*/ 703533 h 782019"/>
              <a:gd name="connsiteX183" fmla="*/ 2712530 w 6486715"/>
              <a:gd name="connsiteY183" fmla="*/ 135081 h 782019"/>
              <a:gd name="connsiteX184" fmla="*/ 2695289 w 6486715"/>
              <a:gd name="connsiteY184" fmla="*/ 102982 h 782019"/>
              <a:gd name="connsiteX185" fmla="*/ 3234785 w 6486715"/>
              <a:gd name="connsiteY185" fmla="*/ 254239 h 782019"/>
              <a:gd name="connsiteX186" fmla="*/ 3234785 w 6486715"/>
              <a:gd name="connsiteY186" fmla="*/ 224235 h 782019"/>
              <a:gd name="connsiteX187" fmla="*/ 3245453 w 6486715"/>
              <a:gd name="connsiteY187" fmla="*/ 213567 h 782019"/>
              <a:gd name="connsiteX188" fmla="*/ 3342037 w 6486715"/>
              <a:gd name="connsiteY188" fmla="*/ 95552 h 782019"/>
              <a:gd name="connsiteX189" fmla="*/ 3370993 w 6486715"/>
              <a:gd name="connsiteY189" fmla="*/ 70883 h 782019"/>
              <a:gd name="connsiteX190" fmla="*/ 3374231 w 6486715"/>
              <a:gd name="connsiteY190" fmla="*/ 70883 h 782019"/>
              <a:gd name="connsiteX191" fmla="*/ 3400997 w 6486715"/>
              <a:gd name="connsiteY191" fmla="*/ 97648 h 782019"/>
              <a:gd name="connsiteX192" fmla="*/ 3400997 w 6486715"/>
              <a:gd name="connsiteY192" fmla="*/ 186611 h 782019"/>
              <a:gd name="connsiteX193" fmla="*/ 3427762 w 6486715"/>
              <a:gd name="connsiteY193" fmla="*/ 213472 h 782019"/>
              <a:gd name="connsiteX194" fmla="*/ 3546825 w 6486715"/>
              <a:gd name="connsiteY194" fmla="*/ 213472 h 782019"/>
              <a:gd name="connsiteX195" fmla="*/ 3557588 w 6486715"/>
              <a:gd name="connsiteY195" fmla="*/ 224140 h 782019"/>
              <a:gd name="connsiteX196" fmla="*/ 3557588 w 6486715"/>
              <a:gd name="connsiteY196" fmla="*/ 254144 h 782019"/>
              <a:gd name="connsiteX197" fmla="*/ 3546825 w 6486715"/>
              <a:gd name="connsiteY197" fmla="*/ 264812 h 782019"/>
              <a:gd name="connsiteX198" fmla="*/ 3427762 w 6486715"/>
              <a:gd name="connsiteY198" fmla="*/ 264812 h 782019"/>
              <a:gd name="connsiteX199" fmla="*/ 3400997 w 6486715"/>
              <a:gd name="connsiteY199" fmla="*/ 291672 h 782019"/>
              <a:gd name="connsiteX200" fmla="*/ 3400997 w 6486715"/>
              <a:gd name="connsiteY200" fmla="*/ 623047 h 782019"/>
              <a:gd name="connsiteX201" fmla="*/ 3477197 w 6486715"/>
              <a:gd name="connsiteY201" fmla="*/ 716392 h 782019"/>
              <a:gd name="connsiteX202" fmla="*/ 3543681 w 6486715"/>
              <a:gd name="connsiteY202" fmla="*/ 699247 h 782019"/>
              <a:gd name="connsiteX203" fmla="*/ 3576923 w 6486715"/>
              <a:gd name="connsiteY203" fmla="*/ 698199 h 782019"/>
              <a:gd name="connsiteX204" fmla="*/ 3570542 w 6486715"/>
              <a:gd name="connsiteY204" fmla="*/ 731442 h 782019"/>
              <a:gd name="connsiteX205" fmla="*/ 3436430 w 6486715"/>
              <a:gd name="connsiteY205" fmla="*/ 781924 h 782019"/>
              <a:gd name="connsiteX206" fmla="*/ 3299175 w 6486715"/>
              <a:gd name="connsiteY206" fmla="*/ 633905 h 782019"/>
              <a:gd name="connsiteX207" fmla="*/ 3299175 w 6486715"/>
              <a:gd name="connsiteY207" fmla="*/ 291768 h 782019"/>
              <a:gd name="connsiteX208" fmla="*/ 3272409 w 6486715"/>
              <a:gd name="connsiteY208" fmla="*/ 264907 h 782019"/>
              <a:gd name="connsiteX209" fmla="*/ 3245644 w 6486715"/>
              <a:gd name="connsiteY209" fmla="*/ 264907 h 782019"/>
              <a:gd name="connsiteX210" fmla="*/ 3234785 w 6486715"/>
              <a:gd name="connsiteY210" fmla="*/ 254239 h 782019"/>
              <a:gd name="connsiteX211" fmla="*/ 3951256 w 6486715"/>
              <a:gd name="connsiteY211" fmla="*/ 767922 h 782019"/>
              <a:gd name="connsiteX212" fmla="*/ 3688461 w 6486715"/>
              <a:gd name="connsiteY212" fmla="*/ 84694 h 782019"/>
              <a:gd name="connsiteX213" fmla="*/ 3657410 w 6486715"/>
              <a:gd name="connsiteY213" fmla="*/ 63263 h 782019"/>
              <a:gd name="connsiteX214" fmla="*/ 3611309 w 6486715"/>
              <a:gd name="connsiteY214" fmla="*/ 63263 h 782019"/>
              <a:gd name="connsiteX215" fmla="*/ 3600545 w 6486715"/>
              <a:gd name="connsiteY215" fmla="*/ 52499 h 782019"/>
              <a:gd name="connsiteX216" fmla="*/ 3600545 w 6486715"/>
              <a:gd name="connsiteY216" fmla="*/ 20305 h 782019"/>
              <a:gd name="connsiteX217" fmla="*/ 3611309 w 6486715"/>
              <a:gd name="connsiteY217" fmla="*/ 9637 h 782019"/>
              <a:gd name="connsiteX218" fmla="*/ 3884771 w 6486715"/>
              <a:gd name="connsiteY218" fmla="*/ 9637 h 782019"/>
              <a:gd name="connsiteX219" fmla="*/ 3895535 w 6486715"/>
              <a:gd name="connsiteY219" fmla="*/ 20305 h 782019"/>
              <a:gd name="connsiteX220" fmla="*/ 3895535 w 6486715"/>
              <a:gd name="connsiteY220" fmla="*/ 52499 h 782019"/>
              <a:gd name="connsiteX221" fmla="*/ 3884771 w 6486715"/>
              <a:gd name="connsiteY221" fmla="*/ 63263 h 782019"/>
              <a:gd name="connsiteX222" fmla="*/ 3842957 w 6486715"/>
              <a:gd name="connsiteY222" fmla="*/ 63263 h 782019"/>
              <a:gd name="connsiteX223" fmla="*/ 3821526 w 6486715"/>
              <a:gd name="connsiteY223" fmla="*/ 94314 h 782019"/>
              <a:gd name="connsiteX224" fmla="*/ 3982403 w 6486715"/>
              <a:gd name="connsiteY224" fmla="*/ 544752 h 782019"/>
              <a:gd name="connsiteX225" fmla="*/ 4017740 w 6486715"/>
              <a:gd name="connsiteY225" fmla="*/ 544752 h 782019"/>
              <a:gd name="connsiteX226" fmla="*/ 4177570 w 6486715"/>
              <a:gd name="connsiteY226" fmla="*/ 94314 h 782019"/>
              <a:gd name="connsiteX227" fmla="*/ 4156139 w 6486715"/>
              <a:gd name="connsiteY227" fmla="*/ 63263 h 782019"/>
              <a:gd name="connsiteX228" fmla="*/ 4101465 w 6486715"/>
              <a:gd name="connsiteY228" fmla="*/ 63263 h 782019"/>
              <a:gd name="connsiteX229" fmla="*/ 4090702 w 6486715"/>
              <a:gd name="connsiteY229" fmla="*/ 52499 h 782019"/>
              <a:gd name="connsiteX230" fmla="*/ 4090702 w 6486715"/>
              <a:gd name="connsiteY230" fmla="*/ 20305 h 782019"/>
              <a:gd name="connsiteX231" fmla="*/ 4101465 w 6486715"/>
              <a:gd name="connsiteY231" fmla="*/ 9637 h 782019"/>
              <a:gd name="connsiteX232" fmla="*/ 4337400 w 6486715"/>
              <a:gd name="connsiteY232" fmla="*/ 9637 h 782019"/>
              <a:gd name="connsiteX233" fmla="*/ 4348068 w 6486715"/>
              <a:gd name="connsiteY233" fmla="*/ 20305 h 782019"/>
              <a:gd name="connsiteX234" fmla="*/ 4348068 w 6486715"/>
              <a:gd name="connsiteY234" fmla="*/ 52499 h 782019"/>
              <a:gd name="connsiteX235" fmla="*/ 4337400 w 6486715"/>
              <a:gd name="connsiteY235" fmla="*/ 63263 h 782019"/>
              <a:gd name="connsiteX236" fmla="*/ 4293394 w 6486715"/>
              <a:gd name="connsiteY236" fmla="*/ 63263 h 782019"/>
              <a:gd name="connsiteX237" fmla="*/ 4262247 w 6486715"/>
              <a:gd name="connsiteY237" fmla="*/ 84694 h 782019"/>
              <a:gd name="connsiteX238" fmla="*/ 4002691 w 6486715"/>
              <a:gd name="connsiteY238" fmla="*/ 767922 h 782019"/>
              <a:gd name="connsiteX239" fmla="*/ 3990880 w 6486715"/>
              <a:gd name="connsiteY239" fmla="*/ 776495 h 782019"/>
              <a:gd name="connsiteX240" fmla="*/ 3962972 w 6486715"/>
              <a:gd name="connsiteY240" fmla="*/ 776495 h 782019"/>
              <a:gd name="connsiteX241" fmla="*/ 3951256 w 6486715"/>
              <a:gd name="connsiteY241" fmla="*/ 767922 h 782019"/>
              <a:gd name="connsiteX242" fmla="*/ 4545425 w 6486715"/>
              <a:gd name="connsiteY242" fmla="*/ 710010 h 782019"/>
              <a:gd name="connsiteX243" fmla="*/ 4520756 w 6486715"/>
              <a:gd name="connsiteY243" fmla="*/ 704676 h 782019"/>
              <a:gd name="connsiteX244" fmla="*/ 4377023 w 6486715"/>
              <a:gd name="connsiteY244" fmla="*/ 781924 h 782019"/>
              <a:gd name="connsiteX245" fmla="*/ 4232243 w 6486715"/>
              <a:gd name="connsiteY245" fmla="*/ 645717 h 782019"/>
              <a:gd name="connsiteX246" fmla="*/ 4509993 w 6486715"/>
              <a:gd name="connsiteY246" fmla="*/ 447311 h 782019"/>
              <a:gd name="connsiteX247" fmla="*/ 4533614 w 6486715"/>
              <a:gd name="connsiteY247" fmla="*/ 418355 h 782019"/>
              <a:gd name="connsiteX248" fmla="*/ 4533614 w 6486715"/>
              <a:gd name="connsiteY248" fmla="*/ 353966 h 782019"/>
              <a:gd name="connsiteX249" fmla="*/ 4482084 w 6486715"/>
              <a:gd name="connsiteY249" fmla="*/ 239189 h 782019"/>
              <a:gd name="connsiteX250" fmla="*/ 4458462 w 6486715"/>
              <a:gd name="connsiteY250" fmla="*/ 217758 h 782019"/>
              <a:gd name="connsiteX251" fmla="*/ 4486371 w 6486715"/>
              <a:gd name="connsiteY251" fmla="*/ 202709 h 782019"/>
              <a:gd name="connsiteX252" fmla="*/ 4635437 w 6486715"/>
              <a:gd name="connsiteY252" fmla="*/ 350727 h 782019"/>
              <a:gd name="connsiteX253" fmla="*/ 4635437 w 6486715"/>
              <a:gd name="connsiteY253" fmla="*/ 658575 h 782019"/>
              <a:gd name="connsiteX254" fmla="*/ 4675156 w 6486715"/>
              <a:gd name="connsiteY254" fmla="*/ 717535 h 782019"/>
              <a:gd name="connsiteX255" fmla="*/ 4708399 w 6486715"/>
              <a:gd name="connsiteY255" fmla="*/ 707915 h 782019"/>
              <a:gd name="connsiteX256" fmla="*/ 4742688 w 6486715"/>
              <a:gd name="connsiteY256" fmla="*/ 707915 h 782019"/>
              <a:gd name="connsiteX257" fmla="*/ 4736307 w 6486715"/>
              <a:gd name="connsiteY257" fmla="*/ 742205 h 782019"/>
              <a:gd name="connsiteX258" fmla="*/ 4648391 w 6486715"/>
              <a:gd name="connsiteY258" fmla="*/ 781924 h 782019"/>
              <a:gd name="connsiteX259" fmla="*/ 4545425 w 6486715"/>
              <a:gd name="connsiteY259" fmla="*/ 710010 h 782019"/>
              <a:gd name="connsiteX260" fmla="*/ 4391025 w 6486715"/>
              <a:gd name="connsiteY260" fmla="*/ 228426 h 782019"/>
              <a:gd name="connsiteX261" fmla="*/ 4374928 w 6486715"/>
              <a:gd name="connsiteY261" fmla="*/ 213472 h 782019"/>
              <a:gd name="connsiteX262" fmla="*/ 4276249 w 6486715"/>
              <a:gd name="connsiteY262" fmla="*/ 325010 h 782019"/>
              <a:gd name="connsiteX263" fmla="*/ 4348068 w 6486715"/>
              <a:gd name="connsiteY263" fmla="*/ 400067 h 782019"/>
              <a:gd name="connsiteX264" fmla="*/ 4414552 w 6486715"/>
              <a:gd name="connsiteY264" fmla="*/ 333582 h 782019"/>
              <a:gd name="connsiteX265" fmla="*/ 4380262 w 6486715"/>
              <a:gd name="connsiteY265" fmla="*/ 257477 h 782019"/>
              <a:gd name="connsiteX266" fmla="*/ 4391025 w 6486715"/>
              <a:gd name="connsiteY266" fmla="*/ 228426 h 782019"/>
              <a:gd name="connsiteX267" fmla="*/ 4502563 w 6486715"/>
              <a:gd name="connsiteY267" fmla="*/ 499889 h 782019"/>
              <a:gd name="connsiteX268" fmla="*/ 4341686 w 6486715"/>
              <a:gd name="connsiteY268" fmla="*/ 637144 h 782019"/>
              <a:gd name="connsiteX269" fmla="*/ 4414647 w 6486715"/>
              <a:gd name="connsiteY269" fmla="*/ 713344 h 782019"/>
              <a:gd name="connsiteX270" fmla="*/ 4533710 w 6486715"/>
              <a:gd name="connsiteY270" fmla="*/ 569612 h 782019"/>
              <a:gd name="connsiteX271" fmla="*/ 4533710 w 6486715"/>
              <a:gd name="connsiteY271" fmla="*/ 522463 h 782019"/>
              <a:gd name="connsiteX272" fmla="*/ 4502563 w 6486715"/>
              <a:gd name="connsiteY272" fmla="*/ 499889 h 782019"/>
              <a:gd name="connsiteX273" fmla="*/ 5372386 w 6486715"/>
              <a:gd name="connsiteY273" fmla="*/ 731537 h 782019"/>
              <a:gd name="connsiteX274" fmla="*/ 5238274 w 6486715"/>
              <a:gd name="connsiteY274" fmla="*/ 782019 h 782019"/>
              <a:gd name="connsiteX275" fmla="*/ 5101019 w 6486715"/>
              <a:gd name="connsiteY275" fmla="*/ 634001 h 782019"/>
              <a:gd name="connsiteX276" fmla="*/ 5101019 w 6486715"/>
              <a:gd name="connsiteY276" fmla="*/ 291863 h 782019"/>
              <a:gd name="connsiteX277" fmla="*/ 5074254 w 6486715"/>
              <a:gd name="connsiteY277" fmla="*/ 265002 h 782019"/>
              <a:gd name="connsiteX278" fmla="*/ 4929473 w 6486715"/>
              <a:gd name="connsiteY278" fmla="*/ 265002 h 782019"/>
              <a:gd name="connsiteX279" fmla="*/ 4902708 w 6486715"/>
              <a:gd name="connsiteY279" fmla="*/ 291863 h 782019"/>
              <a:gd name="connsiteX280" fmla="*/ 4902708 w 6486715"/>
              <a:gd name="connsiteY280" fmla="*/ 658670 h 782019"/>
              <a:gd name="connsiteX281" fmla="*/ 4963859 w 6486715"/>
              <a:gd name="connsiteY281" fmla="*/ 717630 h 782019"/>
              <a:gd name="connsiteX282" fmla="*/ 5007865 w 6486715"/>
              <a:gd name="connsiteY282" fmla="*/ 705819 h 782019"/>
              <a:gd name="connsiteX283" fmla="*/ 5042154 w 6486715"/>
              <a:gd name="connsiteY283" fmla="*/ 707915 h 782019"/>
              <a:gd name="connsiteX284" fmla="*/ 5035773 w 6486715"/>
              <a:gd name="connsiteY284" fmla="*/ 740109 h 782019"/>
              <a:gd name="connsiteX285" fmla="*/ 4926425 w 6486715"/>
              <a:gd name="connsiteY285" fmla="*/ 781924 h 782019"/>
              <a:gd name="connsiteX286" fmla="*/ 4800886 w 6486715"/>
              <a:gd name="connsiteY286" fmla="*/ 663909 h 782019"/>
              <a:gd name="connsiteX287" fmla="*/ 4800886 w 6486715"/>
              <a:gd name="connsiteY287" fmla="*/ 291768 h 782019"/>
              <a:gd name="connsiteX288" fmla="*/ 4774121 w 6486715"/>
              <a:gd name="connsiteY288" fmla="*/ 264907 h 782019"/>
              <a:gd name="connsiteX289" fmla="*/ 4747355 w 6486715"/>
              <a:gd name="connsiteY289" fmla="*/ 264907 h 782019"/>
              <a:gd name="connsiteX290" fmla="*/ 4736592 w 6486715"/>
              <a:gd name="connsiteY290" fmla="*/ 254239 h 782019"/>
              <a:gd name="connsiteX291" fmla="*/ 4736592 w 6486715"/>
              <a:gd name="connsiteY291" fmla="*/ 224235 h 782019"/>
              <a:gd name="connsiteX292" fmla="*/ 4747355 w 6486715"/>
              <a:gd name="connsiteY292" fmla="*/ 213567 h 782019"/>
              <a:gd name="connsiteX293" fmla="*/ 4843844 w 6486715"/>
              <a:gd name="connsiteY293" fmla="*/ 95552 h 782019"/>
              <a:gd name="connsiteX294" fmla="*/ 4872800 w 6486715"/>
              <a:gd name="connsiteY294" fmla="*/ 70883 h 782019"/>
              <a:gd name="connsiteX295" fmla="*/ 4876038 w 6486715"/>
              <a:gd name="connsiteY295" fmla="*/ 70883 h 782019"/>
              <a:gd name="connsiteX296" fmla="*/ 4902804 w 6486715"/>
              <a:gd name="connsiteY296" fmla="*/ 97648 h 782019"/>
              <a:gd name="connsiteX297" fmla="*/ 4902804 w 6486715"/>
              <a:gd name="connsiteY297" fmla="*/ 186611 h 782019"/>
              <a:gd name="connsiteX298" fmla="*/ 4929569 w 6486715"/>
              <a:gd name="connsiteY298" fmla="*/ 213472 h 782019"/>
              <a:gd name="connsiteX299" fmla="*/ 5004721 w 6486715"/>
              <a:gd name="connsiteY299" fmla="*/ 213472 h 782019"/>
              <a:gd name="connsiteX300" fmla="*/ 5145215 w 6486715"/>
              <a:gd name="connsiteY300" fmla="*/ 95457 h 782019"/>
              <a:gd name="connsiteX301" fmla="*/ 5174171 w 6486715"/>
              <a:gd name="connsiteY301" fmla="*/ 70787 h 782019"/>
              <a:gd name="connsiteX302" fmla="*/ 5176361 w 6486715"/>
              <a:gd name="connsiteY302" fmla="*/ 70787 h 782019"/>
              <a:gd name="connsiteX303" fmla="*/ 5203127 w 6486715"/>
              <a:gd name="connsiteY303" fmla="*/ 97553 h 782019"/>
              <a:gd name="connsiteX304" fmla="*/ 5203127 w 6486715"/>
              <a:gd name="connsiteY304" fmla="*/ 186516 h 782019"/>
              <a:gd name="connsiteX305" fmla="*/ 5229892 w 6486715"/>
              <a:gd name="connsiteY305" fmla="*/ 213377 h 782019"/>
              <a:gd name="connsiteX306" fmla="*/ 5348955 w 6486715"/>
              <a:gd name="connsiteY306" fmla="*/ 213377 h 782019"/>
              <a:gd name="connsiteX307" fmla="*/ 5359718 w 6486715"/>
              <a:gd name="connsiteY307" fmla="*/ 224045 h 782019"/>
              <a:gd name="connsiteX308" fmla="*/ 5359718 w 6486715"/>
              <a:gd name="connsiteY308" fmla="*/ 254048 h 782019"/>
              <a:gd name="connsiteX309" fmla="*/ 5348955 w 6486715"/>
              <a:gd name="connsiteY309" fmla="*/ 264716 h 782019"/>
              <a:gd name="connsiteX310" fmla="*/ 5229892 w 6486715"/>
              <a:gd name="connsiteY310" fmla="*/ 264716 h 782019"/>
              <a:gd name="connsiteX311" fmla="*/ 5203127 w 6486715"/>
              <a:gd name="connsiteY311" fmla="*/ 291577 h 782019"/>
              <a:gd name="connsiteX312" fmla="*/ 5203127 w 6486715"/>
              <a:gd name="connsiteY312" fmla="*/ 622952 h 782019"/>
              <a:gd name="connsiteX313" fmla="*/ 5279327 w 6486715"/>
              <a:gd name="connsiteY313" fmla="*/ 716297 h 782019"/>
              <a:gd name="connsiteX314" fmla="*/ 5345811 w 6486715"/>
              <a:gd name="connsiteY314" fmla="*/ 699152 h 782019"/>
              <a:gd name="connsiteX315" fmla="*/ 5379054 w 6486715"/>
              <a:gd name="connsiteY315" fmla="*/ 698104 h 782019"/>
              <a:gd name="connsiteX316" fmla="*/ 5372386 w 6486715"/>
              <a:gd name="connsiteY316" fmla="*/ 731537 h 782019"/>
              <a:gd name="connsiteX317" fmla="*/ 5856161 w 6486715"/>
              <a:gd name="connsiteY317" fmla="*/ 664957 h 782019"/>
              <a:gd name="connsiteX318" fmla="*/ 5650230 w 6486715"/>
              <a:gd name="connsiteY318" fmla="*/ 781924 h 782019"/>
              <a:gd name="connsiteX319" fmla="*/ 5383149 w 6486715"/>
              <a:gd name="connsiteY319" fmla="*/ 500841 h 782019"/>
              <a:gd name="connsiteX320" fmla="*/ 5656708 w 6486715"/>
              <a:gd name="connsiteY320" fmla="*/ 202709 h 782019"/>
              <a:gd name="connsiteX321" fmla="*/ 5880830 w 6486715"/>
              <a:gd name="connsiteY321" fmla="*/ 452645 h 782019"/>
              <a:gd name="connsiteX322" fmla="*/ 5855113 w 6486715"/>
              <a:gd name="connsiteY322" fmla="*/ 480553 h 782019"/>
              <a:gd name="connsiteX323" fmla="*/ 5521452 w 6486715"/>
              <a:gd name="connsiteY323" fmla="*/ 480553 h 782019"/>
              <a:gd name="connsiteX324" fmla="*/ 5494687 w 6486715"/>
              <a:gd name="connsiteY324" fmla="*/ 508366 h 782019"/>
              <a:gd name="connsiteX325" fmla="*/ 5663089 w 6486715"/>
              <a:gd name="connsiteY325" fmla="*/ 699247 h 782019"/>
              <a:gd name="connsiteX326" fmla="*/ 5826062 w 6486715"/>
              <a:gd name="connsiteY326" fmla="*/ 640287 h 782019"/>
              <a:gd name="connsiteX327" fmla="*/ 5856066 w 6486715"/>
              <a:gd name="connsiteY327" fmla="*/ 632762 h 782019"/>
              <a:gd name="connsiteX328" fmla="*/ 5856161 w 6486715"/>
              <a:gd name="connsiteY328" fmla="*/ 664957 h 782019"/>
              <a:gd name="connsiteX329" fmla="*/ 5502212 w 6486715"/>
              <a:gd name="connsiteY329" fmla="*/ 399019 h 782019"/>
              <a:gd name="connsiteX330" fmla="*/ 5526882 w 6486715"/>
              <a:gd name="connsiteY330" fmla="*/ 429023 h 782019"/>
              <a:gd name="connsiteX331" fmla="*/ 5749957 w 6486715"/>
              <a:gd name="connsiteY331" fmla="*/ 429023 h 782019"/>
              <a:gd name="connsiteX332" fmla="*/ 5776722 w 6486715"/>
              <a:gd name="connsiteY332" fmla="*/ 399019 h 782019"/>
              <a:gd name="connsiteX333" fmla="*/ 5652230 w 6486715"/>
              <a:gd name="connsiteY333" fmla="*/ 247762 h 782019"/>
              <a:gd name="connsiteX334" fmla="*/ 5502212 w 6486715"/>
              <a:gd name="connsiteY334" fmla="*/ 399019 h 782019"/>
              <a:gd name="connsiteX335" fmla="*/ 6141434 w 6486715"/>
              <a:gd name="connsiteY335" fmla="*/ 771161 h 782019"/>
              <a:gd name="connsiteX336" fmla="*/ 5933409 w 6486715"/>
              <a:gd name="connsiteY336" fmla="*/ 771161 h 782019"/>
              <a:gd name="connsiteX337" fmla="*/ 5922645 w 6486715"/>
              <a:gd name="connsiteY337" fmla="*/ 760397 h 782019"/>
              <a:gd name="connsiteX338" fmla="*/ 5922645 w 6486715"/>
              <a:gd name="connsiteY338" fmla="*/ 741062 h 782019"/>
              <a:gd name="connsiteX339" fmla="*/ 5933409 w 6486715"/>
              <a:gd name="connsiteY339" fmla="*/ 730394 h 782019"/>
              <a:gd name="connsiteX340" fmla="*/ 5960174 w 6486715"/>
              <a:gd name="connsiteY340" fmla="*/ 730394 h 782019"/>
              <a:gd name="connsiteX341" fmla="*/ 5986939 w 6486715"/>
              <a:gd name="connsiteY341" fmla="*/ 703628 h 782019"/>
              <a:gd name="connsiteX342" fmla="*/ 5986939 w 6486715"/>
              <a:gd name="connsiteY342" fmla="*/ 338916 h 782019"/>
              <a:gd name="connsiteX343" fmla="*/ 5969794 w 6486715"/>
              <a:gd name="connsiteY343" fmla="*/ 306722 h 782019"/>
              <a:gd name="connsiteX344" fmla="*/ 5924741 w 6486715"/>
              <a:gd name="connsiteY344" fmla="*/ 275670 h 782019"/>
              <a:gd name="connsiteX345" fmla="*/ 5918359 w 6486715"/>
              <a:gd name="connsiteY345" fmla="*/ 262811 h 782019"/>
              <a:gd name="connsiteX346" fmla="*/ 5926932 w 6486715"/>
              <a:gd name="connsiteY346" fmla="*/ 252143 h 782019"/>
              <a:gd name="connsiteX347" fmla="*/ 6057805 w 6486715"/>
              <a:gd name="connsiteY347" fmla="*/ 208138 h 782019"/>
              <a:gd name="connsiteX348" fmla="*/ 6088857 w 6486715"/>
              <a:gd name="connsiteY348" fmla="*/ 229569 h 782019"/>
              <a:gd name="connsiteX349" fmla="*/ 6088857 w 6486715"/>
              <a:gd name="connsiteY349" fmla="*/ 248905 h 782019"/>
              <a:gd name="connsiteX350" fmla="*/ 6118860 w 6486715"/>
              <a:gd name="connsiteY350" fmla="*/ 260716 h 782019"/>
              <a:gd name="connsiteX351" fmla="*/ 6264783 w 6486715"/>
              <a:gd name="connsiteY351" fmla="*/ 201756 h 782019"/>
              <a:gd name="connsiteX352" fmla="*/ 6423470 w 6486715"/>
              <a:gd name="connsiteY352" fmla="*/ 393780 h 782019"/>
              <a:gd name="connsiteX353" fmla="*/ 6423470 w 6486715"/>
              <a:gd name="connsiteY353" fmla="*/ 703724 h 782019"/>
              <a:gd name="connsiteX354" fmla="*/ 6450235 w 6486715"/>
              <a:gd name="connsiteY354" fmla="*/ 730489 h 782019"/>
              <a:gd name="connsiteX355" fmla="*/ 6475952 w 6486715"/>
              <a:gd name="connsiteY355" fmla="*/ 730489 h 782019"/>
              <a:gd name="connsiteX356" fmla="*/ 6486716 w 6486715"/>
              <a:gd name="connsiteY356" fmla="*/ 741157 h 782019"/>
              <a:gd name="connsiteX357" fmla="*/ 6486716 w 6486715"/>
              <a:gd name="connsiteY357" fmla="*/ 760493 h 782019"/>
              <a:gd name="connsiteX358" fmla="*/ 6475952 w 6486715"/>
              <a:gd name="connsiteY358" fmla="*/ 771256 h 782019"/>
              <a:gd name="connsiteX359" fmla="*/ 6267927 w 6486715"/>
              <a:gd name="connsiteY359" fmla="*/ 771256 h 782019"/>
              <a:gd name="connsiteX360" fmla="*/ 6257259 w 6486715"/>
              <a:gd name="connsiteY360" fmla="*/ 760493 h 782019"/>
              <a:gd name="connsiteX361" fmla="*/ 6257259 w 6486715"/>
              <a:gd name="connsiteY361" fmla="*/ 741157 h 782019"/>
              <a:gd name="connsiteX362" fmla="*/ 6267927 w 6486715"/>
              <a:gd name="connsiteY362" fmla="*/ 730489 h 782019"/>
              <a:gd name="connsiteX363" fmla="*/ 6294692 w 6486715"/>
              <a:gd name="connsiteY363" fmla="*/ 730489 h 782019"/>
              <a:gd name="connsiteX364" fmla="*/ 6321457 w 6486715"/>
              <a:gd name="connsiteY364" fmla="*/ 703724 h 782019"/>
              <a:gd name="connsiteX365" fmla="*/ 6321457 w 6486715"/>
              <a:gd name="connsiteY365" fmla="*/ 403401 h 782019"/>
              <a:gd name="connsiteX366" fmla="*/ 6216396 w 6486715"/>
              <a:gd name="connsiteY366" fmla="*/ 276813 h 782019"/>
              <a:gd name="connsiteX367" fmla="*/ 6102763 w 6486715"/>
              <a:gd name="connsiteY367" fmla="*/ 330439 h 782019"/>
              <a:gd name="connsiteX368" fmla="*/ 6088761 w 6486715"/>
              <a:gd name="connsiteY368" fmla="*/ 363681 h 782019"/>
              <a:gd name="connsiteX369" fmla="*/ 6088761 w 6486715"/>
              <a:gd name="connsiteY369" fmla="*/ 703724 h 782019"/>
              <a:gd name="connsiteX370" fmla="*/ 6115527 w 6486715"/>
              <a:gd name="connsiteY370" fmla="*/ 730489 h 782019"/>
              <a:gd name="connsiteX371" fmla="*/ 6141244 w 6486715"/>
              <a:gd name="connsiteY371" fmla="*/ 730489 h 782019"/>
              <a:gd name="connsiteX372" fmla="*/ 6152008 w 6486715"/>
              <a:gd name="connsiteY372" fmla="*/ 741157 h 782019"/>
              <a:gd name="connsiteX373" fmla="*/ 6152008 w 6486715"/>
              <a:gd name="connsiteY373" fmla="*/ 760493 h 782019"/>
              <a:gd name="connsiteX374" fmla="*/ 6141434 w 6486715"/>
              <a:gd name="connsiteY374" fmla="*/ 771161 h 7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486715" h="782019">
                <a:moveTo>
                  <a:pt x="229457" y="36497"/>
                </a:moveTo>
                <a:cubicBezTo>
                  <a:pt x="159734" y="48308"/>
                  <a:pt x="115824" y="109459"/>
                  <a:pt x="115824" y="168419"/>
                </a:cubicBezTo>
                <a:cubicBezTo>
                  <a:pt x="115824" y="367872"/>
                  <a:pt x="522351" y="251000"/>
                  <a:pt x="522351" y="557705"/>
                </a:cubicBezTo>
                <a:cubicBezTo>
                  <a:pt x="522351" y="676768"/>
                  <a:pt x="411861" y="781924"/>
                  <a:pt x="262795" y="781924"/>
                </a:cubicBezTo>
                <a:cubicBezTo>
                  <a:pt x="164116" y="781924"/>
                  <a:pt x="75057" y="757254"/>
                  <a:pt x="12859" y="692865"/>
                </a:cubicBezTo>
                <a:cubicBezTo>
                  <a:pt x="3239" y="683245"/>
                  <a:pt x="0" y="672482"/>
                  <a:pt x="0" y="659623"/>
                </a:cubicBezTo>
                <a:lnTo>
                  <a:pt x="0" y="572755"/>
                </a:lnTo>
                <a:cubicBezTo>
                  <a:pt x="0" y="555610"/>
                  <a:pt x="9620" y="545990"/>
                  <a:pt x="26765" y="545990"/>
                </a:cubicBezTo>
                <a:lnTo>
                  <a:pt x="50387" y="545990"/>
                </a:lnTo>
                <a:cubicBezTo>
                  <a:pt x="66485" y="545990"/>
                  <a:pt x="75057" y="553514"/>
                  <a:pt x="80391" y="568564"/>
                </a:cubicBezTo>
                <a:cubicBezTo>
                  <a:pt x="107156" y="656480"/>
                  <a:pt x="172688" y="736966"/>
                  <a:pt x="272415" y="736966"/>
                </a:cubicBezTo>
                <a:cubicBezTo>
                  <a:pt x="352806" y="736966"/>
                  <a:pt x="425768" y="681245"/>
                  <a:pt x="425768" y="586757"/>
                </a:cubicBezTo>
                <a:cubicBezTo>
                  <a:pt x="425768" y="374444"/>
                  <a:pt x="24670" y="491316"/>
                  <a:pt x="24670" y="207090"/>
                </a:cubicBezTo>
                <a:cubicBezTo>
                  <a:pt x="24670" y="95552"/>
                  <a:pt x="114776" y="11923"/>
                  <a:pt x="227362" y="112"/>
                </a:cubicBezTo>
                <a:cubicBezTo>
                  <a:pt x="245650" y="-936"/>
                  <a:pt x="255270" y="5446"/>
                  <a:pt x="255270" y="16209"/>
                </a:cubicBezTo>
                <a:cubicBezTo>
                  <a:pt x="255175" y="26877"/>
                  <a:pt x="246602" y="33259"/>
                  <a:pt x="229457" y="36497"/>
                </a:cubicBezTo>
                <a:close/>
                <a:moveTo>
                  <a:pt x="307753" y="129842"/>
                </a:moveTo>
                <a:cubicBezTo>
                  <a:pt x="307753" y="170609"/>
                  <a:pt x="333470" y="196327"/>
                  <a:pt x="374237" y="196327"/>
                </a:cubicBezTo>
                <a:cubicBezTo>
                  <a:pt x="417195" y="196327"/>
                  <a:pt x="446151" y="160989"/>
                  <a:pt x="446151" y="121270"/>
                </a:cubicBezTo>
                <a:cubicBezTo>
                  <a:pt x="446151" y="58024"/>
                  <a:pt x="388239" y="9732"/>
                  <a:pt x="347472" y="9732"/>
                </a:cubicBezTo>
                <a:cubicBezTo>
                  <a:pt x="338900" y="9732"/>
                  <a:pt x="331375" y="15066"/>
                  <a:pt x="331375" y="24686"/>
                </a:cubicBezTo>
                <a:cubicBezTo>
                  <a:pt x="331375" y="32211"/>
                  <a:pt x="342043" y="39736"/>
                  <a:pt x="342043" y="53642"/>
                </a:cubicBezTo>
                <a:cubicBezTo>
                  <a:pt x="342043" y="79360"/>
                  <a:pt x="307753" y="87932"/>
                  <a:pt x="307753" y="129842"/>
                </a:cubicBezTo>
                <a:close/>
                <a:moveTo>
                  <a:pt x="1081088" y="224140"/>
                </a:moveTo>
                <a:lnTo>
                  <a:pt x="1081088" y="243476"/>
                </a:lnTo>
                <a:cubicBezTo>
                  <a:pt x="1081088" y="249953"/>
                  <a:pt x="1076801" y="254239"/>
                  <a:pt x="1070324" y="254239"/>
                </a:cubicBezTo>
                <a:lnTo>
                  <a:pt x="1040321" y="254239"/>
                </a:lnTo>
                <a:cubicBezTo>
                  <a:pt x="1025271" y="254239"/>
                  <a:pt x="1014603" y="260621"/>
                  <a:pt x="1009174" y="275670"/>
                </a:cubicBezTo>
                <a:lnTo>
                  <a:pt x="818293" y="766874"/>
                </a:lnTo>
                <a:cubicBezTo>
                  <a:pt x="816197" y="773256"/>
                  <a:pt x="811911" y="775447"/>
                  <a:pt x="806482" y="775447"/>
                </a:cubicBezTo>
                <a:lnTo>
                  <a:pt x="763619" y="775447"/>
                </a:lnTo>
                <a:cubicBezTo>
                  <a:pt x="758285" y="775447"/>
                  <a:pt x="753904" y="773352"/>
                  <a:pt x="751808" y="766874"/>
                </a:cubicBezTo>
                <a:lnTo>
                  <a:pt x="559880" y="275670"/>
                </a:lnTo>
                <a:cubicBezTo>
                  <a:pt x="554546" y="260621"/>
                  <a:pt x="543782" y="254239"/>
                  <a:pt x="528733" y="254239"/>
                </a:cubicBezTo>
                <a:lnTo>
                  <a:pt x="499777" y="254239"/>
                </a:lnTo>
                <a:cubicBezTo>
                  <a:pt x="493395" y="254239"/>
                  <a:pt x="489109" y="249953"/>
                  <a:pt x="489109" y="243476"/>
                </a:cubicBezTo>
                <a:lnTo>
                  <a:pt x="489109" y="224140"/>
                </a:lnTo>
                <a:cubicBezTo>
                  <a:pt x="489109" y="217758"/>
                  <a:pt x="493395" y="213472"/>
                  <a:pt x="499777" y="213472"/>
                </a:cubicBezTo>
                <a:lnTo>
                  <a:pt x="742188" y="213472"/>
                </a:lnTo>
                <a:cubicBezTo>
                  <a:pt x="748665" y="213472"/>
                  <a:pt x="752951" y="217758"/>
                  <a:pt x="752951" y="224140"/>
                </a:cubicBezTo>
                <a:lnTo>
                  <a:pt x="752951" y="243476"/>
                </a:lnTo>
                <a:cubicBezTo>
                  <a:pt x="752951" y="249953"/>
                  <a:pt x="748665" y="254239"/>
                  <a:pt x="742188" y="254239"/>
                </a:cubicBezTo>
                <a:lnTo>
                  <a:pt x="707898" y="254239"/>
                </a:lnTo>
                <a:cubicBezTo>
                  <a:pt x="688562" y="254239"/>
                  <a:pt x="680085" y="267098"/>
                  <a:pt x="686467" y="285290"/>
                </a:cubicBezTo>
                <a:lnTo>
                  <a:pt x="799052" y="584566"/>
                </a:lnTo>
                <a:cubicBezTo>
                  <a:pt x="807625" y="607140"/>
                  <a:pt x="825818" y="607140"/>
                  <a:pt x="834485" y="584566"/>
                </a:cubicBezTo>
                <a:lnTo>
                  <a:pt x="942785" y="285290"/>
                </a:lnTo>
                <a:cubicBezTo>
                  <a:pt x="949261" y="265955"/>
                  <a:pt x="939641" y="254239"/>
                  <a:pt x="920306" y="254239"/>
                </a:cubicBezTo>
                <a:lnTo>
                  <a:pt x="883825" y="254239"/>
                </a:lnTo>
                <a:cubicBezTo>
                  <a:pt x="877443" y="254239"/>
                  <a:pt x="873157" y="249953"/>
                  <a:pt x="873157" y="243476"/>
                </a:cubicBezTo>
                <a:lnTo>
                  <a:pt x="873157" y="224140"/>
                </a:lnTo>
                <a:cubicBezTo>
                  <a:pt x="873157" y="217758"/>
                  <a:pt x="877443" y="213472"/>
                  <a:pt x="883825" y="213472"/>
                </a:cubicBezTo>
                <a:lnTo>
                  <a:pt x="1070420" y="213472"/>
                </a:lnTo>
                <a:cubicBezTo>
                  <a:pt x="1076801" y="213472"/>
                  <a:pt x="1081088" y="217758"/>
                  <a:pt x="1081088" y="224140"/>
                </a:cubicBezTo>
                <a:close/>
                <a:moveTo>
                  <a:pt x="1531525" y="664957"/>
                </a:moveTo>
                <a:cubicBezTo>
                  <a:pt x="1488662" y="734680"/>
                  <a:pt x="1424273" y="781924"/>
                  <a:pt x="1325594" y="781924"/>
                </a:cubicBezTo>
                <a:cubicBezTo>
                  <a:pt x="1181862" y="781924"/>
                  <a:pt x="1058513" y="676768"/>
                  <a:pt x="1058513" y="500841"/>
                </a:cubicBezTo>
                <a:cubicBezTo>
                  <a:pt x="1058513" y="319580"/>
                  <a:pt x="1189387" y="202709"/>
                  <a:pt x="1332071" y="202709"/>
                </a:cubicBezTo>
                <a:cubicBezTo>
                  <a:pt x="1479042" y="202709"/>
                  <a:pt x="1547622" y="307769"/>
                  <a:pt x="1556195" y="452645"/>
                </a:cubicBezTo>
                <a:cubicBezTo>
                  <a:pt x="1557242" y="470837"/>
                  <a:pt x="1547622" y="480553"/>
                  <a:pt x="1530477" y="480553"/>
                </a:cubicBezTo>
                <a:lnTo>
                  <a:pt x="1196912" y="480553"/>
                </a:lnTo>
                <a:cubicBezTo>
                  <a:pt x="1179767" y="480553"/>
                  <a:pt x="1167956" y="490173"/>
                  <a:pt x="1170146" y="508366"/>
                </a:cubicBezTo>
                <a:cubicBezTo>
                  <a:pt x="1183005" y="616665"/>
                  <a:pt x="1243108" y="699247"/>
                  <a:pt x="1338548" y="699247"/>
                </a:cubicBezTo>
                <a:cubicBezTo>
                  <a:pt x="1400747" y="699247"/>
                  <a:pt x="1454372" y="683150"/>
                  <a:pt x="1501521" y="640287"/>
                </a:cubicBezTo>
                <a:cubicBezTo>
                  <a:pt x="1514380" y="628476"/>
                  <a:pt x="1524095" y="626381"/>
                  <a:pt x="1531525" y="632762"/>
                </a:cubicBezTo>
                <a:cubicBezTo>
                  <a:pt x="1540097" y="640287"/>
                  <a:pt x="1540097" y="651051"/>
                  <a:pt x="1531525" y="664957"/>
                </a:cubicBezTo>
                <a:close/>
                <a:moveTo>
                  <a:pt x="1177576" y="399019"/>
                </a:moveTo>
                <a:cubicBezTo>
                  <a:pt x="1173290" y="418355"/>
                  <a:pt x="1183958" y="429023"/>
                  <a:pt x="1202246" y="429023"/>
                </a:cubicBezTo>
                <a:lnTo>
                  <a:pt x="1425321" y="429023"/>
                </a:lnTo>
                <a:cubicBezTo>
                  <a:pt x="1442466" y="429023"/>
                  <a:pt x="1453134" y="418260"/>
                  <a:pt x="1452086" y="399019"/>
                </a:cubicBezTo>
                <a:cubicBezTo>
                  <a:pt x="1447800" y="313199"/>
                  <a:pt x="1412367" y="247762"/>
                  <a:pt x="1327595" y="247762"/>
                </a:cubicBezTo>
                <a:cubicBezTo>
                  <a:pt x="1254824" y="247762"/>
                  <a:pt x="1197959" y="308912"/>
                  <a:pt x="1177576" y="399019"/>
                </a:cubicBezTo>
                <a:close/>
                <a:moveTo>
                  <a:pt x="1816894" y="771161"/>
                </a:moveTo>
                <a:lnTo>
                  <a:pt x="1608868" y="771161"/>
                </a:lnTo>
                <a:cubicBezTo>
                  <a:pt x="1602391" y="771161"/>
                  <a:pt x="1598105" y="766874"/>
                  <a:pt x="1598105" y="760397"/>
                </a:cubicBezTo>
                <a:lnTo>
                  <a:pt x="1598105" y="741062"/>
                </a:lnTo>
                <a:cubicBezTo>
                  <a:pt x="1598105" y="734680"/>
                  <a:pt x="1602391" y="730394"/>
                  <a:pt x="1608868" y="730394"/>
                </a:cubicBezTo>
                <a:lnTo>
                  <a:pt x="1635633" y="730394"/>
                </a:lnTo>
                <a:cubicBezTo>
                  <a:pt x="1652778" y="730394"/>
                  <a:pt x="1662398" y="720773"/>
                  <a:pt x="1662398" y="703628"/>
                </a:cubicBezTo>
                <a:lnTo>
                  <a:pt x="1662398" y="338916"/>
                </a:lnTo>
                <a:cubicBezTo>
                  <a:pt x="1662398" y="325010"/>
                  <a:pt x="1657064" y="314246"/>
                  <a:pt x="1645253" y="306722"/>
                </a:cubicBezTo>
                <a:lnTo>
                  <a:pt x="1600200" y="275670"/>
                </a:lnTo>
                <a:cubicBezTo>
                  <a:pt x="1595914" y="272432"/>
                  <a:pt x="1593818" y="268145"/>
                  <a:pt x="1593818" y="262811"/>
                </a:cubicBezTo>
                <a:cubicBezTo>
                  <a:pt x="1593818" y="258525"/>
                  <a:pt x="1597057" y="254239"/>
                  <a:pt x="1602391" y="252143"/>
                </a:cubicBezTo>
                <a:lnTo>
                  <a:pt x="1733264" y="208138"/>
                </a:lnTo>
                <a:cubicBezTo>
                  <a:pt x="1751552" y="201661"/>
                  <a:pt x="1764316" y="210233"/>
                  <a:pt x="1764316" y="229569"/>
                </a:cubicBezTo>
                <a:lnTo>
                  <a:pt x="1764316" y="248905"/>
                </a:lnTo>
                <a:cubicBezTo>
                  <a:pt x="1764316" y="272527"/>
                  <a:pt x="1777175" y="276813"/>
                  <a:pt x="1794320" y="260716"/>
                </a:cubicBezTo>
                <a:cubicBezTo>
                  <a:pt x="1829753" y="227474"/>
                  <a:pt x="1881187" y="201756"/>
                  <a:pt x="1940243" y="201756"/>
                </a:cubicBezTo>
                <a:cubicBezTo>
                  <a:pt x="2051780" y="201756"/>
                  <a:pt x="2098929" y="291863"/>
                  <a:pt x="2098929" y="393780"/>
                </a:cubicBezTo>
                <a:lnTo>
                  <a:pt x="2098929" y="703724"/>
                </a:lnTo>
                <a:cubicBezTo>
                  <a:pt x="2098929" y="720869"/>
                  <a:pt x="2108550" y="730489"/>
                  <a:pt x="2125694" y="730489"/>
                </a:cubicBezTo>
                <a:lnTo>
                  <a:pt x="2151412" y="730489"/>
                </a:lnTo>
                <a:cubicBezTo>
                  <a:pt x="2157889" y="730489"/>
                  <a:pt x="2162175" y="734775"/>
                  <a:pt x="2162175" y="741157"/>
                </a:cubicBezTo>
                <a:lnTo>
                  <a:pt x="2162175" y="760493"/>
                </a:lnTo>
                <a:cubicBezTo>
                  <a:pt x="2162175" y="766970"/>
                  <a:pt x="2157889" y="771256"/>
                  <a:pt x="2151412" y="771256"/>
                </a:cubicBezTo>
                <a:lnTo>
                  <a:pt x="1943386" y="771256"/>
                </a:lnTo>
                <a:cubicBezTo>
                  <a:pt x="1937004" y="771256"/>
                  <a:pt x="1932718" y="766970"/>
                  <a:pt x="1932718" y="760493"/>
                </a:cubicBezTo>
                <a:lnTo>
                  <a:pt x="1932718" y="741157"/>
                </a:lnTo>
                <a:cubicBezTo>
                  <a:pt x="1932718" y="734775"/>
                  <a:pt x="1937004" y="730489"/>
                  <a:pt x="1943386" y="730489"/>
                </a:cubicBezTo>
                <a:lnTo>
                  <a:pt x="1970151" y="730489"/>
                </a:lnTo>
                <a:cubicBezTo>
                  <a:pt x="1987296" y="730489"/>
                  <a:pt x="1996916" y="720869"/>
                  <a:pt x="1996916" y="703724"/>
                </a:cubicBezTo>
                <a:lnTo>
                  <a:pt x="1996916" y="403401"/>
                </a:lnTo>
                <a:cubicBezTo>
                  <a:pt x="1996916" y="323010"/>
                  <a:pt x="1962626" y="276813"/>
                  <a:pt x="1891856" y="276813"/>
                </a:cubicBezTo>
                <a:cubicBezTo>
                  <a:pt x="1844612" y="276813"/>
                  <a:pt x="1808226" y="302531"/>
                  <a:pt x="1778222" y="330439"/>
                </a:cubicBezTo>
                <a:cubicBezTo>
                  <a:pt x="1767459" y="340059"/>
                  <a:pt x="1764221" y="350822"/>
                  <a:pt x="1764221" y="363681"/>
                </a:cubicBezTo>
                <a:lnTo>
                  <a:pt x="1764221" y="703724"/>
                </a:lnTo>
                <a:cubicBezTo>
                  <a:pt x="1764221" y="720869"/>
                  <a:pt x="1773841" y="730489"/>
                  <a:pt x="1790986" y="730489"/>
                </a:cubicBezTo>
                <a:lnTo>
                  <a:pt x="1816703" y="730489"/>
                </a:lnTo>
                <a:cubicBezTo>
                  <a:pt x="1823085" y="730489"/>
                  <a:pt x="1827467" y="734775"/>
                  <a:pt x="1827467" y="741157"/>
                </a:cubicBezTo>
                <a:lnTo>
                  <a:pt x="1827467" y="760493"/>
                </a:lnTo>
                <a:cubicBezTo>
                  <a:pt x="1827562" y="766874"/>
                  <a:pt x="1823276" y="771161"/>
                  <a:pt x="1816894" y="771161"/>
                </a:cubicBezTo>
                <a:close/>
                <a:moveTo>
                  <a:pt x="2299526" y="326057"/>
                </a:moveTo>
                <a:cubicBezTo>
                  <a:pt x="2299526" y="462265"/>
                  <a:pt x="2616994" y="356061"/>
                  <a:pt x="2616994" y="607045"/>
                </a:cubicBezTo>
                <a:cubicBezTo>
                  <a:pt x="2616994" y="715344"/>
                  <a:pt x="2515076" y="781924"/>
                  <a:pt x="2398205" y="781924"/>
                </a:cubicBezTo>
                <a:cubicBezTo>
                  <a:pt x="2330577" y="781924"/>
                  <a:pt x="2281238" y="770113"/>
                  <a:pt x="2228755" y="731442"/>
                </a:cubicBezTo>
                <a:cubicBezTo>
                  <a:pt x="2216944" y="722869"/>
                  <a:pt x="2212658" y="712106"/>
                  <a:pt x="2212658" y="698199"/>
                </a:cubicBezTo>
                <a:lnTo>
                  <a:pt x="2212658" y="621999"/>
                </a:lnTo>
                <a:cubicBezTo>
                  <a:pt x="2212658" y="604854"/>
                  <a:pt x="2222278" y="595234"/>
                  <a:pt x="2239518" y="595234"/>
                </a:cubicBezTo>
                <a:lnTo>
                  <a:pt x="2245900" y="595234"/>
                </a:lnTo>
                <a:cubicBezTo>
                  <a:pt x="2260950" y="595234"/>
                  <a:pt x="2270570" y="602759"/>
                  <a:pt x="2275904" y="617808"/>
                </a:cubicBezTo>
                <a:cubicBezTo>
                  <a:pt x="2301621" y="688579"/>
                  <a:pt x="2343436" y="736871"/>
                  <a:pt x="2418493" y="736871"/>
                </a:cubicBezTo>
                <a:cubicBezTo>
                  <a:pt x="2478596" y="736871"/>
                  <a:pt x="2536508" y="694008"/>
                  <a:pt x="2536508" y="632858"/>
                </a:cubicBezTo>
                <a:cubicBezTo>
                  <a:pt x="2536508" y="485887"/>
                  <a:pt x="2224373" y="579232"/>
                  <a:pt x="2224373" y="366920"/>
                </a:cubicBezTo>
                <a:cubicBezTo>
                  <a:pt x="2224373" y="267193"/>
                  <a:pt x="2300573" y="202804"/>
                  <a:pt x="2414207" y="202804"/>
                </a:cubicBezTo>
                <a:cubicBezTo>
                  <a:pt x="2461451" y="202804"/>
                  <a:pt x="2515076" y="210329"/>
                  <a:pt x="2552605" y="227474"/>
                </a:cubicBezTo>
                <a:cubicBezTo>
                  <a:pt x="2566511" y="233855"/>
                  <a:pt x="2571941" y="243571"/>
                  <a:pt x="2571941" y="258525"/>
                </a:cubicBezTo>
                <a:lnTo>
                  <a:pt x="2571941" y="328248"/>
                </a:lnTo>
                <a:cubicBezTo>
                  <a:pt x="2571941" y="345393"/>
                  <a:pt x="2562320" y="355013"/>
                  <a:pt x="2546223" y="355013"/>
                </a:cubicBezTo>
                <a:lnTo>
                  <a:pt x="2544128" y="355013"/>
                </a:lnTo>
                <a:cubicBezTo>
                  <a:pt x="2529078" y="355013"/>
                  <a:pt x="2519458" y="348536"/>
                  <a:pt x="2515172" y="335678"/>
                </a:cubicBezTo>
                <a:cubicBezTo>
                  <a:pt x="2499075" y="286338"/>
                  <a:pt x="2455164" y="247762"/>
                  <a:pt x="2392871" y="247762"/>
                </a:cubicBezTo>
                <a:cubicBezTo>
                  <a:pt x="2332768" y="247762"/>
                  <a:pt x="2299526" y="282147"/>
                  <a:pt x="2299526" y="326057"/>
                </a:cubicBezTo>
                <a:close/>
                <a:moveTo>
                  <a:pt x="2695289" y="102982"/>
                </a:moveTo>
                <a:lnTo>
                  <a:pt x="2650236" y="71835"/>
                </a:lnTo>
                <a:cubicBezTo>
                  <a:pt x="2645950" y="68692"/>
                  <a:pt x="2643854" y="64310"/>
                  <a:pt x="2643854" y="58976"/>
                </a:cubicBezTo>
                <a:cubicBezTo>
                  <a:pt x="2643854" y="54690"/>
                  <a:pt x="2646998" y="50404"/>
                  <a:pt x="2652427" y="48308"/>
                </a:cubicBezTo>
                <a:lnTo>
                  <a:pt x="2783301" y="4303"/>
                </a:lnTo>
                <a:cubicBezTo>
                  <a:pt x="2801493" y="-2174"/>
                  <a:pt x="2814352" y="6398"/>
                  <a:pt x="2814352" y="25734"/>
                </a:cubicBezTo>
                <a:lnTo>
                  <a:pt x="2814352" y="466551"/>
                </a:lnTo>
                <a:cubicBezTo>
                  <a:pt x="2814352" y="491221"/>
                  <a:pt x="2831497" y="497698"/>
                  <a:pt x="2847594" y="479410"/>
                </a:cubicBezTo>
                <a:lnTo>
                  <a:pt x="3012758" y="298149"/>
                </a:lnTo>
                <a:cubicBezTo>
                  <a:pt x="3028855" y="279861"/>
                  <a:pt x="3021330" y="264907"/>
                  <a:pt x="2997708" y="264907"/>
                </a:cubicBezTo>
                <a:lnTo>
                  <a:pt x="2976277" y="264907"/>
                </a:lnTo>
                <a:cubicBezTo>
                  <a:pt x="2969895" y="264907"/>
                  <a:pt x="2965514" y="260621"/>
                  <a:pt x="2965514" y="254239"/>
                </a:cubicBezTo>
                <a:lnTo>
                  <a:pt x="2965514" y="224235"/>
                </a:lnTo>
                <a:cubicBezTo>
                  <a:pt x="2965514" y="217853"/>
                  <a:pt x="2969800" y="213567"/>
                  <a:pt x="2976277" y="213567"/>
                </a:cubicBezTo>
                <a:lnTo>
                  <a:pt x="3178969" y="213567"/>
                </a:lnTo>
                <a:cubicBezTo>
                  <a:pt x="3185446" y="213567"/>
                  <a:pt x="3189732" y="217853"/>
                  <a:pt x="3189732" y="224235"/>
                </a:cubicBezTo>
                <a:lnTo>
                  <a:pt x="3189732" y="254239"/>
                </a:lnTo>
                <a:cubicBezTo>
                  <a:pt x="3189732" y="260621"/>
                  <a:pt x="3185446" y="264907"/>
                  <a:pt x="3178969" y="264907"/>
                </a:cubicBezTo>
                <a:lnTo>
                  <a:pt x="3141440" y="264907"/>
                </a:lnTo>
                <a:cubicBezTo>
                  <a:pt x="3127439" y="264907"/>
                  <a:pt x="3117818" y="270241"/>
                  <a:pt x="3109246" y="279956"/>
                </a:cubicBezTo>
                <a:lnTo>
                  <a:pt x="2993422" y="409687"/>
                </a:lnTo>
                <a:cubicBezTo>
                  <a:pt x="2982659" y="421498"/>
                  <a:pt x="2982659" y="434357"/>
                  <a:pt x="2990184" y="447215"/>
                </a:cubicBezTo>
                <a:lnTo>
                  <a:pt x="3153251" y="712106"/>
                </a:lnTo>
                <a:cubicBezTo>
                  <a:pt x="3160776" y="723917"/>
                  <a:pt x="3171444" y="730394"/>
                  <a:pt x="3185446" y="730394"/>
                </a:cubicBezTo>
                <a:lnTo>
                  <a:pt x="3205829" y="730394"/>
                </a:lnTo>
                <a:cubicBezTo>
                  <a:pt x="3212306" y="730394"/>
                  <a:pt x="3216593" y="734680"/>
                  <a:pt x="3216593" y="741062"/>
                </a:cubicBezTo>
                <a:lnTo>
                  <a:pt x="3216593" y="760397"/>
                </a:lnTo>
                <a:cubicBezTo>
                  <a:pt x="3216593" y="766874"/>
                  <a:pt x="3212306" y="771161"/>
                  <a:pt x="3205829" y="771161"/>
                </a:cubicBezTo>
                <a:lnTo>
                  <a:pt x="2990279" y="771161"/>
                </a:lnTo>
                <a:cubicBezTo>
                  <a:pt x="2983897" y="771161"/>
                  <a:pt x="2979611" y="766874"/>
                  <a:pt x="2979611" y="760397"/>
                </a:cubicBezTo>
                <a:lnTo>
                  <a:pt x="2979611" y="741062"/>
                </a:lnTo>
                <a:cubicBezTo>
                  <a:pt x="2979611" y="734680"/>
                  <a:pt x="2983897" y="730394"/>
                  <a:pt x="2990279" y="730394"/>
                </a:cubicBezTo>
                <a:lnTo>
                  <a:pt x="3007424" y="730394"/>
                </a:lnTo>
                <a:cubicBezTo>
                  <a:pt x="3028950" y="730394"/>
                  <a:pt x="3036380" y="716392"/>
                  <a:pt x="3025712" y="698199"/>
                </a:cubicBezTo>
                <a:lnTo>
                  <a:pt x="2918460" y="522272"/>
                </a:lnTo>
                <a:cubicBezTo>
                  <a:pt x="2908745" y="506175"/>
                  <a:pt x="2893790" y="503985"/>
                  <a:pt x="2880932" y="517986"/>
                </a:cubicBezTo>
                <a:lnTo>
                  <a:pt x="2827306" y="573707"/>
                </a:lnTo>
                <a:cubicBezTo>
                  <a:pt x="2817686" y="584471"/>
                  <a:pt x="2814447" y="594091"/>
                  <a:pt x="2814447" y="606950"/>
                </a:cubicBezTo>
                <a:lnTo>
                  <a:pt x="2814447" y="703533"/>
                </a:lnTo>
                <a:cubicBezTo>
                  <a:pt x="2814447" y="720678"/>
                  <a:pt x="2824067" y="730298"/>
                  <a:pt x="2841212" y="730298"/>
                </a:cubicBezTo>
                <a:lnTo>
                  <a:pt x="2877693" y="730298"/>
                </a:lnTo>
                <a:cubicBezTo>
                  <a:pt x="2884170" y="730298"/>
                  <a:pt x="2888456" y="734585"/>
                  <a:pt x="2888456" y="740967"/>
                </a:cubicBezTo>
                <a:lnTo>
                  <a:pt x="2888456" y="760302"/>
                </a:lnTo>
                <a:cubicBezTo>
                  <a:pt x="2888456" y="766779"/>
                  <a:pt x="2884170" y="771065"/>
                  <a:pt x="2877693" y="771065"/>
                </a:cubicBezTo>
                <a:lnTo>
                  <a:pt x="2658904" y="771065"/>
                </a:lnTo>
                <a:cubicBezTo>
                  <a:pt x="2652522" y="771065"/>
                  <a:pt x="2648236" y="766779"/>
                  <a:pt x="2648236" y="760302"/>
                </a:cubicBezTo>
                <a:lnTo>
                  <a:pt x="2648236" y="740967"/>
                </a:lnTo>
                <a:cubicBezTo>
                  <a:pt x="2648236" y="734585"/>
                  <a:pt x="2652522" y="730298"/>
                  <a:pt x="2658904" y="730298"/>
                </a:cubicBezTo>
                <a:lnTo>
                  <a:pt x="2685764" y="730298"/>
                </a:lnTo>
                <a:cubicBezTo>
                  <a:pt x="2702909" y="730298"/>
                  <a:pt x="2712530" y="720678"/>
                  <a:pt x="2712530" y="703533"/>
                </a:cubicBezTo>
                <a:lnTo>
                  <a:pt x="2712530" y="135081"/>
                </a:lnTo>
                <a:cubicBezTo>
                  <a:pt x="2712434" y="121175"/>
                  <a:pt x="2707101" y="110507"/>
                  <a:pt x="2695289" y="102982"/>
                </a:cubicBezTo>
                <a:close/>
                <a:moveTo>
                  <a:pt x="3234785" y="254239"/>
                </a:moveTo>
                <a:lnTo>
                  <a:pt x="3234785" y="224235"/>
                </a:lnTo>
                <a:cubicBezTo>
                  <a:pt x="3234785" y="217853"/>
                  <a:pt x="3237929" y="214615"/>
                  <a:pt x="3245453" y="213567"/>
                </a:cubicBezTo>
                <a:cubicBezTo>
                  <a:pt x="3305556" y="204995"/>
                  <a:pt x="3330226" y="156703"/>
                  <a:pt x="3342037" y="95552"/>
                </a:cubicBezTo>
                <a:cubicBezTo>
                  <a:pt x="3345180" y="79455"/>
                  <a:pt x="3354896" y="70883"/>
                  <a:pt x="3370993" y="70883"/>
                </a:cubicBezTo>
                <a:lnTo>
                  <a:pt x="3374231" y="70883"/>
                </a:lnTo>
                <a:cubicBezTo>
                  <a:pt x="3391376" y="70883"/>
                  <a:pt x="3400997" y="80503"/>
                  <a:pt x="3400997" y="97648"/>
                </a:cubicBezTo>
                <a:lnTo>
                  <a:pt x="3400997" y="186611"/>
                </a:lnTo>
                <a:cubicBezTo>
                  <a:pt x="3400997" y="203756"/>
                  <a:pt x="3410617" y="213472"/>
                  <a:pt x="3427762" y="213472"/>
                </a:cubicBezTo>
                <a:lnTo>
                  <a:pt x="3546825" y="213472"/>
                </a:lnTo>
                <a:cubicBezTo>
                  <a:pt x="3553301" y="213472"/>
                  <a:pt x="3557588" y="217758"/>
                  <a:pt x="3557588" y="224140"/>
                </a:cubicBezTo>
                <a:lnTo>
                  <a:pt x="3557588" y="254144"/>
                </a:lnTo>
                <a:cubicBezTo>
                  <a:pt x="3557588" y="260525"/>
                  <a:pt x="3553301" y="264812"/>
                  <a:pt x="3546825" y="264812"/>
                </a:cubicBezTo>
                <a:lnTo>
                  <a:pt x="3427762" y="264812"/>
                </a:lnTo>
                <a:cubicBezTo>
                  <a:pt x="3410617" y="264812"/>
                  <a:pt x="3400997" y="274527"/>
                  <a:pt x="3400997" y="291672"/>
                </a:cubicBezTo>
                <a:lnTo>
                  <a:pt x="3400997" y="623047"/>
                </a:lnTo>
                <a:cubicBezTo>
                  <a:pt x="3400997" y="690674"/>
                  <a:pt x="3440716" y="716392"/>
                  <a:pt x="3477197" y="716392"/>
                </a:cubicBezTo>
                <a:cubicBezTo>
                  <a:pt x="3507201" y="716392"/>
                  <a:pt x="3524345" y="712106"/>
                  <a:pt x="3543681" y="699247"/>
                </a:cubicBezTo>
                <a:cubicBezTo>
                  <a:pt x="3558635" y="689627"/>
                  <a:pt x="3570446" y="688579"/>
                  <a:pt x="3576923" y="698199"/>
                </a:cubicBezTo>
                <a:cubicBezTo>
                  <a:pt x="3583305" y="707819"/>
                  <a:pt x="3582257" y="719630"/>
                  <a:pt x="3570542" y="731442"/>
                </a:cubicBezTo>
                <a:cubicBezTo>
                  <a:pt x="3534061" y="767922"/>
                  <a:pt x="3490055" y="781924"/>
                  <a:pt x="3436430" y="781924"/>
                </a:cubicBezTo>
                <a:cubicBezTo>
                  <a:pt x="3345276" y="781924"/>
                  <a:pt x="3299175" y="717535"/>
                  <a:pt x="3299175" y="633905"/>
                </a:cubicBezTo>
                <a:lnTo>
                  <a:pt x="3299175" y="291768"/>
                </a:lnTo>
                <a:cubicBezTo>
                  <a:pt x="3299175" y="274622"/>
                  <a:pt x="3289554" y="264907"/>
                  <a:pt x="3272409" y="264907"/>
                </a:cubicBezTo>
                <a:lnTo>
                  <a:pt x="3245644" y="264907"/>
                </a:lnTo>
                <a:cubicBezTo>
                  <a:pt x="3239072" y="264907"/>
                  <a:pt x="3234785" y="260621"/>
                  <a:pt x="3234785" y="254239"/>
                </a:cubicBezTo>
                <a:close/>
                <a:moveTo>
                  <a:pt x="3951256" y="767922"/>
                </a:moveTo>
                <a:lnTo>
                  <a:pt x="3688461" y="84694"/>
                </a:lnTo>
                <a:cubicBezTo>
                  <a:pt x="3683127" y="69644"/>
                  <a:pt x="3672364" y="63263"/>
                  <a:pt x="3657410" y="63263"/>
                </a:cubicBezTo>
                <a:lnTo>
                  <a:pt x="3611309" y="63263"/>
                </a:lnTo>
                <a:cubicBezTo>
                  <a:pt x="3604927" y="63263"/>
                  <a:pt x="3600545" y="58976"/>
                  <a:pt x="3600545" y="52499"/>
                </a:cubicBezTo>
                <a:lnTo>
                  <a:pt x="3600545" y="20305"/>
                </a:lnTo>
                <a:cubicBezTo>
                  <a:pt x="3600545" y="13923"/>
                  <a:pt x="3604832" y="9637"/>
                  <a:pt x="3611309" y="9637"/>
                </a:cubicBezTo>
                <a:lnTo>
                  <a:pt x="3884771" y="9637"/>
                </a:lnTo>
                <a:cubicBezTo>
                  <a:pt x="3891248" y="9637"/>
                  <a:pt x="3895535" y="13923"/>
                  <a:pt x="3895535" y="20305"/>
                </a:cubicBezTo>
                <a:lnTo>
                  <a:pt x="3895535" y="52499"/>
                </a:lnTo>
                <a:cubicBezTo>
                  <a:pt x="3895535" y="58881"/>
                  <a:pt x="3891248" y="63263"/>
                  <a:pt x="3884771" y="63263"/>
                </a:cubicBezTo>
                <a:lnTo>
                  <a:pt x="3842957" y="63263"/>
                </a:lnTo>
                <a:cubicBezTo>
                  <a:pt x="3823621" y="63263"/>
                  <a:pt x="3815144" y="76121"/>
                  <a:pt x="3821526" y="94314"/>
                </a:cubicBezTo>
                <a:lnTo>
                  <a:pt x="3982403" y="544752"/>
                </a:lnTo>
                <a:cubicBezTo>
                  <a:pt x="3990975" y="568373"/>
                  <a:pt x="4009168" y="568373"/>
                  <a:pt x="4017740" y="544752"/>
                </a:cubicBezTo>
                <a:lnTo>
                  <a:pt x="4177570" y="94314"/>
                </a:lnTo>
                <a:cubicBezTo>
                  <a:pt x="4183952" y="74978"/>
                  <a:pt x="4175475" y="63263"/>
                  <a:pt x="4156139" y="63263"/>
                </a:cubicBezTo>
                <a:lnTo>
                  <a:pt x="4101465" y="63263"/>
                </a:lnTo>
                <a:cubicBezTo>
                  <a:pt x="4095084" y="63263"/>
                  <a:pt x="4090702" y="58976"/>
                  <a:pt x="4090702" y="52499"/>
                </a:cubicBezTo>
                <a:lnTo>
                  <a:pt x="4090702" y="20305"/>
                </a:lnTo>
                <a:cubicBezTo>
                  <a:pt x="4090702" y="13923"/>
                  <a:pt x="4094988" y="9637"/>
                  <a:pt x="4101465" y="9637"/>
                </a:cubicBezTo>
                <a:lnTo>
                  <a:pt x="4337400" y="9637"/>
                </a:lnTo>
                <a:cubicBezTo>
                  <a:pt x="4343781" y="9637"/>
                  <a:pt x="4348068" y="13923"/>
                  <a:pt x="4348068" y="20305"/>
                </a:cubicBezTo>
                <a:lnTo>
                  <a:pt x="4348068" y="52499"/>
                </a:lnTo>
                <a:cubicBezTo>
                  <a:pt x="4348068" y="58881"/>
                  <a:pt x="4343781" y="63263"/>
                  <a:pt x="4337400" y="63263"/>
                </a:cubicBezTo>
                <a:lnTo>
                  <a:pt x="4293394" y="63263"/>
                </a:lnTo>
                <a:cubicBezTo>
                  <a:pt x="4278345" y="63263"/>
                  <a:pt x="4267677" y="70787"/>
                  <a:pt x="4262247" y="84694"/>
                </a:cubicBezTo>
                <a:lnTo>
                  <a:pt x="4002691" y="767922"/>
                </a:lnTo>
                <a:cubicBezTo>
                  <a:pt x="4000595" y="774399"/>
                  <a:pt x="3996309" y="776495"/>
                  <a:pt x="3990880" y="776495"/>
                </a:cubicBezTo>
                <a:lnTo>
                  <a:pt x="3962972" y="776495"/>
                </a:lnTo>
                <a:cubicBezTo>
                  <a:pt x="3957733" y="776590"/>
                  <a:pt x="3953351" y="774399"/>
                  <a:pt x="3951256" y="767922"/>
                </a:cubicBezTo>
                <a:close/>
                <a:moveTo>
                  <a:pt x="4545425" y="710010"/>
                </a:moveTo>
                <a:cubicBezTo>
                  <a:pt x="4539044" y="692865"/>
                  <a:pt x="4532567" y="691722"/>
                  <a:pt x="4520756" y="704676"/>
                </a:cubicBezTo>
                <a:cubicBezTo>
                  <a:pt x="4482180" y="746491"/>
                  <a:pt x="4436079" y="781924"/>
                  <a:pt x="4377023" y="781924"/>
                </a:cubicBezTo>
                <a:cubicBezTo>
                  <a:pt x="4299776" y="781924"/>
                  <a:pt x="4232243" y="734680"/>
                  <a:pt x="4232243" y="645717"/>
                </a:cubicBezTo>
                <a:cubicBezTo>
                  <a:pt x="4232243" y="538465"/>
                  <a:pt x="4331970" y="482744"/>
                  <a:pt x="4509993" y="447311"/>
                </a:cubicBezTo>
                <a:cubicBezTo>
                  <a:pt x="4526090" y="444072"/>
                  <a:pt x="4533614" y="434452"/>
                  <a:pt x="4533614" y="418355"/>
                </a:cubicBezTo>
                <a:lnTo>
                  <a:pt x="4533614" y="353966"/>
                </a:lnTo>
                <a:cubicBezTo>
                  <a:pt x="4533614" y="308912"/>
                  <a:pt x="4516470" y="256334"/>
                  <a:pt x="4482084" y="239189"/>
                </a:cubicBezTo>
                <a:cubicBezTo>
                  <a:pt x="4467035" y="231665"/>
                  <a:pt x="4458462" y="228426"/>
                  <a:pt x="4458462" y="217758"/>
                </a:cubicBezTo>
                <a:cubicBezTo>
                  <a:pt x="4458462" y="208138"/>
                  <a:pt x="4468082" y="201661"/>
                  <a:pt x="4486371" y="202709"/>
                </a:cubicBezTo>
                <a:cubicBezTo>
                  <a:pt x="4575429" y="208043"/>
                  <a:pt x="4635437" y="258430"/>
                  <a:pt x="4635437" y="350727"/>
                </a:cubicBezTo>
                <a:lnTo>
                  <a:pt x="4635437" y="658575"/>
                </a:lnTo>
                <a:cubicBezTo>
                  <a:pt x="4635437" y="700390"/>
                  <a:pt x="4650486" y="717535"/>
                  <a:pt x="4675156" y="717535"/>
                </a:cubicBezTo>
                <a:cubicBezTo>
                  <a:pt x="4688015" y="717535"/>
                  <a:pt x="4698778" y="713249"/>
                  <a:pt x="4708399" y="707915"/>
                </a:cubicBezTo>
                <a:cubicBezTo>
                  <a:pt x="4723448" y="699342"/>
                  <a:pt x="4735164" y="698294"/>
                  <a:pt x="4742688" y="707915"/>
                </a:cubicBezTo>
                <a:cubicBezTo>
                  <a:pt x="4750213" y="717535"/>
                  <a:pt x="4750213" y="730489"/>
                  <a:pt x="4736307" y="742205"/>
                </a:cubicBezTo>
                <a:cubicBezTo>
                  <a:pt x="4709541" y="764779"/>
                  <a:pt x="4681633" y="781924"/>
                  <a:pt x="4648391" y="781924"/>
                </a:cubicBezTo>
                <a:cubicBezTo>
                  <a:pt x="4594765" y="781924"/>
                  <a:pt x="4560475" y="749729"/>
                  <a:pt x="4545425" y="710010"/>
                </a:cubicBezTo>
                <a:close/>
                <a:moveTo>
                  <a:pt x="4391025" y="228426"/>
                </a:moveTo>
                <a:cubicBezTo>
                  <a:pt x="4391025" y="218806"/>
                  <a:pt x="4383500" y="213472"/>
                  <a:pt x="4374928" y="213472"/>
                </a:cubicBezTo>
                <a:cubicBezTo>
                  <a:pt x="4334161" y="213472"/>
                  <a:pt x="4276249" y="261764"/>
                  <a:pt x="4276249" y="325010"/>
                </a:cubicBezTo>
                <a:cubicBezTo>
                  <a:pt x="4276249" y="364729"/>
                  <a:pt x="4305205" y="400067"/>
                  <a:pt x="4348068" y="400067"/>
                </a:cubicBezTo>
                <a:cubicBezTo>
                  <a:pt x="4388834" y="400067"/>
                  <a:pt x="4414552" y="374349"/>
                  <a:pt x="4414552" y="333582"/>
                </a:cubicBezTo>
                <a:cubicBezTo>
                  <a:pt x="4414552" y="291768"/>
                  <a:pt x="4380262" y="283195"/>
                  <a:pt x="4380262" y="257477"/>
                </a:cubicBezTo>
                <a:cubicBezTo>
                  <a:pt x="4380262" y="243476"/>
                  <a:pt x="4391025" y="235951"/>
                  <a:pt x="4391025" y="228426"/>
                </a:cubicBezTo>
                <a:close/>
                <a:moveTo>
                  <a:pt x="4502563" y="499889"/>
                </a:moveTo>
                <a:cubicBezTo>
                  <a:pt x="4399598" y="528845"/>
                  <a:pt x="4341686" y="569612"/>
                  <a:pt x="4341686" y="637144"/>
                </a:cubicBezTo>
                <a:cubicBezTo>
                  <a:pt x="4341686" y="684293"/>
                  <a:pt x="4371689" y="713344"/>
                  <a:pt x="4414647" y="713344"/>
                </a:cubicBezTo>
                <a:cubicBezTo>
                  <a:pt x="4467225" y="713344"/>
                  <a:pt x="4533710" y="654384"/>
                  <a:pt x="4533710" y="569612"/>
                </a:cubicBezTo>
                <a:lnTo>
                  <a:pt x="4533710" y="522463"/>
                </a:lnTo>
                <a:cubicBezTo>
                  <a:pt x="4533710" y="503032"/>
                  <a:pt x="4521804" y="494460"/>
                  <a:pt x="4502563" y="499889"/>
                </a:cubicBezTo>
                <a:close/>
                <a:moveTo>
                  <a:pt x="5372386" y="731537"/>
                </a:moveTo>
                <a:cubicBezTo>
                  <a:pt x="5335905" y="768018"/>
                  <a:pt x="5291900" y="782019"/>
                  <a:pt x="5238274" y="782019"/>
                </a:cubicBezTo>
                <a:cubicBezTo>
                  <a:pt x="5147120" y="782019"/>
                  <a:pt x="5101019" y="717630"/>
                  <a:pt x="5101019" y="634001"/>
                </a:cubicBezTo>
                <a:lnTo>
                  <a:pt x="5101019" y="291863"/>
                </a:lnTo>
                <a:cubicBezTo>
                  <a:pt x="5101019" y="274718"/>
                  <a:pt x="5091398" y="265002"/>
                  <a:pt x="5074254" y="265002"/>
                </a:cubicBezTo>
                <a:lnTo>
                  <a:pt x="4929473" y="265002"/>
                </a:lnTo>
                <a:cubicBezTo>
                  <a:pt x="4912329" y="265002"/>
                  <a:pt x="4902708" y="274718"/>
                  <a:pt x="4902708" y="291863"/>
                </a:cubicBezTo>
                <a:lnTo>
                  <a:pt x="4902708" y="658670"/>
                </a:lnTo>
                <a:cubicBezTo>
                  <a:pt x="4902708" y="700485"/>
                  <a:pt x="4928426" y="717630"/>
                  <a:pt x="4963859" y="717630"/>
                </a:cubicBezTo>
                <a:cubicBezTo>
                  <a:pt x="4977861" y="717630"/>
                  <a:pt x="4992815" y="712296"/>
                  <a:pt x="5007865" y="705819"/>
                </a:cubicBezTo>
                <a:cubicBezTo>
                  <a:pt x="5022914" y="699342"/>
                  <a:pt x="5034630" y="698294"/>
                  <a:pt x="5042154" y="707915"/>
                </a:cubicBezTo>
                <a:cubicBezTo>
                  <a:pt x="5049679" y="717535"/>
                  <a:pt x="5048631" y="729346"/>
                  <a:pt x="5035773" y="740109"/>
                </a:cubicBezTo>
                <a:cubicBezTo>
                  <a:pt x="5006816" y="763731"/>
                  <a:pt x="4969288" y="781924"/>
                  <a:pt x="4926425" y="781924"/>
                </a:cubicBezTo>
                <a:cubicBezTo>
                  <a:pt x="4860989" y="781924"/>
                  <a:pt x="4800886" y="733632"/>
                  <a:pt x="4800886" y="663909"/>
                </a:cubicBezTo>
                <a:lnTo>
                  <a:pt x="4800886" y="291768"/>
                </a:lnTo>
                <a:cubicBezTo>
                  <a:pt x="4800886" y="274622"/>
                  <a:pt x="4791266" y="264907"/>
                  <a:pt x="4774121" y="264907"/>
                </a:cubicBezTo>
                <a:lnTo>
                  <a:pt x="4747355" y="264907"/>
                </a:lnTo>
                <a:cubicBezTo>
                  <a:pt x="4740879" y="264907"/>
                  <a:pt x="4736592" y="260621"/>
                  <a:pt x="4736592" y="254239"/>
                </a:cubicBezTo>
                <a:lnTo>
                  <a:pt x="4736592" y="224235"/>
                </a:lnTo>
                <a:cubicBezTo>
                  <a:pt x="4736592" y="217853"/>
                  <a:pt x="4739831" y="214615"/>
                  <a:pt x="4747355" y="213567"/>
                </a:cubicBezTo>
                <a:cubicBezTo>
                  <a:pt x="4807363" y="204995"/>
                  <a:pt x="4832033" y="156703"/>
                  <a:pt x="4843844" y="95552"/>
                </a:cubicBezTo>
                <a:cubicBezTo>
                  <a:pt x="4847083" y="79455"/>
                  <a:pt x="4856702" y="70883"/>
                  <a:pt x="4872800" y="70883"/>
                </a:cubicBezTo>
                <a:lnTo>
                  <a:pt x="4876038" y="70883"/>
                </a:lnTo>
                <a:cubicBezTo>
                  <a:pt x="4893183" y="70883"/>
                  <a:pt x="4902804" y="80503"/>
                  <a:pt x="4902804" y="97648"/>
                </a:cubicBezTo>
                <a:lnTo>
                  <a:pt x="4902804" y="186611"/>
                </a:lnTo>
                <a:cubicBezTo>
                  <a:pt x="4902804" y="203756"/>
                  <a:pt x="4912424" y="213472"/>
                  <a:pt x="4929569" y="213472"/>
                </a:cubicBezTo>
                <a:lnTo>
                  <a:pt x="5004721" y="213472"/>
                </a:lnTo>
                <a:cubicBezTo>
                  <a:pt x="5111973" y="213472"/>
                  <a:pt x="5135499" y="167276"/>
                  <a:pt x="5145215" y="95457"/>
                </a:cubicBezTo>
                <a:cubicBezTo>
                  <a:pt x="5147310" y="79360"/>
                  <a:pt x="5158073" y="70787"/>
                  <a:pt x="5174171" y="70787"/>
                </a:cubicBezTo>
                <a:lnTo>
                  <a:pt x="5176361" y="70787"/>
                </a:lnTo>
                <a:cubicBezTo>
                  <a:pt x="5193507" y="70787"/>
                  <a:pt x="5203127" y="80408"/>
                  <a:pt x="5203127" y="97553"/>
                </a:cubicBezTo>
                <a:lnTo>
                  <a:pt x="5203127" y="186516"/>
                </a:lnTo>
                <a:cubicBezTo>
                  <a:pt x="5203127" y="203661"/>
                  <a:pt x="5212747" y="213377"/>
                  <a:pt x="5229892" y="213377"/>
                </a:cubicBezTo>
                <a:lnTo>
                  <a:pt x="5348955" y="213377"/>
                </a:lnTo>
                <a:cubicBezTo>
                  <a:pt x="5355432" y="213377"/>
                  <a:pt x="5359718" y="217663"/>
                  <a:pt x="5359718" y="224045"/>
                </a:cubicBezTo>
                <a:lnTo>
                  <a:pt x="5359718" y="254048"/>
                </a:lnTo>
                <a:cubicBezTo>
                  <a:pt x="5359718" y="260430"/>
                  <a:pt x="5355432" y="264716"/>
                  <a:pt x="5348955" y="264716"/>
                </a:cubicBezTo>
                <a:lnTo>
                  <a:pt x="5229892" y="264716"/>
                </a:lnTo>
                <a:cubicBezTo>
                  <a:pt x="5212747" y="264716"/>
                  <a:pt x="5203127" y="274432"/>
                  <a:pt x="5203127" y="291577"/>
                </a:cubicBezTo>
                <a:lnTo>
                  <a:pt x="5203127" y="622952"/>
                </a:lnTo>
                <a:cubicBezTo>
                  <a:pt x="5203127" y="690579"/>
                  <a:pt x="5242751" y="716297"/>
                  <a:pt x="5279327" y="716297"/>
                </a:cubicBezTo>
                <a:cubicBezTo>
                  <a:pt x="5309330" y="716297"/>
                  <a:pt x="5326475" y="712010"/>
                  <a:pt x="5345811" y="699152"/>
                </a:cubicBezTo>
                <a:cubicBezTo>
                  <a:pt x="5360861" y="689531"/>
                  <a:pt x="5372672" y="688484"/>
                  <a:pt x="5379054" y="698104"/>
                </a:cubicBezTo>
                <a:cubicBezTo>
                  <a:pt x="5385245" y="707915"/>
                  <a:pt x="5384197" y="719726"/>
                  <a:pt x="5372386" y="731537"/>
                </a:cubicBezTo>
                <a:close/>
                <a:moveTo>
                  <a:pt x="5856161" y="664957"/>
                </a:moveTo>
                <a:cubicBezTo>
                  <a:pt x="5813299" y="734680"/>
                  <a:pt x="5748909" y="781924"/>
                  <a:pt x="5650230" y="781924"/>
                </a:cubicBezTo>
                <a:cubicBezTo>
                  <a:pt x="5506498" y="781924"/>
                  <a:pt x="5383149" y="676768"/>
                  <a:pt x="5383149" y="500841"/>
                </a:cubicBezTo>
                <a:cubicBezTo>
                  <a:pt x="5383149" y="319580"/>
                  <a:pt x="5514023" y="202709"/>
                  <a:pt x="5656708" y="202709"/>
                </a:cubicBezTo>
                <a:cubicBezTo>
                  <a:pt x="5803678" y="202709"/>
                  <a:pt x="5872258" y="307769"/>
                  <a:pt x="5880830" y="452645"/>
                </a:cubicBezTo>
                <a:cubicBezTo>
                  <a:pt x="5881878" y="470837"/>
                  <a:pt x="5872258" y="480553"/>
                  <a:pt x="5855113" y="480553"/>
                </a:cubicBezTo>
                <a:lnTo>
                  <a:pt x="5521452" y="480553"/>
                </a:lnTo>
                <a:cubicBezTo>
                  <a:pt x="5504308" y="480553"/>
                  <a:pt x="5492496" y="490173"/>
                  <a:pt x="5494687" y="508366"/>
                </a:cubicBezTo>
                <a:cubicBezTo>
                  <a:pt x="5507546" y="616665"/>
                  <a:pt x="5567648" y="699247"/>
                  <a:pt x="5663089" y="699247"/>
                </a:cubicBezTo>
                <a:cubicBezTo>
                  <a:pt x="5725287" y="699247"/>
                  <a:pt x="5778913" y="683150"/>
                  <a:pt x="5826062" y="640287"/>
                </a:cubicBezTo>
                <a:cubicBezTo>
                  <a:pt x="5838921" y="628476"/>
                  <a:pt x="5848636" y="626381"/>
                  <a:pt x="5856066" y="632762"/>
                </a:cubicBezTo>
                <a:cubicBezTo>
                  <a:pt x="5864733" y="640287"/>
                  <a:pt x="5864733" y="651051"/>
                  <a:pt x="5856161" y="664957"/>
                </a:cubicBezTo>
                <a:close/>
                <a:moveTo>
                  <a:pt x="5502212" y="399019"/>
                </a:moveTo>
                <a:cubicBezTo>
                  <a:pt x="5497925" y="418355"/>
                  <a:pt x="5508593" y="429023"/>
                  <a:pt x="5526882" y="429023"/>
                </a:cubicBezTo>
                <a:lnTo>
                  <a:pt x="5749957" y="429023"/>
                </a:lnTo>
                <a:cubicBezTo>
                  <a:pt x="5767102" y="429023"/>
                  <a:pt x="5777770" y="418260"/>
                  <a:pt x="5776722" y="399019"/>
                </a:cubicBezTo>
                <a:cubicBezTo>
                  <a:pt x="5772436" y="313199"/>
                  <a:pt x="5737003" y="247762"/>
                  <a:pt x="5652230" y="247762"/>
                </a:cubicBezTo>
                <a:cubicBezTo>
                  <a:pt x="5579365" y="247762"/>
                  <a:pt x="5522500" y="308912"/>
                  <a:pt x="5502212" y="399019"/>
                </a:cubicBezTo>
                <a:close/>
                <a:moveTo>
                  <a:pt x="6141434" y="771161"/>
                </a:moveTo>
                <a:lnTo>
                  <a:pt x="5933409" y="771161"/>
                </a:lnTo>
                <a:cubicBezTo>
                  <a:pt x="5926932" y="771161"/>
                  <a:pt x="5922645" y="766874"/>
                  <a:pt x="5922645" y="760397"/>
                </a:cubicBezTo>
                <a:lnTo>
                  <a:pt x="5922645" y="741062"/>
                </a:lnTo>
                <a:cubicBezTo>
                  <a:pt x="5922645" y="734680"/>
                  <a:pt x="5926932" y="730394"/>
                  <a:pt x="5933409" y="730394"/>
                </a:cubicBezTo>
                <a:lnTo>
                  <a:pt x="5960174" y="730394"/>
                </a:lnTo>
                <a:cubicBezTo>
                  <a:pt x="5977319" y="730394"/>
                  <a:pt x="5986939" y="720773"/>
                  <a:pt x="5986939" y="703628"/>
                </a:cubicBezTo>
                <a:lnTo>
                  <a:pt x="5986939" y="338916"/>
                </a:lnTo>
                <a:cubicBezTo>
                  <a:pt x="5986939" y="325010"/>
                  <a:pt x="5981605" y="314246"/>
                  <a:pt x="5969794" y="306722"/>
                </a:cubicBezTo>
                <a:lnTo>
                  <a:pt x="5924741" y="275670"/>
                </a:lnTo>
                <a:cubicBezTo>
                  <a:pt x="5920455" y="272432"/>
                  <a:pt x="5918359" y="268145"/>
                  <a:pt x="5918359" y="262811"/>
                </a:cubicBezTo>
                <a:cubicBezTo>
                  <a:pt x="5918359" y="258525"/>
                  <a:pt x="5921598" y="254239"/>
                  <a:pt x="5926932" y="252143"/>
                </a:cubicBezTo>
                <a:lnTo>
                  <a:pt x="6057805" y="208138"/>
                </a:lnTo>
                <a:cubicBezTo>
                  <a:pt x="6076093" y="201661"/>
                  <a:pt x="6088857" y="210233"/>
                  <a:pt x="6088857" y="229569"/>
                </a:cubicBezTo>
                <a:lnTo>
                  <a:pt x="6088857" y="248905"/>
                </a:lnTo>
                <a:cubicBezTo>
                  <a:pt x="6088857" y="272527"/>
                  <a:pt x="6101715" y="276813"/>
                  <a:pt x="6118860" y="260716"/>
                </a:cubicBezTo>
                <a:cubicBezTo>
                  <a:pt x="6154293" y="227474"/>
                  <a:pt x="6205728" y="201756"/>
                  <a:pt x="6264783" y="201756"/>
                </a:cubicBezTo>
                <a:cubicBezTo>
                  <a:pt x="6376321" y="201756"/>
                  <a:pt x="6423470" y="291863"/>
                  <a:pt x="6423470" y="393780"/>
                </a:cubicBezTo>
                <a:lnTo>
                  <a:pt x="6423470" y="703724"/>
                </a:lnTo>
                <a:cubicBezTo>
                  <a:pt x="6423470" y="720869"/>
                  <a:pt x="6433090" y="730489"/>
                  <a:pt x="6450235" y="730489"/>
                </a:cubicBezTo>
                <a:lnTo>
                  <a:pt x="6475952" y="730489"/>
                </a:lnTo>
                <a:cubicBezTo>
                  <a:pt x="6482430" y="730489"/>
                  <a:pt x="6486716" y="734775"/>
                  <a:pt x="6486716" y="741157"/>
                </a:cubicBezTo>
                <a:lnTo>
                  <a:pt x="6486716" y="760493"/>
                </a:lnTo>
                <a:cubicBezTo>
                  <a:pt x="6486716" y="766970"/>
                  <a:pt x="6482430" y="771256"/>
                  <a:pt x="6475952" y="771256"/>
                </a:cubicBezTo>
                <a:lnTo>
                  <a:pt x="6267927" y="771256"/>
                </a:lnTo>
                <a:cubicBezTo>
                  <a:pt x="6261545" y="771256"/>
                  <a:pt x="6257259" y="766970"/>
                  <a:pt x="6257259" y="760493"/>
                </a:cubicBezTo>
                <a:lnTo>
                  <a:pt x="6257259" y="741157"/>
                </a:lnTo>
                <a:cubicBezTo>
                  <a:pt x="6257259" y="734775"/>
                  <a:pt x="6261545" y="730489"/>
                  <a:pt x="6267927" y="730489"/>
                </a:cubicBezTo>
                <a:lnTo>
                  <a:pt x="6294692" y="730489"/>
                </a:lnTo>
                <a:cubicBezTo>
                  <a:pt x="6311837" y="730489"/>
                  <a:pt x="6321457" y="720869"/>
                  <a:pt x="6321457" y="703724"/>
                </a:cubicBezTo>
                <a:lnTo>
                  <a:pt x="6321457" y="403401"/>
                </a:lnTo>
                <a:cubicBezTo>
                  <a:pt x="6321457" y="323010"/>
                  <a:pt x="6287167" y="276813"/>
                  <a:pt x="6216396" y="276813"/>
                </a:cubicBezTo>
                <a:cubicBezTo>
                  <a:pt x="6169152" y="276813"/>
                  <a:pt x="6132767" y="302531"/>
                  <a:pt x="6102763" y="330439"/>
                </a:cubicBezTo>
                <a:cubicBezTo>
                  <a:pt x="6092000" y="340059"/>
                  <a:pt x="6088761" y="350822"/>
                  <a:pt x="6088761" y="363681"/>
                </a:cubicBezTo>
                <a:lnTo>
                  <a:pt x="6088761" y="703724"/>
                </a:lnTo>
                <a:cubicBezTo>
                  <a:pt x="6088761" y="720869"/>
                  <a:pt x="6098382" y="730489"/>
                  <a:pt x="6115527" y="730489"/>
                </a:cubicBezTo>
                <a:lnTo>
                  <a:pt x="6141244" y="730489"/>
                </a:lnTo>
                <a:cubicBezTo>
                  <a:pt x="6147626" y="730489"/>
                  <a:pt x="6152008" y="734775"/>
                  <a:pt x="6152008" y="741157"/>
                </a:cubicBezTo>
                <a:lnTo>
                  <a:pt x="6152008" y="760493"/>
                </a:lnTo>
                <a:cubicBezTo>
                  <a:pt x="6152198" y="766874"/>
                  <a:pt x="6147816" y="771161"/>
                  <a:pt x="6141434" y="771161"/>
                </a:cubicBezTo>
                <a:close/>
              </a:path>
            </a:pathLst>
          </a:custGeom>
          <a:solidFill>
            <a:schemeClr val="bg1"/>
          </a:solidFill>
          <a:ln w="9525" cap="flat">
            <a:noFill/>
            <a:prstDash val="solid"/>
            <a:miter/>
          </a:ln>
        </p:spPr>
        <p:txBody>
          <a:bodyPr rtlCol="0" anchor="ctr"/>
          <a:lstStyle/>
          <a:p>
            <a:endParaRPr lang="sv-SE"/>
          </a:p>
        </p:txBody>
      </p:sp>
    </p:spTree>
    <p:extLst>
      <p:ext uri="{BB962C8B-B14F-4D97-AF65-F5344CB8AC3E}">
        <p14:creationId xmlns:p14="http://schemas.microsoft.com/office/powerpoint/2010/main" val="2913684325"/>
      </p:ext>
    </p:extLst>
  </p:cSld>
  <p:clrMapOvr>
    <a:masterClrMapping/>
  </p:clrMapOvr>
  <p:extLst>
    <p:ext uri="{DCECCB84-F9BA-43D5-87BE-67443E8EF086}">
      <p15:sldGuideLst xmlns:p15="http://schemas.microsoft.com/office/powerpoint/2012/main">
        <p15:guide id="1" pos="574">
          <p15:clr>
            <a:srgbClr val="FBAE40"/>
          </p15:clr>
        </p15:guide>
        <p15:guide id="2" pos="7106">
          <p15:clr>
            <a:srgbClr val="FBAE40"/>
          </p15:clr>
        </p15:guide>
        <p15:guide id="3" orient="horz" pos="2001">
          <p15:clr>
            <a:srgbClr val="FBAE40"/>
          </p15:clr>
        </p15:guide>
        <p15:guide id="4" orient="horz" pos="243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Vision (Uppl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047B-49A9-43FA-88CF-86F605D05A6D}"/>
              </a:ext>
            </a:extLst>
          </p:cNvPr>
          <p:cNvSpPr>
            <a:spLocks noGrp="1"/>
          </p:cNvSpPr>
          <p:nvPr>
            <p:ph type="ctrTitle" hasCustomPrompt="1"/>
          </p:nvPr>
        </p:nvSpPr>
        <p:spPr>
          <a:xfrm>
            <a:off x="911225" y="1884221"/>
            <a:ext cx="10369550" cy="1440869"/>
          </a:xfrm>
        </p:spPr>
        <p:txBody>
          <a:bodyPr anchor="b"/>
          <a:lstStyle>
            <a:lvl1pPr algn="l">
              <a:defRPr sz="4800" b="0">
                <a:solidFill>
                  <a:schemeClr val="bg1"/>
                </a:solidFill>
                <a:latin typeface="+mn-lt"/>
              </a:defRPr>
            </a:lvl1pPr>
          </a:lstStyle>
          <a:p>
            <a:r>
              <a:rPr lang="sv-SE"/>
              <a:t>”Sverige ska ha rent dricksvatten, friska sjöar och hav.”</a:t>
            </a:r>
          </a:p>
        </p:txBody>
      </p:sp>
      <p:sp>
        <p:nvSpPr>
          <p:cNvPr id="3" name="Subtitle 2">
            <a:extLst>
              <a:ext uri="{FF2B5EF4-FFF2-40B4-BE49-F238E27FC236}">
                <a16:creationId xmlns:a16="http://schemas.microsoft.com/office/drawing/2014/main" id="{D44E67A1-5058-4F50-A93F-DD34E8747657}"/>
              </a:ext>
            </a:extLst>
          </p:cNvPr>
          <p:cNvSpPr>
            <a:spLocks noGrp="1"/>
          </p:cNvSpPr>
          <p:nvPr>
            <p:ph type="subTitle" idx="1" hasCustomPrompt="1"/>
          </p:nvPr>
        </p:nvSpPr>
        <p:spPr>
          <a:xfrm>
            <a:off x="911225" y="3860800"/>
            <a:ext cx="10369550" cy="436562"/>
          </a:xfrm>
        </p:spPr>
        <p:txBody>
          <a:bodyPr anchor="t"/>
          <a:lstStyle>
            <a:lvl1pPr marL="0" indent="0" algn="l">
              <a:buNone/>
              <a:defRPr sz="18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Svenskt Vattens vision</a:t>
            </a:r>
          </a:p>
        </p:txBody>
      </p:sp>
      <p:sp>
        <p:nvSpPr>
          <p:cNvPr id="4" name="Bild 5">
            <a:extLst>
              <a:ext uri="{FF2B5EF4-FFF2-40B4-BE49-F238E27FC236}">
                <a16:creationId xmlns:a16="http://schemas.microsoft.com/office/drawing/2014/main" id="{BA5396F8-8283-860D-E0ED-E83895261859}"/>
              </a:ext>
            </a:extLst>
          </p:cNvPr>
          <p:cNvSpPr/>
          <p:nvPr userDrawn="1"/>
        </p:nvSpPr>
        <p:spPr>
          <a:xfrm>
            <a:off x="9685178" y="6142576"/>
            <a:ext cx="1951200" cy="237600"/>
          </a:xfrm>
          <a:custGeom>
            <a:avLst/>
            <a:gdLst>
              <a:gd name="connsiteX0" fmla="*/ 229457 w 6486715"/>
              <a:gd name="connsiteY0" fmla="*/ 36497 h 782019"/>
              <a:gd name="connsiteX1" fmla="*/ 115824 w 6486715"/>
              <a:gd name="connsiteY1" fmla="*/ 168419 h 782019"/>
              <a:gd name="connsiteX2" fmla="*/ 522351 w 6486715"/>
              <a:gd name="connsiteY2" fmla="*/ 557705 h 782019"/>
              <a:gd name="connsiteX3" fmla="*/ 262795 w 6486715"/>
              <a:gd name="connsiteY3" fmla="*/ 781924 h 782019"/>
              <a:gd name="connsiteX4" fmla="*/ 12859 w 6486715"/>
              <a:gd name="connsiteY4" fmla="*/ 692865 h 782019"/>
              <a:gd name="connsiteX5" fmla="*/ 0 w 6486715"/>
              <a:gd name="connsiteY5" fmla="*/ 659623 h 782019"/>
              <a:gd name="connsiteX6" fmla="*/ 0 w 6486715"/>
              <a:gd name="connsiteY6" fmla="*/ 572755 h 782019"/>
              <a:gd name="connsiteX7" fmla="*/ 26765 w 6486715"/>
              <a:gd name="connsiteY7" fmla="*/ 545990 h 782019"/>
              <a:gd name="connsiteX8" fmla="*/ 50387 w 6486715"/>
              <a:gd name="connsiteY8" fmla="*/ 545990 h 782019"/>
              <a:gd name="connsiteX9" fmla="*/ 80391 w 6486715"/>
              <a:gd name="connsiteY9" fmla="*/ 568564 h 782019"/>
              <a:gd name="connsiteX10" fmla="*/ 272415 w 6486715"/>
              <a:gd name="connsiteY10" fmla="*/ 736966 h 782019"/>
              <a:gd name="connsiteX11" fmla="*/ 425768 w 6486715"/>
              <a:gd name="connsiteY11" fmla="*/ 586757 h 782019"/>
              <a:gd name="connsiteX12" fmla="*/ 24670 w 6486715"/>
              <a:gd name="connsiteY12" fmla="*/ 207090 h 782019"/>
              <a:gd name="connsiteX13" fmla="*/ 227362 w 6486715"/>
              <a:gd name="connsiteY13" fmla="*/ 112 h 782019"/>
              <a:gd name="connsiteX14" fmla="*/ 255270 w 6486715"/>
              <a:gd name="connsiteY14" fmla="*/ 16209 h 782019"/>
              <a:gd name="connsiteX15" fmla="*/ 229457 w 6486715"/>
              <a:gd name="connsiteY15" fmla="*/ 36497 h 782019"/>
              <a:gd name="connsiteX16" fmla="*/ 307753 w 6486715"/>
              <a:gd name="connsiteY16" fmla="*/ 129842 h 782019"/>
              <a:gd name="connsiteX17" fmla="*/ 374237 w 6486715"/>
              <a:gd name="connsiteY17" fmla="*/ 196327 h 782019"/>
              <a:gd name="connsiteX18" fmla="*/ 446151 w 6486715"/>
              <a:gd name="connsiteY18" fmla="*/ 121270 h 782019"/>
              <a:gd name="connsiteX19" fmla="*/ 347472 w 6486715"/>
              <a:gd name="connsiteY19" fmla="*/ 9732 h 782019"/>
              <a:gd name="connsiteX20" fmla="*/ 331375 w 6486715"/>
              <a:gd name="connsiteY20" fmla="*/ 24686 h 782019"/>
              <a:gd name="connsiteX21" fmla="*/ 342043 w 6486715"/>
              <a:gd name="connsiteY21" fmla="*/ 53642 h 782019"/>
              <a:gd name="connsiteX22" fmla="*/ 307753 w 6486715"/>
              <a:gd name="connsiteY22" fmla="*/ 129842 h 782019"/>
              <a:gd name="connsiteX23" fmla="*/ 1081088 w 6486715"/>
              <a:gd name="connsiteY23" fmla="*/ 224140 h 782019"/>
              <a:gd name="connsiteX24" fmla="*/ 1081088 w 6486715"/>
              <a:gd name="connsiteY24" fmla="*/ 243476 h 782019"/>
              <a:gd name="connsiteX25" fmla="*/ 1070324 w 6486715"/>
              <a:gd name="connsiteY25" fmla="*/ 254239 h 782019"/>
              <a:gd name="connsiteX26" fmla="*/ 1040321 w 6486715"/>
              <a:gd name="connsiteY26" fmla="*/ 254239 h 782019"/>
              <a:gd name="connsiteX27" fmla="*/ 1009174 w 6486715"/>
              <a:gd name="connsiteY27" fmla="*/ 275670 h 782019"/>
              <a:gd name="connsiteX28" fmla="*/ 818293 w 6486715"/>
              <a:gd name="connsiteY28" fmla="*/ 766874 h 782019"/>
              <a:gd name="connsiteX29" fmla="*/ 806482 w 6486715"/>
              <a:gd name="connsiteY29" fmla="*/ 775447 h 782019"/>
              <a:gd name="connsiteX30" fmla="*/ 763619 w 6486715"/>
              <a:gd name="connsiteY30" fmla="*/ 775447 h 782019"/>
              <a:gd name="connsiteX31" fmla="*/ 751808 w 6486715"/>
              <a:gd name="connsiteY31" fmla="*/ 766874 h 782019"/>
              <a:gd name="connsiteX32" fmla="*/ 559880 w 6486715"/>
              <a:gd name="connsiteY32" fmla="*/ 275670 h 782019"/>
              <a:gd name="connsiteX33" fmla="*/ 528733 w 6486715"/>
              <a:gd name="connsiteY33" fmla="*/ 254239 h 782019"/>
              <a:gd name="connsiteX34" fmla="*/ 499777 w 6486715"/>
              <a:gd name="connsiteY34" fmla="*/ 254239 h 782019"/>
              <a:gd name="connsiteX35" fmla="*/ 489109 w 6486715"/>
              <a:gd name="connsiteY35" fmla="*/ 243476 h 782019"/>
              <a:gd name="connsiteX36" fmla="*/ 489109 w 6486715"/>
              <a:gd name="connsiteY36" fmla="*/ 224140 h 782019"/>
              <a:gd name="connsiteX37" fmla="*/ 499777 w 6486715"/>
              <a:gd name="connsiteY37" fmla="*/ 213472 h 782019"/>
              <a:gd name="connsiteX38" fmla="*/ 742188 w 6486715"/>
              <a:gd name="connsiteY38" fmla="*/ 213472 h 782019"/>
              <a:gd name="connsiteX39" fmla="*/ 752951 w 6486715"/>
              <a:gd name="connsiteY39" fmla="*/ 224140 h 782019"/>
              <a:gd name="connsiteX40" fmla="*/ 752951 w 6486715"/>
              <a:gd name="connsiteY40" fmla="*/ 243476 h 782019"/>
              <a:gd name="connsiteX41" fmla="*/ 742188 w 6486715"/>
              <a:gd name="connsiteY41" fmla="*/ 254239 h 782019"/>
              <a:gd name="connsiteX42" fmla="*/ 707898 w 6486715"/>
              <a:gd name="connsiteY42" fmla="*/ 254239 h 782019"/>
              <a:gd name="connsiteX43" fmla="*/ 686467 w 6486715"/>
              <a:gd name="connsiteY43" fmla="*/ 285290 h 782019"/>
              <a:gd name="connsiteX44" fmla="*/ 799052 w 6486715"/>
              <a:gd name="connsiteY44" fmla="*/ 584566 h 782019"/>
              <a:gd name="connsiteX45" fmla="*/ 834485 w 6486715"/>
              <a:gd name="connsiteY45" fmla="*/ 584566 h 782019"/>
              <a:gd name="connsiteX46" fmla="*/ 942785 w 6486715"/>
              <a:gd name="connsiteY46" fmla="*/ 285290 h 782019"/>
              <a:gd name="connsiteX47" fmla="*/ 920306 w 6486715"/>
              <a:gd name="connsiteY47" fmla="*/ 254239 h 782019"/>
              <a:gd name="connsiteX48" fmla="*/ 883825 w 6486715"/>
              <a:gd name="connsiteY48" fmla="*/ 254239 h 782019"/>
              <a:gd name="connsiteX49" fmla="*/ 873157 w 6486715"/>
              <a:gd name="connsiteY49" fmla="*/ 243476 h 782019"/>
              <a:gd name="connsiteX50" fmla="*/ 873157 w 6486715"/>
              <a:gd name="connsiteY50" fmla="*/ 224140 h 782019"/>
              <a:gd name="connsiteX51" fmla="*/ 883825 w 6486715"/>
              <a:gd name="connsiteY51" fmla="*/ 213472 h 782019"/>
              <a:gd name="connsiteX52" fmla="*/ 1070420 w 6486715"/>
              <a:gd name="connsiteY52" fmla="*/ 213472 h 782019"/>
              <a:gd name="connsiteX53" fmla="*/ 1081088 w 6486715"/>
              <a:gd name="connsiteY53" fmla="*/ 224140 h 782019"/>
              <a:gd name="connsiteX54" fmla="*/ 1531525 w 6486715"/>
              <a:gd name="connsiteY54" fmla="*/ 664957 h 782019"/>
              <a:gd name="connsiteX55" fmla="*/ 1325594 w 6486715"/>
              <a:gd name="connsiteY55" fmla="*/ 781924 h 782019"/>
              <a:gd name="connsiteX56" fmla="*/ 1058513 w 6486715"/>
              <a:gd name="connsiteY56" fmla="*/ 500841 h 782019"/>
              <a:gd name="connsiteX57" fmla="*/ 1332071 w 6486715"/>
              <a:gd name="connsiteY57" fmla="*/ 202709 h 782019"/>
              <a:gd name="connsiteX58" fmla="*/ 1556195 w 6486715"/>
              <a:gd name="connsiteY58" fmla="*/ 452645 h 782019"/>
              <a:gd name="connsiteX59" fmla="*/ 1530477 w 6486715"/>
              <a:gd name="connsiteY59" fmla="*/ 480553 h 782019"/>
              <a:gd name="connsiteX60" fmla="*/ 1196912 w 6486715"/>
              <a:gd name="connsiteY60" fmla="*/ 480553 h 782019"/>
              <a:gd name="connsiteX61" fmla="*/ 1170146 w 6486715"/>
              <a:gd name="connsiteY61" fmla="*/ 508366 h 782019"/>
              <a:gd name="connsiteX62" fmla="*/ 1338548 w 6486715"/>
              <a:gd name="connsiteY62" fmla="*/ 699247 h 782019"/>
              <a:gd name="connsiteX63" fmla="*/ 1501521 w 6486715"/>
              <a:gd name="connsiteY63" fmla="*/ 640287 h 782019"/>
              <a:gd name="connsiteX64" fmla="*/ 1531525 w 6486715"/>
              <a:gd name="connsiteY64" fmla="*/ 632762 h 782019"/>
              <a:gd name="connsiteX65" fmla="*/ 1531525 w 6486715"/>
              <a:gd name="connsiteY65" fmla="*/ 664957 h 782019"/>
              <a:gd name="connsiteX66" fmla="*/ 1177576 w 6486715"/>
              <a:gd name="connsiteY66" fmla="*/ 399019 h 782019"/>
              <a:gd name="connsiteX67" fmla="*/ 1202246 w 6486715"/>
              <a:gd name="connsiteY67" fmla="*/ 429023 h 782019"/>
              <a:gd name="connsiteX68" fmla="*/ 1425321 w 6486715"/>
              <a:gd name="connsiteY68" fmla="*/ 429023 h 782019"/>
              <a:gd name="connsiteX69" fmla="*/ 1452086 w 6486715"/>
              <a:gd name="connsiteY69" fmla="*/ 399019 h 782019"/>
              <a:gd name="connsiteX70" fmla="*/ 1327595 w 6486715"/>
              <a:gd name="connsiteY70" fmla="*/ 247762 h 782019"/>
              <a:gd name="connsiteX71" fmla="*/ 1177576 w 6486715"/>
              <a:gd name="connsiteY71" fmla="*/ 399019 h 782019"/>
              <a:gd name="connsiteX72" fmla="*/ 1816894 w 6486715"/>
              <a:gd name="connsiteY72" fmla="*/ 771161 h 782019"/>
              <a:gd name="connsiteX73" fmla="*/ 1608868 w 6486715"/>
              <a:gd name="connsiteY73" fmla="*/ 771161 h 782019"/>
              <a:gd name="connsiteX74" fmla="*/ 1598105 w 6486715"/>
              <a:gd name="connsiteY74" fmla="*/ 760397 h 782019"/>
              <a:gd name="connsiteX75" fmla="*/ 1598105 w 6486715"/>
              <a:gd name="connsiteY75" fmla="*/ 741062 h 782019"/>
              <a:gd name="connsiteX76" fmla="*/ 1608868 w 6486715"/>
              <a:gd name="connsiteY76" fmla="*/ 730394 h 782019"/>
              <a:gd name="connsiteX77" fmla="*/ 1635633 w 6486715"/>
              <a:gd name="connsiteY77" fmla="*/ 730394 h 782019"/>
              <a:gd name="connsiteX78" fmla="*/ 1662398 w 6486715"/>
              <a:gd name="connsiteY78" fmla="*/ 703628 h 782019"/>
              <a:gd name="connsiteX79" fmla="*/ 1662398 w 6486715"/>
              <a:gd name="connsiteY79" fmla="*/ 338916 h 782019"/>
              <a:gd name="connsiteX80" fmla="*/ 1645253 w 6486715"/>
              <a:gd name="connsiteY80" fmla="*/ 306722 h 782019"/>
              <a:gd name="connsiteX81" fmla="*/ 1600200 w 6486715"/>
              <a:gd name="connsiteY81" fmla="*/ 275670 h 782019"/>
              <a:gd name="connsiteX82" fmla="*/ 1593818 w 6486715"/>
              <a:gd name="connsiteY82" fmla="*/ 262811 h 782019"/>
              <a:gd name="connsiteX83" fmla="*/ 1602391 w 6486715"/>
              <a:gd name="connsiteY83" fmla="*/ 252143 h 782019"/>
              <a:gd name="connsiteX84" fmla="*/ 1733264 w 6486715"/>
              <a:gd name="connsiteY84" fmla="*/ 208138 h 782019"/>
              <a:gd name="connsiteX85" fmla="*/ 1764316 w 6486715"/>
              <a:gd name="connsiteY85" fmla="*/ 229569 h 782019"/>
              <a:gd name="connsiteX86" fmla="*/ 1764316 w 6486715"/>
              <a:gd name="connsiteY86" fmla="*/ 248905 h 782019"/>
              <a:gd name="connsiteX87" fmla="*/ 1794320 w 6486715"/>
              <a:gd name="connsiteY87" fmla="*/ 260716 h 782019"/>
              <a:gd name="connsiteX88" fmla="*/ 1940243 w 6486715"/>
              <a:gd name="connsiteY88" fmla="*/ 201756 h 782019"/>
              <a:gd name="connsiteX89" fmla="*/ 2098929 w 6486715"/>
              <a:gd name="connsiteY89" fmla="*/ 393780 h 782019"/>
              <a:gd name="connsiteX90" fmla="*/ 2098929 w 6486715"/>
              <a:gd name="connsiteY90" fmla="*/ 703724 h 782019"/>
              <a:gd name="connsiteX91" fmla="*/ 2125694 w 6486715"/>
              <a:gd name="connsiteY91" fmla="*/ 730489 h 782019"/>
              <a:gd name="connsiteX92" fmla="*/ 2151412 w 6486715"/>
              <a:gd name="connsiteY92" fmla="*/ 730489 h 782019"/>
              <a:gd name="connsiteX93" fmla="*/ 2162175 w 6486715"/>
              <a:gd name="connsiteY93" fmla="*/ 741157 h 782019"/>
              <a:gd name="connsiteX94" fmla="*/ 2162175 w 6486715"/>
              <a:gd name="connsiteY94" fmla="*/ 760493 h 782019"/>
              <a:gd name="connsiteX95" fmla="*/ 2151412 w 6486715"/>
              <a:gd name="connsiteY95" fmla="*/ 771256 h 782019"/>
              <a:gd name="connsiteX96" fmla="*/ 1943386 w 6486715"/>
              <a:gd name="connsiteY96" fmla="*/ 771256 h 782019"/>
              <a:gd name="connsiteX97" fmla="*/ 1932718 w 6486715"/>
              <a:gd name="connsiteY97" fmla="*/ 760493 h 782019"/>
              <a:gd name="connsiteX98" fmla="*/ 1932718 w 6486715"/>
              <a:gd name="connsiteY98" fmla="*/ 741157 h 782019"/>
              <a:gd name="connsiteX99" fmla="*/ 1943386 w 6486715"/>
              <a:gd name="connsiteY99" fmla="*/ 730489 h 782019"/>
              <a:gd name="connsiteX100" fmla="*/ 1970151 w 6486715"/>
              <a:gd name="connsiteY100" fmla="*/ 730489 h 782019"/>
              <a:gd name="connsiteX101" fmla="*/ 1996916 w 6486715"/>
              <a:gd name="connsiteY101" fmla="*/ 703724 h 782019"/>
              <a:gd name="connsiteX102" fmla="*/ 1996916 w 6486715"/>
              <a:gd name="connsiteY102" fmla="*/ 403401 h 782019"/>
              <a:gd name="connsiteX103" fmla="*/ 1891856 w 6486715"/>
              <a:gd name="connsiteY103" fmla="*/ 276813 h 782019"/>
              <a:gd name="connsiteX104" fmla="*/ 1778222 w 6486715"/>
              <a:gd name="connsiteY104" fmla="*/ 330439 h 782019"/>
              <a:gd name="connsiteX105" fmla="*/ 1764221 w 6486715"/>
              <a:gd name="connsiteY105" fmla="*/ 363681 h 782019"/>
              <a:gd name="connsiteX106" fmla="*/ 1764221 w 6486715"/>
              <a:gd name="connsiteY106" fmla="*/ 703724 h 782019"/>
              <a:gd name="connsiteX107" fmla="*/ 1790986 w 6486715"/>
              <a:gd name="connsiteY107" fmla="*/ 730489 h 782019"/>
              <a:gd name="connsiteX108" fmla="*/ 1816703 w 6486715"/>
              <a:gd name="connsiteY108" fmla="*/ 730489 h 782019"/>
              <a:gd name="connsiteX109" fmla="*/ 1827467 w 6486715"/>
              <a:gd name="connsiteY109" fmla="*/ 741157 h 782019"/>
              <a:gd name="connsiteX110" fmla="*/ 1827467 w 6486715"/>
              <a:gd name="connsiteY110" fmla="*/ 760493 h 782019"/>
              <a:gd name="connsiteX111" fmla="*/ 1816894 w 6486715"/>
              <a:gd name="connsiteY111" fmla="*/ 771161 h 782019"/>
              <a:gd name="connsiteX112" fmla="*/ 2299526 w 6486715"/>
              <a:gd name="connsiteY112" fmla="*/ 326057 h 782019"/>
              <a:gd name="connsiteX113" fmla="*/ 2616994 w 6486715"/>
              <a:gd name="connsiteY113" fmla="*/ 607045 h 782019"/>
              <a:gd name="connsiteX114" fmla="*/ 2398205 w 6486715"/>
              <a:gd name="connsiteY114" fmla="*/ 781924 h 782019"/>
              <a:gd name="connsiteX115" fmla="*/ 2228755 w 6486715"/>
              <a:gd name="connsiteY115" fmla="*/ 731442 h 782019"/>
              <a:gd name="connsiteX116" fmla="*/ 2212658 w 6486715"/>
              <a:gd name="connsiteY116" fmla="*/ 698199 h 782019"/>
              <a:gd name="connsiteX117" fmla="*/ 2212658 w 6486715"/>
              <a:gd name="connsiteY117" fmla="*/ 621999 h 782019"/>
              <a:gd name="connsiteX118" fmla="*/ 2239518 w 6486715"/>
              <a:gd name="connsiteY118" fmla="*/ 595234 h 782019"/>
              <a:gd name="connsiteX119" fmla="*/ 2245900 w 6486715"/>
              <a:gd name="connsiteY119" fmla="*/ 595234 h 782019"/>
              <a:gd name="connsiteX120" fmla="*/ 2275904 w 6486715"/>
              <a:gd name="connsiteY120" fmla="*/ 617808 h 782019"/>
              <a:gd name="connsiteX121" fmla="*/ 2418493 w 6486715"/>
              <a:gd name="connsiteY121" fmla="*/ 736871 h 782019"/>
              <a:gd name="connsiteX122" fmla="*/ 2536508 w 6486715"/>
              <a:gd name="connsiteY122" fmla="*/ 632858 h 782019"/>
              <a:gd name="connsiteX123" fmla="*/ 2224373 w 6486715"/>
              <a:gd name="connsiteY123" fmla="*/ 366920 h 782019"/>
              <a:gd name="connsiteX124" fmla="*/ 2414207 w 6486715"/>
              <a:gd name="connsiteY124" fmla="*/ 202804 h 782019"/>
              <a:gd name="connsiteX125" fmla="*/ 2552605 w 6486715"/>
              <a:gd name="connsiteY125" fmla="*/ 227474 h 782019"/>
              <a:gd name="connsiteX126" fmla="*/ 2571941 w 6486715"/>
              <a:gd name="connsiteY126" fmla="*/ 258525 h 782019"/>
              <a:gd name="connsiteX127" fmla="*/ 2571941 w 6486715"/>
              <a:gd name="connsiteY127" fmla="*/ 328248 h 782019"/>
              <a:gd name="connsiteX128" fmla="*/ 2546223 w 6486715"/>
              <a:gd name="connsiteY128" fmla="*/ 355013 h 782019"/>
              <a:gd name="connsiteX129" fmla="*/ 2544128 w 6486715"/>
              <a:gd name="connsiteY129" fmla="*/ 355013 h 782019"/>
              <a:gd name="connsiteX130" fmla="*/ 2515172 w 6486715"/>
              <a:gd name="connsiteY130" fmla="*/ 335678 h 782019"/>
              <a:gd name="connsiteX131" fmla="*/ 2392871 w 6486715"/>
              <a:gd name="connsiteY131" fmla="*/ 247762 h 782019"/>
              <a:gd name="connsiteX132" fmla="*/ 2299526 w 6486715"/>
              <a:gd name="connsiteY132" fmla="*/ 326057 h 782019"/>
              <a:gd name="connsiteX133" fmla="*/ 2695289 w 6486715"/>
              <a:gd name="connsiteY133" fmla="*/ 102982 h 782019"/>
              <a:gd name="connsiteX134" fmla="*/ 2650236 w 6486715"/>
              <a:gd name="connsiteY134" fmla="*/ 71835 h 782019"/>
              <a:gd name="connsiteX135" fmla="*/ 2643854 w 6486715"/>
              <a:gd name="connsiteY135" fmla="*/ 58976 h 782019"/>
              <a:gd name="connsiteX136" fmla="*/ 2652427 w 6486715"/>
              <a:gd name="connsiteY136" fmla="*/ 48308 h 782019"/>
              <a:gd name="connsiteX137" fmla="*/ 2783301 w 6486715"/>
              <a:gd name="connsiteY137" fmla="*/ 4303 h 782019"/>
              <a:gd name="connsiteX138" fmla="*/ 2814352 w 6486715"/>
              <a:gd name="connsiteY138" fmla="*/ 25734 h 782019"/>
              <a:gd name="connsiteX139" fmla="*/ 2814352 w 6486715"/>
              <a:gd name="connsiteY139" fmla="*/ 466551 h 782019"/>
              <a:gd name="connsiteX140" fmla="*/ 2847594 w 6486715"/>
              <a:gd name="connsiteY140" fmla="*/ 479410 h 782019"/>
              <a:gd name="connsiteX141" fmla="*/ 3012758 w 6486715"/>
              <a:gd name="connsiteY141" fmla="*/ 298149 h 782019"/>
              <a:gd name="connsiteX142" fmla="*/ 2997708 w 6486715"/>
              <a:gd name="connsiteY142" fmla="*/ 264907 h 782019"/>
              <a:gd name="connsiteX143" fmla="*/ 2976277 w 6486715"/>
              <a:gd name="connsiteY143" fmla="*/ 264907 h 782019"/>
              <a:gd name="connsiteX144" fmla="*/ 2965514 w 6486715"/>
              <a:gd name="connsiteY144" fmla="*/ 254239 h 782019"/>
              <a:gd name="connsiteX145" fmla="*/ 2965514 w 6486715"/>
              <a:gd name="connsiteY145" fmla="*/ 224235 h 782019"/>
              <a:gd name="connsiteX146" fmla="*/ 2976277 w 6486715"/>
              <a:gd name="connsiteY146" fmla="*/ 213567 h 782019"/>
              <a:gd name="connsiteX147" fmla="*/ 3178969 w 6486715"/>
              <a:gd name="connsiteY147" fmla="*/ 213567 h 782019"/>
              <a:gd name="connsiteX148" fmla="*/ 3189732 w 6486715"/>
              <a:gd name="connsiteY148" fmla="*/ 224235 h 782019"/>
              <a:gd name="connsiteX149" fmla="*/ 3189732 w 6486715"/>
              <a:gd name="connsiteY149" fmla="*/ 254239 h 782019"/>
              <a:gd name="connsiteX150" fmla="*/ 3178969 w 6486715"/>
              <a:gd name="connsiteY150" fmla="*/ 264907 h 782019"/>
              <a:gd name="connsiteX151" fmla="*/ 3141440 w 6486715"/>
              <a:gd name="connsiteY151" fmla="*/ 264907 h 782019"/>
              <a:gd name="connsiteX152" fmla="*/ 3109246 w 6486715"/>
              <a:gd name="connsiteY152" fmla="*/ 279956 h 782019"/>
              <a:gd name="connsiteX153" fmla="*/ 2993422 w 6486715"/>
              <a:gd name="connsiteY153" fmla="*/ 409687 h 782019"/>
              <a:gd name="connsiteX154" fmla="*/ 2990184 w 6486715"/>
              <a:gd name="connsiteY154" fmla="*/ 447215 h 782019"/>
              <a:gd name="connsiteX155" fmla="*/ 3153251 w 6486715"/>
              <a:gd name="connsiteY155" fmla="*/ 712106 h 782019"/>
              <a:gd name="connsiteX156" fmla="*/ 3185446 w 6486715"/>
              <a:gd name="connsiteY156" fmla="*/ 730394 h 782019"/>
              <a:gd name="connsiteX157" fmla="*/ 3205829 w 6486715"/>
              <a:gd name="connsiteY157" fmla="*/ 730394 h 782019"/>
              <a:gd name="connsiteX158" fmla="*/ 3216593 w 6486715"/>
              <a:gd name="connsiteY158" fmla="*/ 741062 h 782019"/>
              <a:gd name="connsiteX159" fmla="*/ 3216593 w 6486715"/>
              <a:gd name="connsiteY159" fmla="*/ 760397 h 782019"/>
              <a:gd name="connsiteX160" fmla="*/ 3205829 w 6486715"/>
              <a:gd name="connsiteY160" fmla="*/ 771161 h 782019"/>
              <a:gd name="connsiteX161" fmla="*/ 2990279 w 6486715"/>
              <a:gd name="connsiteY161" fmla="*/ 771161 h 782019"/>
              <a:gd name="connsiteX162" fmla="*/ 2979611 w 6486715"/>
              <a:gd name="connsiteY162" fmla="*/ 760397 h 782019"/>
              <a:gd name="connsiteX163" fmla="*/ 2979611 w 6486715"/>
              <a:gd name="connsiteY163" fmla="*/ 741062 h 782019"/>
              <a:gd name="connsiteX164" fmla="*/ 2990279 w 6486715"/>
              <a:gd name="connsiteY164" fmla="*/ 730394 h 782019"/>
              <a:gd name="connsiteX165" fmla="*/ 3007424 w 6486715"/>
              <a:gd name="connsiteY165" fmla="*/ 730394 h 782019"/>
              <a:gd name="connsiteX166" fmla="*/ 3025712 w 6486715"/>
              <a:gd name="connsiteY166" fmla="*/ 698199 h 782019"/>
              <a:gd name="connsiteX167" fmla="*/ 2918460 w 6486715"/>
              <a:gd name="connsiteY167" fmla="*/ 522272 h 782019"/>
              <a:gd name="connsiteX168" fmla="*/ 2880932 w 6486715"/>
              <a:gd name="connsiteY168" fmla="*/ 517986 h 782019"/>
              <a:gd name="connsiteX169" fmla="*/ 2827306 w 6486715"/>
              <a:gd name="connsiteY169" fmla="*/ 573707 h 782019"/>
              <a:gd name="connsiteX170" fmla="*/ 2814447 w 6486715"/>
              <a:gd name="connsiteY170" fmla="*/ 606950 h 782019"/>
              <a:gd name="connsiteX171" fmla="*/ 2814447 w 6486715"/>
              <a:gd name="connsiteY171" fmla="*/ 703533 h 782019"/>
              <a:gd name="connsiteX172" fmla="*/ 2841212 w 6486715"/>
              <a:gd name="connsiteY172" fmla="*/ 730298 h 782019"/>
              <a:gd name="connsiteX173" fmla="*/ 2877693 w 6486715"/>
              <a:gd name="connsiteY173" fmla="*/ 730298 h 782019"/>
              <a:gd name="connsiteX174" fmla="*/ 2888456 w 6486715"/>
              <a:gd name="connsiteY174" fmla="*/ 740967 h 782019"/>
              <a:gd name="connsiteX175" fmla="*/ 2888456 w 6486715"/>
              <a:gd name="connsiteY175" fmla="*/ 760302 h 782019"/>
              <a:gd name="connsiteX176" fmla="*/ 2877693 w 6486715"/>
              <a:gd name="connsiteY176" fmla="*/ 771065 h 782019"/>
              <a:gd name="connsiteX177" fmla="*/ 2658904 w 6486715"/>
              <a:gd name="connsiteY177" fmla="*/ 771065 h 782019"/>
              <a:gd name="connsiteX178" fmla="*/ 2648236 w 6486715"/>
              <a:gd name="connsiteY178" fmla="*/ 760302 h 782019"/>
              <a:gd name="connsiteX179" fmla="*/ 2648236 w 6486715"/>
              <a:gd name="connsiteY179" fmla="*/ 740967 h 782019"/>
              <a:gd name="connsiteX180" fmla="*/ 2658904 w 6486715"/>
              <a:gd name="connsiteY180" fmla="*/ 730298 h 782019"/>
              <a:gd name="connsiteX181" fmla="*/ 2685764 w 6486715"/>
              <a:gd name="connsiteY181" fmla="*/ 730298 h 782019"/>
              <a:gd name="connsiteX182" fmla="*/ 2712530 w 6486715"/>
              <a:gd name="connsiteY182" fmla="*/ 703533 h 782019"/>
              <a:gd name="connsiteX183" fmla="*/ 2712530 w 6486715"/>
              <a:gd name="connsiteY183" fmla="*/ 135081 h 782019"/>
              <a:gd name="connsiteX184" fmla="*/ 2695289 w 6486715"/>
              <a:gd name="connsiteY184" fmla="*/ 102982 h 782019"/>
              <a:gd name="connsiteX185" fmla="*/ 3234785 w 6486715"/>
              <a:gd name="connsiteY185" fmla="*/ 254239 h 782019"/>
              <a:gd name="connsiteX186" fmla="*/ 3234785 w 6486715"/>
              <a:gd name="connsiteY186" fmla="*/ 224235 h 782019"/>
              <a:gd name="connsiteX187" fmla="*/ 3245453 w 6486715"/>
              <a:gd name="connsiteY187" fmla="*/ 213567 h 782019"/>
              <a:gd name="connsiteX188" fmla="*/ 3342037 w 6486715"/>
              <a:gd name="connsiteY188" fmla="*/ 95552 h 782019"/>
              <a:gd name="connsiteX189" fmla="*/ 3370993 w 6486715"/>
              <a:gd name="connsiteY189" fmla="*/ 70883 h 782019"/>
              <a:gd name="connsiteX190" fmla="*/ 3374231 w 6486715"/>
              <a:gd name="connsiteY190" fmla="*/ 70883 h 782019"/>
              <a:gd name="connsiteX191" fmla="*/ 3400997 w 6486715"/>
              <a:gd name="connsiteY191" fmla="*/ 97648 h 782019"/>
              <a:gd name="connsiteX192" fmla="*/ 3400997 w 6486715"/>
              <a:gd name="connsiteY192" fmla="*/ 186611 h 782019"/>
              <a:gd name="connsiteX193" fmla="*/ 3427762 w 6486715"/>
              <a:gd name="connsiteY193" fmla="*/ 213472 h 782019"/>
              <a:gd name="connsiteX194" fmla="*/ 3546825 w 6486715"/>
              <a:gd name="connsiteY194" fmla="*/ 213472 h 782019"/>
              <a:gd name="connsiteX195" fmla="*/ 3557588 w 6486715"/>
              <a:gd name="connsiteY195" fmla="*/ 224140 h 782019"/>
              <a:gd name="connsiteX196" fmla="*/ 3557588 w 6486715"/>
              <a:gd name="connsiteY196" fmla="*/ 254144 h 782019"/>
              <a:gd name="connsiteX197" fmla="*/ 3546825 w 6486715"/>
              <a:gd name="connsiteY197" fmla="*/ 264812 h 782019"/>
              <a:gd name="connsiteX198" fmla="*/ 3427762 w 6486715"/>
              <a:gd name="connsiteY198" fmla="*/ 264812 h 782019"/>
              <a:gd name="connsiteX199" fmla="*/ 3400997 w 6486715"/>
              <a:gd name="connsiteY199" fmla="*/ 291672 h 782019"/>
              <a:gd name="connsiteX200" fmla="*/ 3400997 w 6486715"/>
              <a:gd name="connsiteY200" fmla="*/ 623047 h 782019"/>
              <a:gd name="connsiteX201" fmla="*/ 3477197 w 6486715"/>
              <a:gd name="connsiteY201" fmla="*/ 716392 h 782019"/>
              <a:gd name="connsiteX202" fmla="*/ 3543681 w 6486715"/>
              <a:gd name="connsiteY202" fmla="*/ 699247 h 782019"/>
              <a:gd name="connsiteX203" fmla="*/ 3576923 w 6486715"/>
              <a:gd name="connsiteY203" fmla="*/ 698199 h 782019"/>
              <a:gd name="connsiteX204" fmla="*/ 3570542 w 6486715"/>
              <a:gd name="connsiteY204" fmla="*/ 731442 h 782019"/>
              <a:gd name="connsiteX205" fmla="*/ 3436430 w 6486715"/>
              <a:gd name="connsiteY205" fmla="*/ 781924 h 782019"/>
              <a:gd name="connsiteX206" fmla="*/ 3299175 w 6486715"/>
              <a:gd name="connsiteY206" fmla="*/ 633905 h 782019"/>
              <a:gd name="connsiteX207" fmla="*/ 3299175 w 6486715"/>
              <a:gd name="connsiteY207" fmla="*/ 291768 h 782019"/>
              <a:gd name="connsiteX208" fmla="*/ 3272409 w 6486715"/>
              <a:gd name="connsiteY208" fmla="*/ 264907 h 782019"/>
              <a:gd name="connsiteX209" fmla="*/ 3245644 w 6486715"/>
              <a:gd name="connsiteY209" fmla="*/ 264907 h 782019"/>
              <a:gd name="connsiteX210" fmla="*/ 3234785 w 6486715"/>
              <a:gd name="connsiteY210" fmla="*/ 254239 h 782019"/>
              <a:gd name="connsiteX211" fmla="*/ 3951256 w 6486715"/>
              <a:gd name="connsiteY211" fmla="*/ 767922 h 782019"/>
              <a:gd name="connsiteX212" fmla="*/ 3688461 w 6486715"/>
              <a:gd name="connsiteY212" fmla="*/ 84694 h 782019"/>
              <a:gd name="connsiteX213" fmla="*/ 3657410 w 6486715"/>
              <a:gd name="connsiteY213" fmla="*/ 63263 h 782019"/>
              <a:gd name="connsiteX214" fmla="*/ 3611309 w 6486715"/>
              <a:gd name="connsiteY214" fmla="*/ 63263 h 782019"/>
              <a:gd name="connsiteX215" fmla="*/ 3600545 w 6486715"/>
              <a:gd name="connsiteY215" fmla="*/ 52499 h 782019"/>
              <a:gd name="connsiteX216" fmla="*/ 3600545 w 6486715"/>
              <a:gd name="connsiteY216" fmla="*/ 20305 h 782019"/>
              <a:gd name="connsiteX217" fmla="*/ 3611309 w 6486715"/>
              <a:gd name="connsiteY217" fmla="*/ 9637 h 782019"/>
              <a:gd name="connsiteX218" fmla="*/ 3884771 w 6486715"/>
              <a:gd name="connsiteY218" fmla="*/ 9637 h 782019"/>
              <a:gd name="connsiteX219" fmla="*/ 3895535 w 6486715"/>
              <a:gd name="connsiteY219" fmla="*/ 20305 h 782019"/>
              <a:gd name="connsiteX220" fmla="*/ 3895535 w 6486715"/>
              <a:gd name="connsiteY220" fmla="*/ 52499 h 782019"/>
              <a:gd name="connsiteX221" fmla="*/ 3884771 w 6486715"/>
              <a:gd name="connsiteY221" fmla="*/ 63263 h 782019"/>
              <a:gd name="connsiteX222" fmla="*/ 3842957 w 6486715"/>
              <a:gd name="connsiteY222" fmla="*/ 63263 h 782019"/>
              <a:gd name="connsiteX223" fmla="*/ 3821526 w 6486715"/>
              <a:gd name="connsiteY223" fmla="*/ 94314 h 782019"/>
              <a:gd name="connsiteX224" fmla="*/ 3982403 w 6486715"/>
              <a:gd name="connsiteY224" fmla="*/ 544752 h 782019"/>
              <a:gd name="connsiteX225" fmla="*/ 4017740 w 6486715"/>
              <a:gd name="connsiteY225" fmla="*/ 544752 h 782019"/>
              <a:gd name="connsiteX226" fmla="*/ 4177570 w 6486715"/>
              <a:gd name="connsiteY226" fmla="*/ 94314 h 782019"/>
              <a:gd name="connsiteX227" fmla="*/ 4156139 w 6486715"/>
              <a:gd name="connsiteY227" fmla="*/ 63263 h 782019"/>
              <a:gd name="connsiteX228" fmla="*/ 4101465 w 6486715"/>
              <a:gd name="connsiteY228" fmla="*/ 63263 h 782019"/>
              <a:gd name="connsiteX229" fmla="*/ 4090702 w 6486715"/>
              <a:gd name="connsiteY229" fmla="*/ 52499 h 782019"/>
              <a:gd name="connsiteX230" fmla="*/ 4090702 w 6486715"/>
              <a:gd name="connsiteY230" fmla="*/ 20305 h 782019"/>
              <a:gd name="connsiteX231" fmla="*/ 4101465 w 6486715"/>
              <a:gd name="connsiteY231" fmla="*/ 9637 h 782019"/>
              <a:gd name="connsiteX232" fmla="*/ 4337400 w 6486715"/>
              <a:gd name="connsiteY232" fmla="*/ 9637 h 782019"/>
              <a:gd name="connsiteX233" fmla="*/ 4348068 w 6486715"/>
              <a:gd name="connsiteY233" fmla="*/ 20305 h 782019"/>
              <a:gd name="connsiteX234" fmla="*/ 4348068 w 6486715"/>
              <a:gd name="connsiteY234" fmla="*/ 52499 h 782019"/>
              <a:gd name="connsiteX235" fmla="*/ 4337400 w 6486715"/>
              <a:gd name="connsiteY235" fmla="*/ 63263 h 782019"/>
              <a:gd name="connsiteX236" fmla="*/ 4293394 w 6486715"/>
              <a:gd name="connsiteY236" fmla="*/ 63263 h 782019"/>
              <a:gd name="connsiteX237" fmla="*/ 4262247 w 6486715"/>
              <a:gd name="connsiteY237" fmla="*/ 84694 h 782019"/>
              <a:gd name="connsiteX238" fmla="*/ 4002691 w 6486715"/>
              <a:gd name="connsiteY238" fmla="*/ 767922 h 782019"/>
              <a:gd name="connsiteX239" fmla="*/ 3990880 w 6486715"/>
              <a:gd name="connsiteY239" fmla="*/ 776495 h 782019"/>
              <a:gd name="connsiteX240" fmla="*/ 3962972 w 6486715"/>
              <a:gd name="connsiteY240" fmla="*/ 776495 h 782019"/>
              <a:gd name="connsiteX241" fmla="*/ 3951256 w 6486715"/>
              <a:gd name="connsiteY241" fmla="*/ 767922 h 782019"/>
              <a:gd name="connsiteX242" fmla="*/ 4545425 w 6486715"/>
              <a:gd name="connsiteY242" fmla="*/ 710010 h 782019"/>
              <a:gd name="connsiteX243" fmla="*/ 4520756 w 6486715"/>
              <a:gd name="connsiteY243" fmla="*/ 704676 h 782019"/>
              <a:gd name="connsiteX244" fmla="*/ 4377023 w 6486715"/>
              <a:gd name="connsiteY244" fmla="*/ 781924 h 782019"/>
              <a:gd name="connsiteX245" fmla="*/ 4232243 w 6486715"/>
              <a:gd name="connsiteY245" fmla="*/ 645717 h 782019"/>
              <a:gd name="connsiteX246" fmla="*/ 4509993 w 6486715"/>
              <a:gd name="connsiteY246" fmla="*/ 447311 h 782019"/>
              <a:gd name="connsiteX247" fmla="*/ 4533614 w 6486715"/>
              <a:gd name="connsiteY247" fmla="*/ 418355 h 782019"/>
              <a:gd name="connsiteX248" fmla="*/ 4533614 w 6486715"/>
              <a:gd name="connsiteY248" fmla="*/ 353966 h 782019"/>
              <a:gd name="connsiteX249" fmla="*/ 4482084 w 6486715"/>
              <a:gd name="connsiteY249" fmla="*/ 239189 h 782019"/>
              <a:gd name="connsiteX250" fmla="*/ 4458462 w 6486715"/>
              <a:gd name="connsiteY250" fmla="*/ 217758 h 782019"/>
              <a:gd name="connsiteX251" fmla="*/ 4486371 w 6486715"/>
              <a:gd name="connsiteY251" fmla="*/ 202709 h 782019"/>
              <a:gd name="connsiteX252" fmla="*/ 4635437 w 6486715"/>
              <a:gd name="connsiteY252" fmla="*/ 350727 h 782019"/>
              <a:gd name="connsiteX253" fmla="*/ 4635437 w 6486715"/>
              <a:gd name="connsiteY253" fmla="*/ 658575 h 782019"/>
              <a:gd name="connsiteX254" fmla="*/ 4675156 w 6486715"/>
              <a:gd name="connsiteY254" fmla="*/ 717535 h 782019"/>
              <a:gd name="connsiteX255" fmla="*/ 4708399 w 6486715"/>
              <a:gd name="connsiteY255" fmla="*/ 707915 h 782019"/>
              <a:gd name="connsiteX256" fmla="*/ 4742688 w 6486715"/>
              <a:gd name="connsiteY256" fmla="*/ 707915 h 782019"/>
              <a:gd name="connsiteX257" fmla="*/ 4736307 w 6486715"/>
              <a:gd name="connsiteY257" fmla="*/ 742205 h 782019"/>
              <a:gd name="connsiteX258" fmla="*/ 4648391 w 6486715"/>
              <a:gd name="connsiteY258" fmla="*/ 781924 h 782019"/>
              <a:gd name="connsiteX259" fmla="*/ 4545425 w 6486715"/>
              <a:gd name="connsiteY259" fmla="*/ 710010 h 782019"/>
              <a:gd name="connsiteX260" fmla="*/ 4391025 w 6486715"/>
              <a:gd name="connsiteY260" fmla="*/ 228426 h 782019"/>
              <a:gd name="connsiteX261" fmla="*/ 4374928 w 6486715"/>
              <a:gd name="connsiteY261" fmla="*/ 213472 h 782019"/>
              <a:gd name="connsiteX262" fmla="*/ 4276249 w 6486715"/>
              <a:gd name="connsiteY262" fmla="*/ 325010 h 782019"/>
              <a:gd name="connsiteX263" fmla="*/ 4348068 w 6486715"/>
              <a:gd name="connsiteY263" fmla="*/ 400067 h 782019"/>
              <a:gd name="connsiteX264" fmla="*/ 4414552 w 6486715"/>
              <a:gd name="connsiteY264" fmla="*/ 333582 h 782019"/>
              <a:gd name="connsiteX265" fmla="*/ 4380262 w 6486715"/>
              <a:gd name="connsiteY265" fmla="*/ 257477 h 782019"/>
              <a:gd name="connsiteX266" fmla="*/ 4391025 w 6486715"/>
              <a:gd name="connsiteY266" fmla="*/ 228426 h 782019"/>
              <a:gd name="connsiteX267" fmla="*/ 4502563 w 6486715"/>
              <a:gd name="connsiteY267" fmla="*/ 499889 h 782019"/>
              <a:gd name="connsiteX268" fmla="*/ 4341686 w 6486715"/>
              <a:gd name="connsiteY268" fmla="*/ 637144 h 782019"/>
              <a:gd name="connsiteX269" fmla="*/ 4414647 w 6486715"/>
              <a:gd name="connsiteY269" fmla="*/ 713344 h 782019"/>
              <a:gd name="connsiteX270" fmla="*/ 4533710 w 6486715"/>
              <a:gd name="connsiteY270" fmla="*/ 569612 h 782019"/>
              <a:gd name="connsiteX271" fmla="*/ 4533710 w 6486715"/>
              <a:gd name="connsiteY271" fmla="*/ 522463 h 782019"/>
              <a:gd name="connsiteX272" fmla="*/ 4502563 w 6486715"/>
              <a:gd name="connsiteY272" fmla="*/ 499889 h 782019"/>
              <a:gd name="connsiteX273" fmla="*/ 5372386 w 6486715"/>
              <a:gd name="connsiteY273" fmla="*/ 731537 h 782019"/>
              <a:gd name="connsiteX274" fmla="*/ 5238274 w 6486715"/>
              <a:gd name="connsiteY274" fmla="*/ 782019 h 782019"/>
              <a:gd name="connsiteX275" fmla="*/ 5101019 w 6486715"/>
              <a:gd name="connsiteY275" fmla="*/ 634001 h 782019"/>
              <a:gd name="connsiteX276" fmla="*/ 5101019 w 6486715"/>
              <a:gd name="connsiteY276" fmla="*/ 291863 h 782019"/>
              <a:gd name="connsiteX277" fmla="*/ 5074254 w 6486715"/>
              <a:gd name="connsiteY277" fmla="*/ 265002 h 782019"/>
              <a:gd name="connsiteX278" fmla="*/ 4929473 w 6486715"/>
              <a:gd name="connsiteY278" fmla="*/ 265002 h 782019"/>
              <a:gd name="connsiteX279" fmla="*/ 4902708 w 6486715"/>
              <a:gd name="connsiteY279" fmla="*/ 291863 h 782019"/>
              <a:gd name="connsiteX280" fmla="*/ 4902708 w 6486715"/>
              <a:gd name="connsiteY280" fmla="*/ 658670 h 782019"/>
              <a:gd name="connsiteX281" fmla="*/ 4963859 w 6486715"/>
              <a:gd name="connsiteY281" fmla="*/ 717630 h 782019"/>
              <a:gd name="connsiteX282" fmla="*/ 5007865 w 6486715"/>
              <a:gd name="connsiteY282" fmla="*/ 705819 h 782019"/>
              <a:gd name="connsiteX283" fmla="*/ 5042154 w 6486715"/>
              <a:gd name="connsiteY283" fmla="*/ 707915 h 782019"/>
              <a:gd name="connsiteX284" fmla="*/ 5035773 w 6486715"/>
              <a:gd name="connsiteY284" fmla="*/ 740109 h 782019"/>
              <a:gd name="connsiteX285" fmla="*/ 4926425 w 6486715"/>
              <a:gd name="connsiteY285" fmla="*/ 781924 h 782019"/>
              <a:gd name="connsiteX286" fmla="*/ 4800886 w 6486715"/>
              <a:gd name="connsiteY286" fmla="*/ 663909 h 782019"/>
              <a:gd name="connsiteX287" fmla="*/ 4800886 w 6486715"/>
              <a:gd name="connsiteY287" fmla="*/ 291768 h 782019"/>
              <a:gd name="connsiteX288" fmla="*/ 4774121 w 6486715"/>
              <a:gd name="connsiteY288" fmla="*/ 264907 h 782019"/>
              <a:gd name="connsiteX289" fmla="*/ 4747355 w 6486715"/>
              <a:gd name="connsiteY289" fmla="*/ 264907 h 782019"/>
              <a:gd name="connsiteX290" fmla="*/ 4736592 w 6486715"/>
              <a:gd name="connsiteY290" fmla="*/ 254239 h 782019"/>
              <a:gd name="connsiteX291" fmla="*/ 4736592 w 6486715"/>
              <a:gd name="connsiteY291" fmla="*/ 224235 h 782019"/>
              <a:gd name="connsiteX292" fmla="*/ 4747355 w 6486715"/>
              <a:gd name="connsiteY292" fmla="*/ 213567 h 782019"/>
              <a:gd name="connsiteX293" fmla="*/ 4843844 w 6486715"/>
              <a:gd name="connsiteY293" fmla="*/ 95552 h 782019"/>
              <a:gd name="connsiteX294" fmla="*/ 4872800 w 6486715"/>
              <a:gd name="connsiteY294" fmla="*/ 70883 h 782019"/>
              <a:gd name="connsiteX295" fmla="*/ 4876038 w 6486715"/>
              <a:gd name="connsiteY295" fmla="*/ 70883 h 782019"/>
              <a:gd name="connsiteX296" fmla="*/ 4902804 w 6486715"/>
              <a:gd name="connsiteY296" fmla="*/ 97648 h 782019"/>
              <a:gd name="connsiteX297" fmla="*/ 4902804 w 6486715"/>
              <a:gd name="connsiteY297" fmla="*/ 186611 h 782019"/>
              <a:gd name="connsiteX298" fmla="*/ 4929569 w 6486715"/>
              <a:gd name="connsiteY298" fmla="*/ 213472 h 782019"/>
              <a:gd name="connsiteX299" fmla="*/ 5004721 w 6486715"/>
              <a:gd name="connsiteY299" fmla="*/ 213472 h 782019"/>
              <a:gd name="connsiteX300" fmla="*/ 5145215 w 6486715"/>
              <a:gd name="connsiteY300" fmla="*/ 95457 h 782019"/>
              <a:gd name="connsiteX301" fmla="*/ 5174171 w 6486715"/>
              <a:gd name="connsiteY301" fmla="*/ 70787 h 782019"/>
              <a:gd name="connsiteX302" fmla="*/ 5176361 w 6486715"/>
              <a:gd name="connsiteY302" fmla="*/ 70787 h 782019"/>
              <a:gd name="connsiteX303" fmla="*/ 5203127 w 6486715"/>
              <a:gd name="connsiteY303" fmla="*/ 97553 h 782019"/>
              <a:gd name="connsiteX304" fmla="*/ 5203127 w 6486715"/>
              <a:gd name="connsiteY304" fmla="*/ 186516 h 782019"/>
              <a:gd name="connsiteX305" fmla="*/ 5229892 w 6486715"/>
              <a:gd name="connsiteY305" fmla="*/ 213377 h 782019"/>
              <a:gd name="connsiteX306" fmla="*/ 5348955 w 6486715"/>
              <a:gd name="connsiteY306" fmla="*/ 213377 h 782019"/>
              <a:gd name="connsiteX307" fmla="*/ 5359718 w 6486715"/>
              <a:gd name="connsiteY307" fmla="*/ 224045 h 782019"/>
              <a:gd name="connsiteX308" fmla="*/ 5359718 w 6486715"/>
              <a:gd name="connsiteY308" fmla="*/ 254048 h 782019"/>
              <a:gd name="connsiteX309" fmla="*/ 5348955 w 6486715"/>
              <a:gd name="connsiteY309" fmla="*/ 264716 h 782019"/>
              <a:gd name="connsiteX310" fmla="*/ 5229892 w 6486715"/>
              <a:gd name="connsiteY310" fmla="*/ 264716 h 782019"/>
              <a:gd name="connsiteX311" fmla="*/ 5203127 w 6486715"/>
              <a:gd name="connsiteY311" fmla="*/ 291577 h 782019"/>
              <a:gd name="connsiteX312" fmla="*/ 5203127 w 6486715"/>
              <a:gd name="connsiteY312" fmla="*/ 622952 h 782019"/>
              <a:gd name="connsiteX313" fmla="*/ 5279327 w 6486715"/>
              <a:gd name="connsiteY313" fmla="*/ 716297 h 782019"/>
              <a:gd name="connsiteX314" fmla="*/ 5345811 w 6486715"/>
              <a:gd name="connsiteY314" fmla="*/ 699152 h 782019"/>
              <a:gd name="connsiteX315" fmla="*/ 5379054 w 6486715"/>
              <a:gd name="connsiteY315" fmla="*/ 698104 h 782019"/>
              <a:gd name="connsiteX316" fmla="*/ 5372386 w 6486715"/>
              <a:gd name="connsiteY316" fmla="*/ 731537 h 782019"/>
              <a:gd name="connsiteX317" fmla="*/ 5856161 w 6486715"/>
              <a:gd name="connsiteY317" fmla="*/ 664957 h 782019"/>
              <a:gd name="connsiteX318" fmla="*/ 5650230 w 6486715"/>
              <a:gd name="connsiteY318" fmla="*/ 781924 h 782019"/>
              <a:gd name="connsiteX319" fmla="*/ 5383149 w 6486715"/>
              <a:gd name="connsiteY319" fmla="*/ 500841 h 782019"/>
              <a:gd name="connsiteX320" fmla="*/ 5656708 w 6486715"/>
              <a:gd name="connsiteY320" fmla="*/ 202709 h 782019"/>
              <a:gd name="connsiteX321" fmla="*/ 5880830 w 6486715"/>
              <a:gd name="connsiteY321" fmla="*/ 452645 h 782019"/>
              <a:gd name="connsiteX322" fmla="*/ 5855113 w 6486715"/>
              <a:gd name="connsiteY322" fmla="*/ 480553 h 782019"/>
              <a:gd name="connsiteX323" fmla="*/ 5521452 w 6486715"/>
              <a:gd name="connsiteY323" fmla="*/ 480553 h 782019"/>
              <a:gd name="connsiteX324" fmla="*/ 5494687 w 6486715"/>
              <a:gd name="connsiteY324" fmla="*/ 508366 h 782019"/>
              <a:gd name="connsiteX325" fmla="*/ 5663089 w 6486715"/>
              <a:gd name="connsiteY325" fmla="*/ 699247 h 782019"/>
              <a:gd name="connsiteX326" fmla="*/ 5826062 w 6486715"/>
              <a:gd name="connsiteY326" fmla="*/ 640287 h 782019"/>
              <a:gd name="connsiteX327" fmla="*/ 5856066 w 6486715"/>
              <a:gd name="connsiteY327" fmla="*/ 632762 h 782019"/>
              <a:gd name="connsiteX328" fmla="*/ 5856161 w 6486715"/>
              <a:gd name="connsiteY328" fmla="*/ 664957 h 782019"/>
              <a:gd name="connsiteX329" fmla="*/ 5502212 w 6486715"/>
              <a:gd name="connsiteY329" fmla="*/ 399019 h 782019"/>
              <a:gd name="connsiteX330" fmla="*/ 5526882 w 6486715"/>
              <a:gd name="connsiteY330" fmla="*/ 429023 h 782019"/>
              <a:gd name="connsiteX331" fmla="*/ 5749957 w 6486715"/>
              <a:gd name="connsiteY331" fmla="*/ 429023 h 782019"/>
              <a:gd name="connsiteX332" fmla="*/ 5776722 w 6486715"/>
              <a:gd name="connsiteY332" fmla="*/ 399019 h 782019"/>
              <a:gd name="connsiteX333" fmla="*/ 5652230 w 6486715"/>
              <a:gd name="connsiteY333" fmla="*/ 247762 h 782019"/>
              <a:gd name="connsiteX334" fmla="*/ 5502212 w 6486715"/>
              <a:gd name="connsiteY334" fmla="*/ 399019 h 782019"/>
              <a:gd name="connsiteX335" fmla="*/ 6141434 w 6486715"/>
              <a:gd name="connsiteY335" fmla="*/ 771161 h 782019"/>
              <a:gd name="connsiteX336" fmla="*/ 5933409 w 6486715"/>
              <a:gd name="connsiteY336" fmla="*/ 771161 h 782019"/>
              <a:gd name="connsiteX337" fmla="*/ 5922645 w 6486715"/>
              <a:gd name="connsiteY337" fmla="*/ 760397 h 782019"/>
              <a:gd name="connsiteX338" fmla="*/ 5922645 w 6486715"/>
              <a:gd name="connsiteY338" fmla="*/ 741062 h 782019"/>
              <a:gd name="connsiteX339" fmla="*/ 5933409 w 6486715"/>
              <a:gd name="connsiteY339" fmla="*/ 730394 h 782019"/>
              <a:gd name="connsiteX340" fmla="*/ 5960174 w 6486715"/>
              <a:gd name="connsiteY340" fmla="*/ 730394 h 782019"/>
              <a:gd name="connsiteX341" fmla="*/ 5986939 w 6486715"/>
              <a:gd name="connsiteY341" fmla="*/ 703628 h 782019"/>
              <a:gd name="connsiteX342" fmla="*/ 5986939 w 6486715"/>
              <a:gd name="connsiteY342" fmla="*/ 338916 h 782019"/>
              <a:gd name="connsiteX343" fmla="*/ 5969794 w 6486715"/>
              <a:gd name="connsiteY343" fmla="*/ 306722 h 782019"/>
              <a:gd name="connsiteX344" fmla="*/ 5924741 w 6486715"/>
              <a:gd name="connsiteY344" fmla="*/ 275670 h 782019"/>
              <a:gd name="connsiteX345" fmla="*/ 5918359 w 6486715"/>
              <a:gd name="connsiteY345" fmla="*/ 262811 h 782019"/>
              <a:gd name="connsiteX346" fmla="*/ 5926932 w 6486715"/>
              <a:gd name="connsiteY346" fmla="*/ 252143 h 782019"/>
              <a:gd name="connsiteX347" fmla="*/ 6057805 w 6486715"/>
              <a:gd name="connsiteY347" fmla="*/ 208138 h 782019"/>
              <a:gd name="connsiteX348" fmla="*/ 6088857 w 6486715"/>
              <a:gd name="connsiteY348" fmla="*/ 229569 h 782019"/>
              <a:gd name="connsiteX349" fmla="*/ 6088857 w 6486715"/>
              <a:gd name="connsiteY349" fmla="*/ 248905 h 782019"/>
              <a:gd name="connsiteX350" fmla="*/ 6118860 w 6486715"/>
              <a:gd name="connsiteY350" fmla="*/ 260716 h 782019"/>
              <a:gd name="connsiteX351" fmla="*/ 6264783 w 6486715"/>
              <a:gd name="connsiteY351" fmla="*/ 201756 h 782019"/>
              <a:gd name="connsiteX352" fmla="*/ 6423470 w 6486715"/>
              <a:gd name="connsiteY352" fmla="*/ 393780 h 782019"/>
              <a:gd name="connsiteX353" fmla="*/ 6423470 w 6486715"/>
              <a:gd name="connsiteY353" fmla="*/ 703724 h 782019"/>
              <a:gd name="connsiteX354" fmla="*/ 6450235 w 6486715"/>
              <a:gd name="connsiteY354" fmla="*/ 730489 h 782019"/>
              <a:gd name="connsiteX355" fmla="*/ 6475952 w 6486715"/>
              <a:gd name="connsiteY355" fmla="*/ 730489 h 782019"/>
              <a:gd name="connsiteX356" fmla="*/ 6486716 w 6486715"/>
              <a:gd name="connsiteY356" fmla="*/ 741157 h 782019"/>
              <a:gd name="connsiteX357" fmla="*/ 6486716 w 6486715"/>
              <a:gd name="connsiteY357" fmla="*/ 760493 h 782019"/>
              <a:gd name="connsiteX358" fmla="*/ 6475952 w 6486715"/>
              <a:gd name="connsiteY358" fmla="*/ 771256 h 782019"/>
              <a:gd name="connsiteX359" fmla="*/ 6267927 w 6486715"/>
              <a:gd name="connsiteY359" fmla="*/ 771256 h 782019"/>
              <a:gd name="connsiteX360" fmla="*/ 6257259 w 6486715"/>
              <a:gd name="connsiteY360" fmla="*/ 760493 h 782019"/>
              <a:gd name="connsiteX361" fmla="*/ 6257259 w 6486715"/>
              <a:gd name="connsiteY361" fmla="*/ 741157 h 782019"/>
              <a:gd name="connsiteX362" fmla="*/ 6267927 w 6486715"/>
              <a:gd name="connsiteY362" fmla="*/ 730489 h 782019"/>
              <a:gd name="connsiteX363" fmla="*/ 6294692 w 6486715"/>
              <a:gd name="connsiteY363" fmla="*/ 730489 h 782019"/>
              <a:gd name="connsiteX364" fmla="*/ 6321457 w 6486715"/>
              <a:gd name="connsiteY364" fmla="*/ 703724 h 782019"/>
              <a:gd name="connsiteX365" fmla="*/ 6321457 w 6486715"/>
              <a:gd name="connsiteY365" fmla="*/ 403401 h 782019"/>
              <a:gd name="connsiteX366" fmla="*/ 6216396 w 6486715"/>
              <a:gd name="connsiteY366" fmla="*/ 276813 h 782019"/>
              <a:gd name="connsiteX367" fmla="*/ 6102763 w 6486715"/>
              <a:gd name="connsiteY367" fmla="*/ 330439 h 782019"/>
              <a:gd name="connsiteX368" fmla="*/ 6088761 w 6486715"/>
              <a:gd name="connsiteY368" fmla="*/ 363681 h 782019"/>
              <a:gd name="connsiteX369" fmla="*/ 6088761 w 6486715"/>
              <a:gd name="connsiteY369" fmla="*/ 703724 h 782019"/>
              <a:gd name="connsiteX370" fmla="*/ 6115527 w 6486715"/>
              <a:gd name="connsiteY370" fmla="*/ 730489 h 782019"/>
              <a:gd name="connsiteX371" fmla="*/ 6141244 w 6486715"/>
              <a:gd name="connsiteY371" fmla="*/ 730489 h 782019"/>
              <a:gd name="connsiteX372" fmla="*/ 6152008 w 6486715"/>
              <a:gd name="connsiteY372" fmla="*/ 741157 h 782019"/>
              <a:gd name="connsiteX373" fmla="*/ 6152008 w 6486715"/>
              <a:gd name="connsiteY373" fmla="*/ 760493 h 782019"/>
              <a:gd name="connsiteX374" fmla="*/ 6141434 w 6486715"/>
              <a:gd name="connsiteY374" fmla="*/ 771161 h 7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486715" h="782019">
                <a:moveTo>
                  <a:pt x="229457" y="36497"/>
                </a:moveTo>
                <a:cubicBezTo>
                  <a:pt x="159734" y="48308"/>
                  <a:pt x="115824" y="109459"/>
                  <a:pt x="115824" y="168419"/>
                </a:cubicBezTo>
                <a:cubicBezTo>
                  <a:pt x="115824" y="367872"/>
                  <a:pt x="522351" y="251000"/>
                  <a:pt x="522351" y="557705"/>
                </a:cubicBezTo>
                <a:cubicBezTo>
                  <a:pt x="522351" y="676768"/>
                  <a:pt x="411861" y="781924"/>
                  <a:pt x="262795" y="781924"/>
                </a:cubicBezTo>
                <a:cubicBezTo>
                  <a:pt x="164116" y="781924"/>
                  <a:pt x="75057" y="757254"/>
                  <a:pt x="12859" y="692865"/>
                </a:cubicBezTo>
                <a:cubicBezTo>
                  <a:pt x="3239" y="683245"/>
                  <a:pt x="0" y="672482"/>
                  <a:pt x="0" y="659623"/>
                </a:cubicBezTo>
                <a:lnTo>
                  <a:pt x="0" y="572755"/>
                </a:lnTo>
                <a:cubicBezTo>
                  <a:pt x="0" y="555610"/>
                  <a:pt x="9620" y="545990"/>
                  <a:pt x="26765" y="545990"/>
                </a:cubicBezTo>
                <a:lnTo>
                  <a:pt x="50387" y="545990"/>
                </a:lnTo>
                <a:cubicBezTo>
                  <a:pt x="66485" y="545990"/>
                  <a:pt x="75057" y="553514"/>
                  <a:pt x="80391" y="568564"/>
                </a:cubicBezTo>
                <a:cubicBezTo>
                  <a:pt x="107156" y="656480"/>
                  <a:pt x="172688" y="736966"/>
                  <a:pt x="272415" y="736966"/>
                </a:cubicBezTo>
                <a:cubicBezTo>
                  <a:pt x="352806" y="736966"/>
                  <a:pt x="425768" y="681245"/>
                  <a:pt x="425768" y="586757"/>
                </a:cubicBezTo>
                <a:cubicBezTo>
                  <a:pt x="425768" y="374444"/>
                  <a:pt x="24670" y="491316"/>
                  <a:pt x="24670" y="207090"/>
                </a:cubicBezTo>
                <a:cubicBezTo>
                  <a:pt x="24670" y="95552"/>
                  <a:pt x="114776" y="11923"/>
                  <a:pt x="227362" y="112"/>
                </a:cubicBezTo>
                <a:cubicBezTo>
                  <a:pt x="245650" y="-936"/>
                  <a:pt x="255270" y="5446"/>
                  <a:pt x="255270" y="16209"/>
                </a:cubicBezTo>
                <a:cubicBezTo>
                  <a:pt x="255175" y="26877"/>
                  <a:pt x="246602" y="33259"/>
                  <a:pt x="229457" y="36497"/>
                </a:cubicBezTo>
                <a:close/>
                <a:moveTo>
                  <a:pt x="307753" y="129842"/>
                </a:moveTo>
                <a:cubicBezTo>
                  <a:pt x="307753" y="170609"/>
                  <a:pt x="333470" y="196327"/>
                  <a:pt x="374237" y="196327"/>
                </a:cubicBezTo>
                <a:cubicBezTo>
                  <a:pt x="417195" y="196327"/>
                  <a:pt x="446151" y="160989"/>
                  <a:pt x="446151" y="121270"/>
                </a:cubicBezTo>
                <a:cubicBezTo>
                  <a:pt x="446151" y="58024"/>
                  <a:pt x="388239" y="9732"/>
                  <a:pt x="347472" y="9732"/>
                </a:cubicBezTo>
                <a:cubicBezTo>
                  <a:pt x="338900" y="9732"/>
                  <a:pt x="331375" y="15066"/>
                  <a:pt x="331375" y="24686"/>
                </a:cubicBezTo>
                <a:cubicBezTo>
                  <a:pt x="331375" y="32211"/>
                  <a:pt x="342043" y="39736"/>
                  <a:pt x="342043" y="53642"/>
                </a:cubicBezTo>
                <a:cubicBezTo>
                  <a:pt x="342043" y="79360"/>
                  <a:pt x="307753" y="87932"/>
                  <a:pt x="307753" y="129842"/>
                </a:cubicBezTo>
                <a:close/>
                <a:moveTo>
                  <a:pt x="1081088" y="224140"/>
                </a:moveTo>
                <a:lnTo>
                  <a:pt x="1081088" y="243476"/>
                </a:lnTo>
                <a:cubicBezTo>
                  <a:pt x="1081088" y="249953"/>
                  <a:pt x="1076801" y="254239"/>
                  <a:pt x="1070324" y="254239"/>
                </a:cubicBezTo>
                <a:lnTo>
                  <a:pt x="1040321" y="254239"/>
                </a:lnTo>
                <a:cubicBezTo>
                  <a:pt x="1025271" y="254239"/>
                  <a:pt x="1014603" y="260621"/>
                  <a:pt x="1009174" y="275670"/>
                </a:cubicBezTo>
                <a:lnTo>
                  <a:pt x="818293" y="766874"/>
                </a:lnTo>
                <a:cubicBezTo>
                  <a:pt x="816197" y="773256"/>
                  <a:pt x="811911" y="775447"/>
                  <a:pt x="806482" y="775447"/>
                </a:cubicBezTo>
                <a:lnTo>
                  <a:pt x="763619" y="775447"/>
                </a:lnTo>
                <a:cubicBezTo>
                  <a:pt x="758285" y="775447"/>
                  <a:pt x="753904" y="773352"/>
                  <a:pt x="751808" y="766874"/>
                </a:cubicBezTo>
                <a:lnTo>
                  <a:pt x="559880" y="275670"/>
                </a:lnTo>
                <a:cubicBezTo>
                  <a:pt x="554546" y="260621"/>
                  <a:pt x="543782" y="254239"/>
                  <a:pt x="528733" y="254239"/>
                </a:cubicBezTo>
                <a:lnTo>
                  <a:pt x="499777" y="254239"/>
                </a:lnTo>
                <a:cubicBezTo>
                  <a:pt x="493395" y="254239"/>
                  <a:pt x="489109" y="249953"/>
                  <a:pt x="489109" y="243476"/>
                </a:cubicBezTo>
                <a:lnTo>
                  <a:pt x="489109" y="224140"/>
                </a:lnTo>
                <a:cubicBezTo>
                  <a:pt x="489109" y="217758"/>
                  <a:pt x="493395" y="213472"/>
                  <a:pt x="499777" y="213472"/>
                </a:cubicBezTo>
                <a:lnTo>
                  <a:pt x="742188" y="213472"/>
                </a:lnTo>
                <a:cubicBezTo>
                  <a:pt x="748665" y="213472"/>
                  <a:pt x="752951" y="217758"/>
                  <a:pt x="752951" y="224140"/>
                </a:cubicBezTo>
                <a:lnTo>
                  <a:pt x="752951" y="243476"/>
                </a:lnTo>
                <a:cubicBezTo>
                  <a:pt x="752951" y="249953"/>
                  <a:pt x="748665" y="254239"/>
                  <a:pt x="742188" y="254239"/>
                </a:cubicBezTo>
                <a:lnTo>
                  <a:pt x="707898" y="254239"/>
                </a:lnTo>
                <a:cubicBezTo>
                  <a:pt x="688562" y="254239"/>
                  <a:pt x="680085" y="267098"/>
                  <a:pt x="686467" y="285290"/>
                </a:cubicBezTo>
                <a:lnTo>
                  <a:pt x="799052" y="584566"/>
                </a:lnTo>
                <a:cubicBezTo>
                  <a:pt x="807625" y="607140"/>
                  <a:pt x="825818" y="607140"/>
                  <a:pt x="834485" y="584566"/>
                </a:cubicBezTo>
                <a:lnTo>
                  <a:pt x="942785" y="285290"/>
                </a:lnTo>
                <a:cubicBezTo>
                  <a:pt x="949261" y="265955"/>
                  <a:pt x="939641" y="254239"/>
                  <a:pt x="920306" y="254239"/>
                </a:cubicBezTo>
                <a:lnTo>
                  <a:pt x="883825" y="254239"/>
                </a:lnTo>
                <a:cubicBezTo>
                  <a:pt x="877443" y="254239"/>
                  <a:pt x="873157" y="249953"/>
                  <a:pt x="873157" y="243476"/>
                </a:cubicBezTo>
                <a:lnTo>
                  <a:pt x="873157" y="224140"/>
                </a:lnTo>
                <a:cubicBezTo>
                  <a:pt x="873157" y="217758"/>
                  <a:pt x="877443" y="213472"/>
                  <a:pt x="883825" y="213472"/>
                </a:cubicBezTo>
                <a:lnTo>
                  <a:pt x="1070420" y="213472"/>
                </a:lnTo>
                <a:cubicBezTo>
                  <a:pt x="1076801" y="213472"/>
                  <a:pt x="1081088" y="217758"/>
                  <a:pt x="1081088" y="224140"/>
                </a:cubicBezTo>
                <a:close/>
                <a:moveTo>
                  <a:pt x="1531525" y="664957"/>
                </a:moveTo>
                <a:cubicBezTo>
                  <a:pt x="1488662" y="734680"/>
                  <a:pt x="1424273" y="781924"/>
                  <a:pt x="1325594" y="781924"/>
                </a:cubicBezTo>
                <a:cubicBezTo>
                  <a:pt x="1181862" y="781924"/>
                  <a:pt x="1058513" y="676768"/>
                  <a:pt x="1058513" y="500841"/>
                </a:cubicBezTo>
                <a:cubicBezTo>
                  <a:pt x="1058513" y="319580"/>
                  <a:pt x="1189387" y="202709"/>
                  <a:pt x="1332071" y="202709"/>
                </a:cubicBezTo>
                <a:cubicBezTo>
                  <a:pt x="1479042" y="202709"/>
                  <a:pt x="1547622" y="307769"/>
                  <a:pt x="1556195" y="452645"/>
                </a:cubicBezTo>
                <a:cubicBezTo>
                  <a:pt x="1557242" y="470837"/>
                  <a:pt x="1547622" y="480553"/>
                  <a:pt x="1530477" y="480553"/>
                </a:cubicBezTo>
                <a:lnTo>
                  <a:pt x="1196912" y="480553"/>
                </a:lnTo>
                <a:cubicBezTo>
                  <a:pt x="1179767" y="480553"/>
                  <a:pt x="1167956" y="490173"/>
                  <a:pt x="1170146" y="508366"/>
                </a:cubicBezTo>
                <a:cubicBezTo>
                  <a:pt x="1183005" y="616665"/>
                  <a:pt x="1243108" y="699247"/>
                  <a:pt x="1338548" y="699247"/>
                </a:cubicBezTo>
                <a:cubicBezTo>
                  <a:pt x="1400747" y="699247"/>
                  <a:pt x="1454372" y="683150"/>
                  <a:pt x="1501521" y="640287"/>
                </a:cubicBezTo>
                <a:cubicBezTo>
                  <a:pt x="1514380" y="628476"/>
                  <a:pt x="1524095" y="626381"/>
                  <a:pt x="1531525" y="632762"/>
                </a:cubicBezTo>
                <a:cubicBezTo>
                  <a:pt x="1540097" y="640287"/>
                  <a:pt x="1540097" y="651051"/>
                  <a:pt x="1531525" y="664957"/>
                </a:cubicBezTo>
                <a:close/>
                <a:moveTo>
                  <a:pt x="1177576" y="399019"/>
                </a:moveTo>
                <a:cubicBezTo>
                  <a:pt x="1173290" y="418355"/>
                  <a:pt x="1183958" y="429023"/>
                  <a:pt x="1202246" y="429023"/>
                </a:cubicBezTo>
                <a:lnTo>
                  <a:pt x="1425321" y="429023"/>
                </a:lnTo>
                <a:cubicBezTo>
                  <a:pt x="1442466" y="429023"/>
                  <a:pt x="1453134" y="418260"/>
                  <a:pt x="1452086" y="399019"/>
                </a:cubicBezTo>
                <a:cubicBezTo>
                  <a:pt x="1447800" y="313199"/>
                  <a:pt x="1412367" y="247762"/>
                  <a:pt x="1327595" y="247762"/>
                </a:cubicBezTo>
                <a:cubicBezTo>
                  <a:pt x="1254824" y="247762"/>
                  <a:pt x="1197959" y="308912"/>
                  <a:pt x="1177576" y="399019"/>
                </a:cubicBezTo>
                <a:close/>
                <a:moveTo>
                  <a:pt x="1816894" y="771161"/>
                </a:moveTo>
                <a:lnTo>
                  <a:pt x="1608868" y="771161"/>
                </a:lnTo>
                <a:cubicBezTo>
                  <a:pt x="1602391" y="771161"/>
                  <a:pt x="1598105" y="766874"/>
                  <a:pt x="1598105" y="760397"/>
                </a:cubicBezTo>
                <a:lnTo>
                  <a:pt x="1598105" y="741062"/>
                </a:lnTo>
                <a:cubicBezTo>
                  <a:pt x="1598105" y="734680"/>
                  <a:pt x="1602391" y="730394"/>
                  <a:pt x="1608868" y="730394"/>
                </a:cubicBezTo>
                <a:lnTo>
                  <a:pt x="1635633" y="730394"/>
                </a:lnTo>
                <a:cubicBezTo>
                  <a:pt x="1652778" y="730394"/>
                  <a:pt x="1662398" y="720773"/>
                  <a:pt x="1662398" y="703628"/>
                </a:cubicBezTo>
                <a:lnTo>
                  <a:pt x="1662398" y="338916"/>
                </a:lnTo>
                <a:cubicBezTo>
                  <a:pt x="1662398" y="325010"/>
                  <a:pt x="1657064" y="314246"/>
                  <a:pt x="1645253" y="306722"/>
                </a:cubicBezTo>
                <a:lnTo>
                  <a:pt x="1600200" y="275670"/>
                </a:lnTo>
                <a:cubicBezTo>
                  <a:pt x="1595914" y="272432"/>
                  <a:pt x="1593818" y="268145"/>
                  <a:pt x="1593818" y="262811"/>
                </a:cubicBezTo>
                <a:cubicBezTo>
                  <a:pt x="1593818" y="258525"/>
                  <a:pt x="1597057" y="254239"/>
                  <a:pt x="1602391" y="252143"/>
                </a:cubicBezTo>
                <a:lnTo>
                  <a:pt x="1733264" y="208138"/>
                </a:lnTo>
                <a:cubicBezTo>
                  <a:pt x="1751552" y="201661"/>
                  <a:pt x="1764316" y="210233"/>
                  <a:pt x="1764316" y="229569"/>
                </a:cubicBezTo>
                <a:lnTo>
                  <a:pt x="1764316" y="248905"/>
                </a:lnTo>
                <a:cubicBezTo>
                  <a:pt x="1764316" y="272527"/>
                  <a:pt x="1777175" y="276813"/>
                  <a:pt x="1794320" y="260716"/>
                </a:cubicBezTo>
                <a:cubicBezTo>
                  <a:pt x="1829753" y="227474"/>
                  <a:pt x="1881187" y="201756"/>
                  <a:pt x="1940243" y="201756"/>
                </a:cubicBezTo>
                <a:cubicBezTo>
                  <a:pt x="2051780" y="201756"/>
                  <a:pt x="2098929" y="291863"/>
                  <a:pt x="2098929" y="393780"/>
                </a:cubicBezTo>
                <a:lnTo>
                  <a:pt x="2098929" y="703724"/>
                </a:lnTo>
                <a:cubicBezTo>
                  <a:pt x="2098929" y="720869"/>
                  <a:pt x="2108550" y="730489"/>
                  <a:pt x="2125694" y="730489"/>
                </a:cubicBezTo>
                <a:lnTo>
                  <a:pt x="2151412" y="730489"/>
                </a:lnTo>
                <a:cubicBezTo>
                  <a:pt x="2157889" y="730489"/>
                  <a:pt x="2162175" y="734775"/>
                  <a:pt x="2162175" y="741157"/>
                </a:cubicBezTo>
                <a:lnTo>
                  <a:pt x="2162175" y="760493"/>
                </a:lnTo>
                <a:cubicBezTo>
                  <a:pt x="2162175" y="766970"/>
                  <a:pt x="2157889" y="771256"/>
                  <a:pt x="2151412" y="771256"/>
                </a:cubicBezTo>
                <a:lnTo>
                  <a:pt x="1943386" y="771256"/>
                </a:lnTo>
                <a:cubicBezTo>
                  <a:pt x="1937004" y="771256"/>
                  <a:pt x="1932718" y="766970"/>
                  <a:pt x="1932718" y="760493"/>
                </a:cubicBezTo>
                <a:lnTo>
                  <a:pt x="1932718" y="741157"/>
                </a:lnTo>
                <a:cubicBezTo>
                  <a:pt x="1932718" y="734775"/>
                  <a:pt x="1937004" y="730489"/>
                  <a:pt x="1943386" y="730489"/>
                </a:cubicBezTo>
                <a:lnTo>
                  <a:pt x="1970151" y="730489"/>
                </a:lnTo>
                <a:cubicBezTo>
                  <a:pt x="1987296" y="730489"/>
                  <a:pt x="1996916" y="720869"/>
                  <a:pt x="1996916" y="703724"/>
                </a:cubicBezTo>
                <a:lnTo>
                  <a:pt x="1996916" y="403401"/>
                </a:lnTo>
                <a:cubicBezTo>
                  <a:pt x="1996916" y="323010"/>
                  <a:pt x="1962626" y="276813"/>
                  <a:pt x="1891856" y="276813"/>
                </a:cubicBezTo>
                <a:cubicBezTo>
                  <a:pt x="1844612" y="276813"/>
                  <a:pt x="1808226" y="302531"/>
                  <a:pt x="1778222" y="330439"/>
                </a:cubicBezTo>
                <a:cubicBezTo>
                  <a:pt x="1767459" y="340059"/>
                  <a:pt x="1764221" y="350822"/>
                  <a:pt x="1764221" y="363681"/>
                </a:cubicBezTo>
                <a:lnTo>
                  <a:pt x="1764221" y="703724"/>
                </a:lnTo>
                <a:cubicBezTo>
                  <a:pt x="1764221" y="720869"/>
                  <a:pt x="1773841" y="730489"/>
                  <a:pt x="1790986" y="730489"/>
                </a:cubicBezTo>
                <a:lnTo>
                  <a:pt x="1816703" y="730489"/>
                </a:lnTo>
                <a:cubicBezTo>
                  <a:pt x="1823085" y="730489"/>
                  <a:pt x="1827467" y="734775"/>
                  <a:pt x="1827467" y="741157"/>
                </a:cubicBezTo>
                <a:lnTo>
                  <a:pt x="1827467" y="760493"/>
                </a:lnTo>
                <a:cubicBezTo>
                  <a:pt x="1827562" y="766874"/>
                  <a:pt x="1823276" y="771161"/>
                  <a:pt x="1816894" y="771161"/>
                </a:cubicBezTo>
                <a:close/>
                <a:moveTo>
                  <a:pt x="2299526" y="326057"/>
                </a:moveTo>
                <a:cubicBezTo>
                  <a:pt x="2299526" y="462265"/>
                  <a:pt x="2616994" y="356061"/>
                  <a:pt x="2616994" y="607045"/>
                </a:cubicBezTo>
                <a:cubicBezTo>
                  <a:pt x="2616994" y="715344"/>
                  <a:pt x="2515076" y="781924"/>
                  <a:pt x="2398205" y="781924"/>
                </a:cubicBezTo>
                <a:cubicBezTo>
                  <a:pt x="2330577" y="781924"/>
                  <a:pt x="2281238" y="770113"/>
                  <a:pt x="2228755" y="731442"/>
                </a:cubicBezTo>
                <a:cubicBezTo>
                  <a:pt x="2216944" y="722869"/>
                  <a:pt x="2212658" y="712106"/>
                  <a:pt x="2212658" y="698199"/>
                </a:cubicBezTo>
                <a:lnTo>
                  <a:pt x="2212658" y="621999"/>
                </a:lnTo>
                <a:cubicBezTo>
                  <a:pt x="2212658" y="604854"/>
                  <a:pt x="2222278" y="595234"/>
                  <a:pt x="2239518" y="595234"/>
                </a:cubicBezTo>
                <a:lnTo>
                  <a:pt x="2245900" y="595234"/>
                </a:lnTo>
                <a:cubicBezTo>
                  <a:pt x="2260950" y="595234"/>
                  <a:pt x="2270570" y="602759"/>
                  <a:pt x="2275904" y="617808"/>
                </a:cubicBezTo>
                <a:cubicBezTo>
                  <a:pt x="2301621" y="688579"/>
                  <a:pt x="2343436" y="736871"/>
                  <a:pt x="2418493" y="736871"/>
                </a:cubicBezTo>
                <a:cubicBezTo>
                  <a:pt x="2478596" y="736871"/>
                  <a:pt x="2536508" y="694008"/>
                  <a:pt x="2536508" y="632858"/>
                </a:cubicBezTo>
                <a:cubicBezTo>
                  <a:pt x="2536508" y="485887"/>
                  <a:pt x="2224373" y="579232"/>
                  <a:pt x="2224373" y="366920"/>
                </a:cubicBezTo>
                <a:cubicBezTo>
                  <a:pt x="2224373" y="267193"/>
                  <a:pt x="2300573" y="202804"/>
                  <a:pt x="2414207" y="202804"/>
                </a:cubicBezTo>
                <a:cubicBezTo>
                  <a:pt x="2461451" y="202804"/>
                  <a:pt x="2515076" y="210329"/>
                  <a:pt x="2552605" y="227474"/>
                </a:cubicBezTo>
                <a:cubicBezTo>
                  <a:pt x="2566511" y="233855"/>
                  <a:pt x="2571941" y="243571"/>
                  <a:pt x="2571941" y="258525"/>
                </a:cubicBezTo>
                <a:lnTo>
                  <a:pt x="2571941" y="328248"/>
                </a:lnTo>
                <a:cubicBezTo>
                  <a:pt x="2571941" y="345393"/>
                  <a:pt x="2562320" y="355013"/>
                  <a:pt x="2546223" y="355013"/>
                </a:cubicBezTo>
                <a:lnTo>
                  <a:pt x="2544128" y="355013"/>
                </a:lnTo>
                <a:cubicBezTo>
                  <a:pt x="2529078" y="355013"/>
                  <a:pt x="2519458" y="348536"/>
                  <a:pt x="2515172" y="335678"/>
                </a:cubicBezTo>
                <a:cubicBezTo>
                  <a:pt x="2499075" y="286338"/>
                  <a:pt x="2455164" y="247762"/>
                  <a:pt x="2392871" y="247762"/>
                </a:cubicBezTo>
                <a:cubicBezTo>
                  <a:pt x="2332768" y="247762"/>
                  <a:pt x="2299526" y="282147"/>
                  <a:pt x="2299526" y="326057"/>
                </a:cubicBezTo>
                <a:close/>
                <a:moveTo>
                  <a:pt x="2695289" y="102982"/>
                </a:moveTo>
                <a:lnTo>
                  <a:pt x="2650236" y="71835"/>
                </a:lnTo>
                <a:cubicBezTo>
                  <a:pt x="2645950" y="68692"/>
                  <a:pt x="2643854" y="64310"/>
                  <a:pt x="2643854" y="58976"/>
                </a:cubicBezTo>
                <a:cubicBezTo>
                  <a:pt x="2643854" y="54690"/>
                  <a:pt x="2646998" y="50404"/>
                  <a:pt x="2652427" y="48308"/>
                </a:cubicBezTo>
                <a:lnTo>
                  <a:pt x="2783301" y="4303"/>
                </a:lnTo>
                <a:cubicBezTo>
                  <a:pt x="2801493" y="-2174"/>
                  <a:pt x="2814352" y="6398"/>
                  <a:pt x="2814352" y="25734"/>
                </a:cubicBezTo>
                <a:lnTo>
                  <a:pt x="2814352" y="466551"/>
                </a:lnTo>
                <a:cubicBezTo>
                  <a:pt x="2814352" y="491221"/>
                  <a:pt x="2831497" y="497698"/>
                  <a:pt x="2847594" y="479410"/>
                </a:cubicBezTo>
                <a:lnTo>
                  <a:pt x="3012758" y="298149"/>
                </a:lnTo>
                <a:cubicBezTo>
                  <a:pt x="3028855" y="279861"/>
                  <a:pt x="3021330" y="264907"/>
                  <a:pt x="2997708" y="264907"/>
                </a:cubicBezTo>
                <a:lnTo>
                  <a:pt x="2976277" y="264907"/>
                </a:lnTo>
                <a:cubicBezTo>
                  <a:pt x="2969895" y="264907"/>
                  <a:pt x="2965514" y="260621"/>
                  <a:pt x="2965514" y="254239"/>
                </a:cubicBezTo>
                <a:lnTo>
                  <a:pt x="2965514" y="224235"/>
                </a:lnTo>
                <a:cubicBezTo>
                  <a:pt x="2965514" y="217853"/>
                  <a:pt x="2969800" y="213567"/>
                  <a:pt x="2976277" y="213567"/>
                </a:cubicBezTo>
                <a:lnTo>
                  <a:pt x="3178969" y="213567"/>
                </a:lnTo>
                <a:cubicBezTo>
                  <a:pt x="3185446" y="213567"/>
                  <a:pt x="3189732" y="217853"/>
                  <a:pt x="3189732" y="224235"/>
                </a:cubicBezTo>
                <a:lnTo>
                  <a:pt x="3189732" y="254239"/>
                </a:lnTo>
                <a:cubicBezTo>
                  <a:pt x="3189732" y="260621"/>
                  <a:pt x="3185446" y="264907"/>
                  <a:pt x="3178969" y="264907"/>
                </a:cubicBezTo>
                <a:lnTo>
                  <a:pt x="3141440" y="264907"/>
                </a:lnTo>
                <a:cubicBezTo>
                  <a:pt x="3127439" y="264907"/>
                  <a:pt x="3117818" y="270241"/>
                  <a:pt x="3109246" y="279956"/>
                </a:cubicBezTo>
                <a:lnTo>
                  <a:pt x="2993422" y="409687"/>
                </a:lnTo>
                <a:cubicBezTo>
                  <a:pt x="2982659" y="421498"/>
                  <a:pt x="2982659" y="434357"/>
                  <a:pt x="2990184" y="447215"/>
                </a:cubicBezTo>
                <a:lnTo>
                  <a:pt x="3153251" y="712106"/>
                </a:lnTo>
                <a:cubicBezTo>
                  <a:pt x="3160776" y="723917"/>
                  <a:pt x="3171444" y="730394"/>
                  <a:pt x="3185446" y="730394"/>
                </a:cubicBezTo>
                <a:lnTo>
                  <a:pt x="3205829" y="730394"/>
                </a:lnTo>
                <a:cubicBezTo>
                  <a:pt x="3212306" y="730394"/>
                  <a:pt x="3216593" y="734680"/>
                  <a:pt x="3216593" y="741062"/>
                </a:cubicBezTo>
                <a:lnTo>
                  <a:pt x="3216593" y="760397"/>
                </a:lnTo>
                <a:cubicBezTo>
                  <a:pt x="3216593" y="766874"/>
                  <a:pt x="3212306" y="771161"/>
                  <a:pt x="3205829" y="771161"/>
                </a:cubicBezTo>
                <a:lnTo>
                  <a:pt x="2990279" y="771161"/>
                </a:lnTo>
                <a:cubicBezTo>
                  <a:pt x="2983897" y="771161"/>
                  <a:pt x="2979611" y="766874"/>
                  <a:pt x="2979611" y="760397"/>
                </a:cubicBezTo>
                <a:lnTo>
                  <a:pt x="2979611" y="741062"/>
                </a:lnTo>
                <a:cubicBezTo>
                  <a:pt x="2979611" y="734680"/>
                  <a:pt x="2983897" y="730394"/>
                  <a:pt x="2990279" y="730394"/>
                </a:cubicBezTo>
                <a:lnTo>
                  <a:pt x="3007424" y="730394"/>
                </a:lnTo>
                <a:cubicBezTo>
                  <a:pt x="3028950" y="730394"/>
                  <a:pt x="3036380" y="716392"/>
                  <a:pt x="3025712" y="698199"/>
                </a:cubicBezTo>
                <a:lnTo>
                  <a:pt x="2918460" y="522272"/>
                </a:lnTo>
                <a:cubicBezTo>
                  <a:pt x="2908745" y="506175"/>
                  <a:pt x="2893790" y="503985"/>
                  <a:pt x="2880932" y="517986"/>
                </a:cubicBezTo>
                <a:lnTo>
                  <a:pt x="2827306" y="573707"/>
                </a:lnTo>
                <a:cubicBezTo>
                  <a:pt x="2817686" y="584471"/>
                  <a:pt x="2814447" y="594091"/>
                  <a:pt x="2814447" y="606950"/>
                </a:cubicBezTo>
                <a:lnTo>
                  <a:pt x="2814447" y="703533"/>
                </a:lnTo>
                <a:cubicBezTo>
                  <a:pt x="2814447" y="720678"/>
                  <a:pt x="2824067" y="730298"/>
                  <a:pt x="2841212" y="730298"/>
                </a:cubicBezTo>
                <a:lnTo>
                  <a:pt x="2877693" y="730298"/>
                </a:lnTo>
                <a:cubicBezTo>
                  <a:pt x="2884170" y="730298"/>
                  <a:pt x="2888456" y="734585"/>
                  <a:pt x="2888456" y="740967"/>
                </a:cubicBezTo>
                <a:lnTo>
                  <a:pt x="2888456" y="760302"/>
                </a:lnTo>
                <a:cubicBezTo>
                  <a:pt x="2888456" y="766779"/>
                  <a:pt x="2884170" y="771065"/>
                  <a:pt x="2877693" y="771065"/>
                </a:cubicBezTo>
                <a:lnTo>
                  <a:pt x="2658904" y="771065"/>
                </a:lnTo>
                <a:cubicBezTo>
                  <a:pt x="2652522" y="771065"/>
                  <a:pt x="2648236" y="766779"/>
                  <a:pt x="2648236" y="760302"/>
                </a:cubicBezTo>
                <a:lnTo>
                  <a:pt x="2648236" y="740967"/>
                </a:lnTo>
                <a:cubicBezTo>
                  <a:pt x="2648236" y="734585"/>
                  <a:pt x="2652522" y="730298"/>
                  <a:pt x="2658904" y="730298"/>
                </a:cubicBezTo>
                <a:lnTo>
                  <a:pt x="2685764" y="730298"/>
                </a:lnTo>
                <a:cubicBezTo>
                  <a:pt x="2702909" y="730298"/>
                  <a:pt x="2712530" y="720678"/>
                  <a:pt x="2712530" y="703533"/>
                </a:cubicBezTo>
                <a:lnTo>
                  <a:pt x="2712530" y="135081"/>
                </a:lnTo>
                <a:cubicBezTo>
                  <a:pt x="2712434" y="121175"/>
                  <a:pt x="2707101" y="110507"/>
                  <a:pt x="2695289" y="102982"/>
                </a:cubicBezTo>
                <a:close/>
                <a:moveTo>
                  <a:pt x="3234785" y="254239"/>
                </a:moveTo>
                <a:lnTo>
                  <a:pt x="3234785" y="224235"/>
                </a:lnTo>
                <a:cubicBezTo>
                  <a:pt x="3234785" y="217853"/>
                  <a:pt x="3237929" y="214615"/>
                  <a:pt x="3245453" y="213567"/>
                </a:cubicBezTo>
                <a:cubicBezTo>
                  <a:pt x="3305556" y="204995"/>
                  <a:pt x="3330226" y="156703"/>
                  <a:pt x="3342037" y="95552"/>
                </a:cubicBezTo>
                <a:cubicBezTo>
                  <a:pt x="3345180" y="79455"/>
                  <a:pt x="3354896" y="70883"/>
                  <a:pt x="3370993" y="70883"/>
                </a:cubicBezTo>
                <a:lnTo>
                  <a:pt x="3374231" y="70883"/>
                </a:lnTo>
                <a:cubicBezTo>
                  <a:pt x="3391376" y="70883"/>
                  <a:pt x="3400997" y="80503"/>
                  <a:pt x="3400997" y="97648"/>
                </a:cubicBezTo>
                <a:lnTo>
                  <a:pt x="3400997" y="186611"/>
                </a:lnTo>
                <a:cubicBezTo>
                  <a:pt x="3400997" y="203756"/>
                  <a:pt x="3410617" y="213472"/>
                  <a:pt x="3427762" y="213472"/>
                </a:cubicBezTo>
                <a:lnTo>
                  <a:pt x="3546825" y="213472"/>
                </a:lnTo>
                <a:cubicBezTo>
                  <a:pt x="3553301" y="213472"/>
                  <a:pt x="3557588" y="217758"/>
                  <a:pt x="3557588" y="224140"/>
                </a:cubicBezTo>
                <a:lnTo>
                  <a:pt x="3557588" y="254144"/>
                </a:lnTo>
                <a:cubicBezTo>
                  <a:pt x="3557588" y="260525"/>
                  <a:pt x="3553301" y="264812"/>
                  <a:pt x="3546825" y="264812"/>
                </a:cubicBezTo>
                <a:lnTo>
                  <a:pt x="3427762" y="264812"/>
                </a:lnTo>
                <a:cubicBezTo>
                  <a:pt x="3410617" y="264812"/>
                  <a:pt x="3400997" y="274527"/>
                  <a:pt x="3400997" y="291672"/>
                </a:cubicBezTo>
                <a:lnTo>
                  <a:pt x="3400997" y="623047"/>
                </a:lnTo>
                <a:cubicBezTo>
                  <a:pt x="3400997" y="690674"/>
                  <a:pt x="3440716" y="716392"/>
                  <a:pt x="3477197" y="716392"/>
                </a:cubicBezTo>
                <a:cubicBezTo>
                  <a:pt x="3507201" y="716392"/>
                  <a:pt x="3524345" y="712106"/>
                  <a:pt x="3543681" y="699247"/>
                </a:cubicBezTo>
                <a:cubicBezTo>
                  <a:pt x="3558635" y="689627"/>
                  <a:pt x="3570446" y="688579"/>
                  <a:pt x="3576923" y="698199"/>
                </a:cubicBezTo>
                <a:cubicBezTo>
                  <a:pt x="3583305" y="707819"/>
                  <a:pt x="3582257" y="719630"/>
                  <a:pt x="3570542" y="731442"/>
                </a:cubicBezTo>
                <a:cubicBezTo>
                  <a:pt x="3534061" y="767922"/>
                  <a:pt x="3490055" y="781924"/>
                  <a:pt x="3436430" y="781924"/>
                </a:cubicBezTo>
                <a:cubicBezTo>
                  <a:pt x="3345276" y="781924"/>
                  <a:pt x="3299175" y="717535"/>
                  <a:pt x="3299175" y="633905"/>
                </a:cubicBezTo>
                <a:lnTo>
                  <a:pt x="3299175" y="291768"/>
                </a:lnTo>
                <a:cubicBezTo>
                  <a:pt x="3299175" y="274622"/>
                  <a:pt x="3289554" y="264907"/>
                  <a:pt x="3272409" y="264907"/>
                </a:cubicBezTo>
                <a:lnTo>
                  <a:pt x="3245644" y="264907"/>
                </a:lnTo>
                <a:cubicBezTo>
                  <a:pt x="3239072" y="264907"/>
                  <a:pt x="3234785" y="260621"/>
                  <a:pt x="3234785" y="254239"/>
                </a:cubicBezTo>
                <a:close/>
                <a:moveTo>
                  <a:pt x="3951256" y="767922"/>
                </a:moveTo>
                <a:lnTo>
                  <a:pt x="3688461" y="84694"/>
                </a:lnTo>
                <a:cubicBezTo>
                  <a:pt x="3683127" y="69644"/>
                  <a:pt x="3672364" y="63263"/>
                  <a:pt x="3657410" y="63263"/>
                </a:cubicBezTo>
                <a:lnTo>
                  <a:pt x="3611309" y="63263"/>
                </a:lnTo>
                <a:cubicBezTo>
                  <a:pt x="3604927" y="63263"/>
                  <a:pt x="3600545" y="58976"/>
                  <a:pt x="3600545" y="52499"/>
                </a:cubicBezTo>
                <a:lnTo>
                  <a:pt x="3600545" y="20305"/>
                </a:lnTo>
                <a:cubicBezTo>
                  <a:pt x="3600545" y="13923"/>
                  <a:pt x="3604832" y="9637"/>
                  <a:pt x="3611309" y="9637"/>
                </a:cubicBezTo>
                <a:lnTo>
                  <a:pt x="3884771" y="9637"/>
                </a:lnTo>
                <a:cubicBezTo>
                  <a:pt x="3891248" y="9637"/>
                  <a:pt x="3895535" y="13923"/>
                  <a:pt x="3895535" y="20305"/>
                </a:cubicBezTo>
                <a:lnTo>
                  <a:pt x="3895535" y="52499"/>
                </a:lnTo>
                <a:cubicBezTo>
                  <a:pt x="3895535" y="58881"/>
                  <a:pt x="3891248" y="63263"/>
                  <a:pt x="3884771" y="63263"/>
                </a:cubicBezTo>
                <a:lnTo>
                  <a:pt x="3842957" y="63263"/>
                </a:lnTo>
                <a:cubicBezTo>
                  <a:pt x="3823621" y="63263"/>
                  <a:pt x="3815144" y="76121"/>
                  <a:pt x="3821526" y="94314"/>
                </a:cubicBezTo>
                <a:lnTo>
                  <a:pt x="3982403" y="544752"/>
                </a:lnTo>
                <a:cubicBezTo>
                  <a:pt x="3990975" y="568373"/>
                  <a:pt x="4009168" y="568373"/>
                  <a:pt x="4017740" y="544752"/>
                </a:cubicBezTo>
                <a:lnTo>
                  <a:pt x="4177570" y="94314"/>
                </a:lnTo>
                <a:cubicBezTo>
                  <a:pt x="4183952" y="74978"/>
                  <a:pt x="4175475" y="63263"/>
                  <a:pt x="4156139" y="63263"/>
                </a:cubicBezTo>
                <a:lnTo>
                  <a:pt x="4101465" y="63263"/>
                </a:lnTo>
                <a:cubicBezTo>
                  <a:pt x="4095084" y="63263"/>
                  <a:pt x="4090702" y="58976"/>
                  <a:pt x="4090702" y="52499"/>
                </a:cubicBezTo>
                <a:lnTo>
                  <a:pt x="4090702" y="20305"/>
                </a:lnTo>
                <a:cubicBezTo>
                  <a:pt x="4090702" y="13923"/>
                  <a:pt x="4094988" y="9637"/>
                  <a:pt x="4101465" y="9637"/>
                </a:cubicBezTo>
                <a:lnTo>
                  <a:pt x="4337400" y="9637"/>
                </a:lnTo>
                <a:cubicBezTo>
                  <a:pt x="4343781" y="9637"/>
                  <a:pt x="4348068" y="13923"/>
                  <a:pt x="4348068" y="20305"/>
                </a:cubicBezTo>
                <a:lnTo>
                  <a:pt x="4348068" y="52499"/>
                </a:lnTo>
                <a:cubicBezTo>
                  <a:pt x="4348068" y="58881"/>
                  <a:pt x="4343781" y="63263"/>
                  <a:pt x="4337400" y="63263"/>
                </a:cubicBezTo>
                <a:lnTo>
                  <a:pt x="4293394" y="63263"/>
                </a:lnTo>
                <a:cubicBezTo>
                  <a:pt x="4278345" y="63263"/>
                  <a:pt x="4267677" y="70787"/>
                  <a:pt x="4262247" y="84694"/>
                </a:cubicBezTo>
                <a:lnTo>
                  <a:pt x="4002691" y="767922"/>
                </a:lnTo>
                <a:cubicBezTo>
                  <a:pt x="4000595" y="774399"/>
                  <a:pt x="3996309" y="776495"/>
                  <a:pt x="3990880" y="776495"/>
                </a:cubicBezTo>
                <a:lnTo>
                  <a:pt x="3962972" y="776495"/>
                </a:lnTo>
                <a:cubicBezTo>
                  <a:pt x="3957733" y="776590"/>
                  <a:pt x="3953351" y="774399"/>
                  <a:pt x="3951256" y="767922"/>
                </a:cubicBezTo>
                <a:close/>
                <a:moveTo>
                  <a:pt x="4545425" y="710010"/>
                </a:moveTo>
                <a:cubicBezTo>
                  <a:pt x="4539044" y="692865"/>
                  <a:pt x="4532567" y="691722"/>
                  <a:pt x="4520756" y="704676"/>
                </a:cubicBezTo>
                <a:cubicBezTo>
                  <a:pt x="4482180" y="746491"/>
                  <a:pt x="4436079" y="781924"/>
                  <a:pt x="4377023" y="781924"/>
                </a:cubicBezTo>
                <a:cubicBezTo>
                  <a:pt x="4299776" y="781924"/>
                  <a:pt x="4232243" y="734680"/>
                  <a:pt x="4232243" y="645717"/>
                </a:cubicBezTo>
                <a:cubicBezTo>
                  <a:pt x="4232243" y="538465"/>
                  <a:pt x="4331970" y="482744"/>
                  <a:pt x="4509993" y="447311"/>
                </a:cubicBezTo>
                <a:cubicBezTo>
                  <a:pt x="4526090" y="444072"/>
                  <a:pt x="4533614" y="434452"/>
                  <a:pt x="4533614" y="418355"/>
                </a:cubicBezTo>
                <a:lnTo>
                  <a:pt x="4533614" y="353966"/>
                </a:lnTo>
                <a:cubicBezTo>
                  <a:pt x="4533614" y="308912"/>
                  <a:pt x="4516470" y="256334"/>
                  <a:pt x="4482084" y="239189"/>
                </a:cubicBezTo>
                <a:cubicBezTo>
                  <a:pt x="4467035" y="231665"/>
                  <a:pt x="4458462" y="228426"/>
                  <a:pt x="4458462" y="217758"/>
                </a:cubicBezTo>
                <a:cubicBezTo>
                  <a:pt x="4458462" y="208138"/>
                  <a:pt x="4468082" y="201661"/>
                  <a:pt x="4486371" y="202709"/>
                </a:cubicBezTo>
                <a:cubicBezTo>
                  <a:pt x="4575429" y="208043"/>
                  <a:pt x="4635437" y="258430"/>
                  <a:pt x="4635437" y="350727"/>
                </a:cubicBezTo>
                <a:lnTo>
                  <a:pt x="4635437" y="658575"/>
                </a:lnTo>
                <a:cubicBezTo>
                  <a:pt x="4635437" y="700390"/>
                  <a:pt x="4650486" y="717535"/>
                  <a:pt x="4675156" y="717535"/>
                </a:cubicBezTo>
                <a:cubicBezTo>
                  <a:pt x="4688015" y="717535"/>
                  <a:pt x="4698778" y="713249"/>
                  <a:pt x="4708399" y="707915"/>
                </a:cubicBezTo>
                <a:cubicBezTo>
                  <a:pt x="4723448" y="699342"/>
                  <a:pt x="4735164" y="698294"/>
                  <a:pt x="4742688" y="707915"/>
                </a:cubicBezTo>
                <a:cubicBezTo>
                  <a:pt x="4750213" y="717535"/>
                  <a:pt x="4750213" y="730489"/>
                  <a:pt x="4736307" y="742205"/>
                </a:cubicBezTo>
                <a:cubicBezTo>
                  <a:pt x="4709541" y="764779"/>
                  <a:pt x="4681633" y="781924"/>
                  <a:pt x="4648391" y="781924"/>
                </a:cubicBezTo>
                <a:cubicBezTo>
                  <a:pt x="4594765" y="781924"/>
                  <a:pt x="4560475" y="749729"/>
                  <a:pt x="4545425" y="710010"/>
                </a:cubicBezTo>
                <a:close/>
                <a:moveTo>
                  <a:pt x="4391025" y="228426"/>
                </a:moveTo>
                <a:cubicBezTo>
                  <a:pt x="4391025" y="218806"/>
                  <a:pt x="4383500" y="213472"/>
                  <a:pt x="4374928" y="213472"/>
                </a:cubicBezTo>
                <a:cubicBezTo>
                  <a:pt x="4334161" y="213472"/>
                  <a:pt x="4276249" y="261764"/>
                  <a:pt x="4276249" y="325010"/>
                </a:cubicBezTo>
                <a:cubicBezTo>
                  <a:pt x="4276249" y="364729"/>
                  <a:pt x="4305205" y="400067"/>
                  <a:pt x="4348068" y="400067"/>
                </a:cubicBezTo>
                <a:cubicBezTo>
                  <a:pt x="4388834" y="400067"/>
                  <a:pt x="4414552" y="374349"/>
                  <a:pt x="4414552" y="333582"/>
                </a:cubicBezTo>
                <a:cubicBezTo>
                  <a:pt x="4414552" y="291768"/>
                  <a:pt x="4380262" y="283195"/>
                  <a:pt x="4380262" y="257477"/>
                </a:cubicBezTo>
                <a:cubicBezTo>
                  <a:pt x="4380262" y="243476"/>
                  <a:pt x="4391025" y="235951"/>
                  <a:pt x="4391025" y="228426"/>
                </a:cubicBezTo>
                <a:close/>
                <a:moveTo>
                  <a:pt x="4502563" y="499889"/>
                </a:moveTo>
                <a:cubicBezTo>
                  <a:pt x="4399598" y="528845"/>
                  <a:pt x="4341686" y="569612"/>
                  <a:pt x="4341686" y="637144"/>
                </a:cubicBezTo>
                <a:cubicBezTo>
                  <a:pt x="4341686" y="684293"/>
                  <a:pt x="4371689" y="713344"/>
                  <a:pt x="4414647" y="713344"/>
                </a:cubicBezTo>
                <a:cubicBezTo>
                  <a:pt x="4467225" y="713344"/>
                  <a:pt x="4533710" y="654384"/>
                  <a:pt x="4533710" y="569612"/>
                </a:cubicBezTo>
                <a:lnTo>
                  <a:pt x="4533710" y="522463"/>
                </a:lnTo>
                <a:cubicBezTo>
                  <a:pt x="4533710" y="503032"/>
                  <a:pt x="4521804" y="494460"/>
                  <a:pt x="4502563" y="499889"/>
                </a:cubicBezTo>
                <a:close/>
                <a:moveTo>
                  <a:pt x="5372386" y="731537"/>
                </a:moveTo>
                <a:cubicBezTo>
                  <a:pt x="5335905" y="768018"/>
                  <a:pt x="5291900" y="782019"/>
                  <a:pt x="5238274" y="782019"/>
                </a:cubicBezTo>
                <a:cubicBezTo>
                  <a:pt x="5147120" y="782019"/>
                  <a:pt x="5101019" y="717630"/>
                  <a:pt x="5101019" y="634001"/>
                </a:cubicBezTo>
                <a:lnTo>
                  <a:pt x="5101019" y="291863"/>
                </a:lnTo>
                <a:cubicBezTo>
                  <a:pt x="5101019" y="274718"/>
                  <a:pt x="5091398" y="265002"/>
                  <a:pt x="5074254" y="265002"/>
                </a:cubicBezTo>
                <a:lnTo>
                  <a:pt x="4929473" y="265002"/>
                </a:lnTo>
                <a:cubicBezTo>
                  <a:pt x="4912329" y="265002"/>
                  <a:pt x="4902708" y="274718"/>
                  <a:pt x="4902708" y="291863"/>
                </a:cubicBezTo>
                <a:lnTo>
                  <a:pt x="4902708" y="658670"/>
                </a:lnTo>
                <a:cubicBezTo>
                  <a:pt x="4902708" y="700485"/>
                  <a:pt x="4928426" y="717630"/>
                  <a:pt x="4963859" y="717630"/>
                </a:cubicBezTo>
                <a:cubicBezTo>
                  <a:pt x="4977861" y="717630"/>
                  <a:pt x="4992815" y="712296"/>
                  <a:pt x="5007865" y="705819"/>
                </a:cubicBezTo>
                <a:cubicBezTo>
                  <a:pt x="5022914" y="699342"/>
                  <a:pt x="5034630" y="698294"/>
                  <a:pt x="5042154" y="707915"/>
                </a:cubicBezTo>
                <a:cubicBezTo>
                  <a:pt x="5049679" y="717535"/>
                  <a:pt x="5048631" y="729346"/>
                  <a:pt x="5035773" y="740109"/>
                </a:cubicBezTo>
                <a:cubicBezTo>
                  <a:pt x="5006816" y="763731"/>
                  <a:pt x="4969288" y="781924"/>
                  <a:pt x="4926425" y="781924"/>
                </a:cubicBezTo>
                <a:cubicBezTo>
                  <a:pt x="4860989" y="781924"/>
                  <a:pt x="4800886" y="733632"/>
                  <a:pt x="4800886" y="663909"/>
                </a:cubicBezTo>
                <a:lnTo>
                  <a:pt x="4800886" y="291768"/>
                </a:lnTo>
                <a:cubicBezTo>
                  <a:pt x="4800886" y="274622"/>
                  <a:pt x="4791266" y="264907"/>
                  <a:pt x="4774121" y="264907"/>
                </a:cubicBezTo>
                <a:lnTo>
                  <a:pt x="4747355" y="264907"/>
                </a:lnTo>
                <a:cubicBezTo>
                  <a:pt x="4740879" y="264907"/>
                  <a:pt x="4736592" y="260621"/>
                  <a:pt x="4736592" y="254239"/>
                </a:cubicBezTo>
                <a:lnTo>
                  <a:pt x="4736592" y="224235"/>
                </a:lnTo>
                <a:cubicBezTo>
                  <a:pt x="4736592" y="217853"/>
                  <a:pt x="4739831" y="214615"/>
                  <a:pt x="4747355" y="213567"/>
                </a:cubicBezTo>
                <a:cubicBezTo>
                  <a:pt x="4807363" y="204995"/>
                  <a:pt x="4832033" y="156703"/>
                  <a:pt x="4843844" y="95552"/>
                </a:cubicBezTo>
                <a:cubicBezTo>
                  <a:pt x="4847083" y="79455"/>
                  <a:pt x="4856702" y="70883"/>
                  <a:pt x="4872800" y="70883"/>
                </a:cubicBezTo>
                <a:lnTo>
                  <a:pt x="4876038" y="70883"/>
                </a:lnTo>
                <a:cubicBezTo>
                  <a:pt x="4893183" y="70883"/>
                  <a:pt x="4902804" y="80503"/>
                  <a:pt x="4902804" y="97648"/>
                </a:cubicBezTo>
                <a:lnTo>
                  <a:pt x="4902804" y="186611"/>
                </a:lnTo>
                <a:cubicBezTo>
                  <a:pt x="4902804" y="203756"/>
                  <a:pt x="4912424" y="213472"/>
                  <a:pt x="4929569" y="213472"/>
                </a:cubicBezTo>
                <a:lnTo>
                  <a:pt x="5004721" y="213472"/>
                </a:lnTo>
                <a:cubicBezTo>
                  <a:pt x="5111973" y="213472"/>
                  <a:pt x="5135499" y="167276"/>
                  <a:pt x="5145215" y="95457"/>
                </a:cubicBezTo>
                <a:cubicBezTo>
                  <a:pt x="5147310" y="79360"/>
                  <a:pt x="5158073" y="70787"/>
                  <a:pt x="5174171" y="70787"/>
                </a:cubicBezTo>
                <a:lnTo>
                  <a:pt x="5176361" y="70787"/>
                </a:lnTo>
                <a:cubicBezTo>
                  <a:pt x="5193507" y="70787"/>
                  <a:pt x="5203127" y="80408"/>
                  <a:pt x="5203127" y="97553"/>
                </a:cubicBezTo>
                <a:lnTo>
                  <a:pt x="5203127" y="186516"/>
                </a:lnTo>
                <a:cubicBezTo>
                  <a:pt x="5203127" y="203661"/>
                  <a:pt x="5212747" y="213377"/>
                  <a:pt x="5229892" y="213377"/>
                </a:cubicBezTo>
                <a:lnTo>
                  <a:pt x="5348955" y="213377"/>
                </a:lnTo>
                <a:cubicBezTo>
                  <a:pt x="5355432" y="213377"/>
                  <a:pt x="5359718" y="217663"/>
                  <a:pt x="5359718" y="224045"/>
                </a:cubicBezTo>
                <a:lnTo>
                  <a:pt x="5359718" y="254048"/>
                </a:lnTo>
                <a:cubicBezTo>
                  <a:pt x="5359718" y="260430"/>
                  <a:pt x="5355432" y="264716"/>
                  <a:pt x="5348955" y="264716"/>
                </a:cubicBezTo>
                <a:lnTo>
                  <a:pt x="5229892" y="264716"/>
                </a:lnTo>
                <a:cubicBezTo>
                  <a:pt x="5212747" y="264716"/>
                  <a:pt x="5203127" y="274432"/>
                  <a:pt x="5203127" y="291577"/>
                </a:cubicBezTo>
                <a:lnTo>
                  <a:pt x="5203127" y="622952"/>
                </a:lnTo>
                <a:cubicBezTo>
                  <a:pt x="5203127" y="690579"/>
                  <a:pt x="5242751" y="716297"/>
                  <a:pt x="5279327" y="716297"/>
                </a:cubicBezTo>
                <a:cubicBezTo>
                  <a:pt x="5309330" y="716297"/>
                  <a:pt x="5326475" y="712010"/>
                  <a:pt x="5345811" y="699152"/>
                </a:cubicBezTo>
                <a:cubicBezTo>
                  <a:pt x="5360861" y="689531"/>
                  <a:pt x="5372672" y="688484"/>
                  <a:pt x="5379054" y="698104"/>
                </a:cubicBezTo>
                <a:cubicBezTo>
                  <a:pt x="5385245" y="707915"/>
                  <a:pt x="5384197" y="719726"/>
                  <a:pt x="5372386" y="731537"/>
                </a:cubicBezTo>
                <a:close/>
                <a:moveTo>
                  <a:pt x="5856161" y="664957"/>
                </a:moveTo>
                <a:cubicBezTo>
                  <a:pt x="5813299" y="734680"/>
                  <a:pt x="5748909" y="781924"/>
                  <a:pt x="5650230" y="781924"/>
                </a:cubicBezTo>
                <a:cubicBezTo>
                  <a:pt x="5506498" y="781924"/>
                  <a:pt x="5383149" y="676768"/>
                  <a:pt x="5383149" y="500841"/>
                </a:cubicBezTo>
                <a:cubicBezTo>
                  <a:pt x="5383149" y="319580"/>
                  <a:pt x="5514023" y="202709"/>
                  <a:pt x="5656708" y="202709"/>
                </a:cubicBezTo>
                <a:cubicBezTo>
                  <a:pt x="5803678" y="202709"/>
                  <a:pt x="5872258" y="307769"/>
                  <a:pt x="5880830" y="452645"/>
                </a:cubicBezTo>
                <a:cubicBezTo>
                  <a:pt x="5881878" y="470837"/>
                  <a:pt x="5872258" y="480553"/>
                  <a:pt x="5855113" y="480553"/>
                </a:cubicBezTo>
                <a:lnTo>
                  <a:pt x="5521452" y="480553"/>
                </a:lnTo>
                <a:cubicBezTo>
                  <a:pt x="5504308" y="480553"/>
                  <a:pt x="5492496" y="490173"/>
                  <a:pt x="5494687" y="508366"/>
                </a:cubicBezTo>
                <a:cubicBezTo>
                  <a:pt x="5507546" y="616665"/>
                  <a:pt x="5567648" y="699247"/>
                  <a:pt x="5663089" y="699247"/>
                </a:cubicBezTo>
                <a:cubicBezTo>
                  <a:pt x="5725287" y="699247"/>
                  <a:pt x="5778913" y="683150"/>
                  <a:pt x="5826062" y="640287"/>
                </a:cubicBezTo>
                <a:cubicBezTo>
                  <a:pt x="5838921" y="628476"/>
                  <a:pt x="5848636" y="626381"/>
                  <a:pt x="5856066" y="632762"/>
                </a:cubicBezTo>
                <a:cubicBezTo>
                  <a:pt x="5864733" y="640287"/>
                  <a:pt x="5864733" y="651051"/>
                  <a:pt x="5856161" y="664957"/>
                </a:cubicBezTo>
                <a:close/>
                <a:moveTo>
                  <a:pt x="5502212" y="399019"/>
                </a:moveTo>
                <a:cubicBezTo>
                  <a:pt x="5497925" y="418355"/>
                  <a:pt x="5508593" y="429023"/>
                  <a:pt x="5526882" y="429023"/>
                </a:cubicBezTo>
                <a:lnTo>
                  <a:pt x="5749957" y="429023"/>
                </a:lnTo>
                <a:cubicBezTo>
                  <a:pt x="5767102" y="429023"/>
                  <a:pt x="5777770" y="418260"/>
                  <a:pt x="5776722" y="399019"/>
                </a:cubicBezTo>
                <a:cubicBezTo>
                  <a:pt x="5772436" y="313199"/>
                  <a:pt x="5737003" y="247762"/>
                  <a:pt x="5652230" y="247762"/>
                </a:cubicBezTo>
                <a:cubicBezTo>
                  <a:pt x="5579365" y="247762"/>
                  <a:pt x="5522500" y="308912"/>
                  <a:pt x="5502212" y="399019"/>
                </a:cubicBezTo>
                <a:close/>
                <a:moveTo>
                  <a:pt x="6141434" y="771161"/>
                </a:moveTo>
                <a:lnTo>
                  <a:pt x="5933409" y="771161"/>
                </a:lnTo>
                <a:cubicBezTo>
                  <a:pt x="5926932" y="771161"/>
                  <a:pt x="5922645" y="766874"/>
                  <a:pt x="5922645" y="760397"/>
                </a:cubicBezTo>
                <a:lnTo>
                  <a:pt x="5922645" y="741062"/>
                </a:lnTo>
                <a:cubicBezTo>
                  <a:pt x="5922645" y="734680"/>
                  <a:pt x="5926932" y="730394"/>
                  <a:pt x="5933409" y="730394"/>
                </a:cubicBezTo>
                <a:lnTo>
                  <a:pt x="5960174" y="730394"/>
                </a:lnTo>
                <a:cubicBezTo>
                  <a:pt x="5977319" y="730394"/>
                  <a:pt x="5986939" y="720773"/>
                  <a:pt x="5986939" y="703628"/>
                </a:cubicBezTo>
                <a:lnTo>
                  <a:pt x="5986939" y="338916"/>
                </a:lnTo>
                <a:cubicBezTo>
                  <a:pt x="5986939" y="325010"/>
                  <a:pt x="5981605" y="314246"/>
                  <a:pt x="5969794" y="306722"/>
                </a:cubicBezTo>
                <a:lnTo>
                  <a:pt x="5924741" y="275670"/>
                </a:lnTo>
                <a:cubicBezTo>
                  <a:pt x="5920455" y="272432"/>
                  <a:pt x="5918359" y="268145"/>
                  <a:pt x="5918359" y="262811"/>
                </a:cubicBezTo>
                <a:cubicBezTo>
                  <a:pt x="5918359" y="258525"/>
                  <a:pt x="5921598" y="254239"/>
                  <a:pt x="5926932" y="252143"/>
                </a:cubicBezTo>
                <a:lnTo>
                  <a:pt x="6057805" y="208138"/>
                </a:lnTo>
                <a:cubicBezTo>
                  <a:pt x="6076093" y="201661"/>
                  <a:pt x="6088857" y="210233"/>
                  <a:pt x="6088857" y="229569"/>
                </a:cubicBezTo>
                <a:lnTo>
                  <a:pt x="6088857" y="248905"/>
                </a:lnTo>
                <a:cubicBezTo>
                  <a:pt x="6088857" y="272527"/>
                  <a:pt x="6101715" y="276813"/>
                  <a:pt x="6118860" y="260716"/>
                </a:cubicBezTo>
                <a:cubicBezTo>
                  <a:pt x="6154293" y="227474"/>
                  <a:pt x="6205728" y="201756"/>
                  <a:pt x="6264783" y="201756"/>
                </a:cubicBezTo>
                <a:cubicBezTo>
                  <a:pt x="6376321" y="201756"/>
                  <a:pt x="6423470" y="291863"/>
                  <a:pt x="6423470" y="393780"/>
                </a:cubicBezTo>
                <a:lnTo>
                  <a:pt x="6423470" y="703724"/>
                </a:lnTo>
                <a:cubicBezTo>
                  <a:pt x="6423470" y="720869"/>
                  <a:pt x="6433090" y="730489"/>
                  <a:pt x="6450235" y="730489"/>
                </a:cubicBezTo>
                <a:lnTo>
                  <a:pt x="6475952" y="730489"/>
                </a:lnTo>
                <a:cubicBezTo>
                  <a:pt x="6482430" y="730489"/>
                  <a:pt x="6486716" y="734775"/>
                  <a:pt x="6486716" y="741157"/>
                </a:cubicBezTo>
                <a:lnTo>
                  <a:pt x="6486716" y="760493"/>
                </a:lnTo>
                <a:cubicBezTo>
                  <a:pt x="6486716" y="766970"/>
                  <a:pt x="6482430" y="771256"/>
                  <a:pt x="6475952" y="771256"/>
                </a:cubicBezTo>
                <a:lnTo>
                  <a:pt x="6267927" y="771256"/>
                </a:lnTo>
                <a:cubicBezTo>
                  <a:pt x="6261545" y="771256"/>
                  <a:pt x="6257259" y="766970"/>
                  <a:pt x="6257259" y="760493"/>
                </a:cubicBezTo>
                <a:lnTo>
                  <a:pt x="6257259" y="741157"/>
                </a:lnTo>
                <a:cubicBezTo>
                  <a:pt x="6257259" y="734775"/>
                  <a:pt x="6261545" y="730489"/>
                  <a:pt x="6267927" y="730489"/>
                </a:cubicBezTo>
                <a:lnTo>
                  <a:pt x="6294692" y="730489"/>
                </a:lnTo>
                <a:cubicBezTo>
                  <a:pt x="6311837" y="730489"/>
                  <a:pt x="6321457" y="720869"/>
                  <a:pt x="6321457" y="703724"/>
                </a:cubicBezTo>
                <a:lnTo>
                  <a:pt x="6321457" y="403401"/>
                </a:lnTo>
                <a:cubicBezTo>
                  <a:pt x="6321457" y="323010"/>
                  <a:pt x="6287167" y="276813"/>
                  <a:pt x="6216396" y="276813"/>
                </a:cubicBezTo>
                <a:cubicBezTo>
                  <a:pt x="6169152" y="276813"/>
                  <a:pt x="6132767" y="302531"/>
                  <a:pt x="6102763" y="330439"/>
                </a:cubicBezTo>
                <a:cubicBezTo>
                  <a:pt x="6092000" y="340059"/>
                  <a:pt x="6088761" y="350822"/>
                  <a:pt x="6088761" y="363681"/>
                </a:cubicBezTo>
                <a:lnTo>
                  <a:pt x="6088761" y="703724"/>
                </a:lnTo>
                <a:cubicBezTo>
                  <a:pt x="6088761" y="720869"/>
                  <a:pt x="6098382" y="730489"/>
                  <a:pt x="6115527" y="730489"/>
                </a:cubicBezTo>
                <a:lnTo>
                  <a:pt x="6141244" y="730489"/>
                </a:lnTo>
                <a:cubicBezTo>
                  <a:pt x="6147626" y="730489"/>
                  <a:pt x="6152008" y="734775"/>
                  <a:pt x="6152008" y="741157"/>
                </a:cubicBezTo>
                <a:lnTo>
                  <a:pt x="6152008" y="760493"/>
                </a:lnTo>
                <a:cubicBezTo>
                  <a:pt x="6152198" y="766874"/>
                  <a:pt x="6147816" y="771161"/>
                  <a:pt x="6141434" y="771161"/>
                </a:cubicBezTo>
                <a:close/>
              </a:path>
            </a:pathLst>
          </a:custGeom>
          <a:solidFill>
            <a:schemeClr val="bg1"/>
          </a:solidFill>
          <a:ln w="9525" cap="flat">
            <a:noFill/>
            <a:prstDash val="solid"/>
            <a:miter/>
          </a:ln>
        </p:spPr>
        <p:txBody>
          <a:bodyPr rtlCol="0" anchor="ctr"/>
          <a:lstStyle/>
          <a:p>
            <a:endParaRPr lang="sv-SE"/>
          </a:p>
        </p:txBody>
      </p:sp>
    </p:spTree>
    <p:extLst>
      <p:ext uri="{BB962C8B-B14F-4D97-AF65-F5344CB8AC3E}">
        <p14:creationId xmlns:p14="http://schemas.microsoft.com/office/powerpoint/2010/main" val="1188862616"/>
      </p:ext>
    </p:extLst>
  </p:cSld>
  <p:clrMapOvr>
    <a:masterClrMapping/>
  </p:clrMapOvr>
  <p:extLst>
    <p:ext uri="{DCECCB84-F9BA-43D5-87BE-67443E8EF086}">
      <p15:sldGuideLst xmlns:p15="http://schemas.microsoft.com/office/powerpoint/2012/main">
        <p15:guide id="1" pos="574">
          <p15:clr>
            <a:srgbClr val="FBAE40"/>
          </p15:clr>
        </p15:guide>
        <p15:guide id="2" pos="7106">
          <p15:clr>
            <a:srgbClr val="FBAE40"/>
          </p15:clr>
        </p15:guide>
        <p15:guide id="3" orient="horz" pos="2001">
          <p15:clr>
            <a:srgbClr val="FBAE40"/>
          </p15:clr>
        </p15:guide>
        <p15:guide id="4" orient="horz" pos="243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sta sida">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737ACF-62F8-4F24-AC65-5B4878C2A6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3840561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rtsida (Lappl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047B-49A9-43FA-88CF-86F605D05A6D}"/>
              </a:ext>
            </a:extLst>
          </p:cNvPr>
          <p:cNvSpPr>
            <a:spLocks noGrp="1"/>
          </p:cNvSpPr>
          <p:nvPr>
            <p:ph type="ctrTitle" hasCustomPrompt="1"/>
          </p:nvPr>
        </p:nvSpPr>
        <p:spPr>
          <a:xfrm>
            <a:off x="911225" y="2022764"/>
            <a:ext cx="8424863" cy="1440869"/>
          </a:xfrm>
        </p:spPr>
        <p:txBody>
          <a:bodyPr anchor="b"/>
          <a:lstStyle>
            <a:lvl1pPr algn="l">
              <a:defRPr sz="4800" b="0">
                <a:solidFill>
                  <a:schemeClr val="bg1"/>
                </a:solidFill>
                <a:latin typeface="+mn-lt"/>
              </a:defRPr>
            </a:lvl1pPr>
          </a:lstStyle>
          <a:p>
            <a:r>
              <a:rPr lang="sv-SE"/>
              <a:t>Rent vatten är inte en rättighet vi kan ta för givet.</a:t>
            </a:r>
          </a:p>
        </p:txBody>
      </p:sp>
      <p:sp>
        <p:nvSpPr>
          <p:cNvPr id="4" name="Subtitle 2">
            <a:extLst>
              <a:ext uri="{FF2B5EF4-FFF2-40B4-BE49-F238E27FC236}">
                <a16:creationId xmlns:a16="http://schemas.microsoft.com/office/drawing/2014/main" id="{A6674B0C-3639-46B9-B4D2-3E2E522BA419}"/>
              </a:ext>
            </a:extLst>
          </p:cNvPr>
          <p:cNvSpPr>
            <a:spLocks noGrp="1"/>
          </p:cNvSpPr>
          <p:nvPr>
            <p:ph type="subTitle" idx="1" hasCustomPrompt="1"/>
          </p:nvPr>
        </p:nvSpPr>
        <p:spPr>
          <a:xfrm>
            <a:off x="911225" y="4045383"/>
            <a:ext cx="8424863" cy="436562"/>
          </a:xfrm>
        </p:spPr>
        <p:txBody>
          <a:bodyPr anchor="b"/>
          <a:lstStyle>
            <a:lvl1pPr marL="0" indent="0" algn="l">
              <a:buNone/>
              <a:defRPr sz="28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Förnamn</a:t>
            </a:r>
            <a:r>
              <a:rPr lang="en-US"/>
              <a:t> </a:t>
            </a:r>
            <a:r>
              <a:rPr lang="en-US" err="1"/>
              <a:t>Efternamn</a:t>
            </a:r>
            <a:endParaRPr lang="sv-SE"/>
          </a:p>
        </p:txBody>
      </p:sp>
      <p:sp>
        <p:nvSpPr>
          <p:cNvPr id="5" name="Text Placeholder 12">
            <a:extLst>
              <a:ext uri="{FF2B5EF4-FFF2-40B4-BE49-F238E27FC236}">
                <a16:creationId xmlns:a16="http://schemas.microsoft.com/office/drawing/2014/main" id="{E5DC7A42-30D6-4517-B699-32699FAF35D0}"/>
              </a:ext>
            </a:extLst>
          </p:cNvPr>
          <p:cNvSpPr>
            <a:spLocks noGrp="1"/>
          </p:cNvSpPr>
          <p:nvPr>
            <p:ph type="body" sz="quarter" idx="10" hasCustomPrompt="1"/>
          </p:nvPr>
        </p:nvSpPr>
        <p:spPr>
          <a:xfrm>
            <a:off x="911225" y="4488440"/>
            <a:ext cx="8424863" cy="436562"/>
          </a:xfrm>
        </p:spPr>
        <p:txBody>
          <a:bodyPr/>
          <a:lstStyle>
            <a:lvl1pPr marL="0" indent="0">
              <a:buNone/>
              <a:defRPr>
                <a:solidFill>
                  <a:schemeClr val="bg1"/>
                </a:solidFill>
              </a:defRPr>
            </a:lvl1pPr>
            <a:lvl2pPr marL="0" indent="0">
              <a:spcBef>
                <a:spcPts val="0"/>
              </a:spcBef>
              <a:buNone/>
              <a:defRPr>
                <a:solidFill>
                  <a:schemeClr val="bg2"/>
                </a:solidFill>
              </a:defRPr>
            </a:lvl2pPr>
            <a:lvl3pPr marL="0" indent="0">
              <a:spcBef>
                <a:spcPts val="0"/>
              </a:spcBef>
              <a:buNone/>
              <a:defRPr>
                <a:solidFill>
                  <a:schemeClr val="bg2"/>
                </a:solidFill>
              </a:defRPr>
            </a:lvl3pPr>
            <a:lvl4pPr marL="0" indent="0">
              <a:spcBef>
                <a:spcPts val="0"/>
              </a:spcBef>
              <a:buNone/>
              <a:defRPr>
                <a:solidFill>
                  <a:schemeClr val="bg2"/>
                </a:solidFill>
              </a:defRPr>
            </a:lvl4pPr>
            <a:lvl5pPr marL="0" indent="0">
              <a:spcBef>
                <a:spcPts val="0"/>
              </a:spcBef>
              <a:buNone/>
              <a:defRPr>
                <a:solidFill>
                  <a:schemeClr val="bg2"/>
                </a:solidFill>
              </a:defRPr>
            </a:lvl5pPr>
          </a:lstStyle>
          <a:p>
            <a:pPr lvl="0"/>
            <a:r>
              <a:rPr lang="en-US"/>
              <a:t>Datum</a:t>
            </a:r>
          </a:p>
        </p:txBody>
      </p:sp>
    </p:spTree>
    <p:extLst>
      <p:ext uri="{BB962C8B-B14F-4D97-AF65-F5344CB8AC3E}">
        <p14:creationId xmlns:p14="http://schemas.microsoft.com/office/powerpoint/2010/main" val="364829813"/>
      </p:ext>
    </p:extLst>
  </p:cSld>
  <p:clrMapOvr>
    <a:masterClrMapping/>
  </p:clrMapOvr>
  <p:extLst>
    <p:ext uri="{DCECCB84-F9BA-43D5-87BE-67443E8EF086}">
      <p15:sldGuideLst xmlns:p15="http://schemas.microsoft.com/office/powerpoint/2012/main">
        <p15:guide id="1" pos="574">
          <p15:clr>
            <a:srgbClr val="FBAE40"/>
          </p15:clr>
        </p15:guide>
        <p15:guide id="2" pos="5881">
          <p15:clr>
            <a:srgbClr val="FBAE40"/>
          </p15:clr>
        </p15:guide>
        <p15:guide id="3" orient="horz" pos="2092">
          <p15:clr>
            <a:srgbClr val="FBAE40"/>
          </p15:clr>
        </p15:guide>
        <p15:guide id="4" orient="horz" pos="2772">
          <p15:clr>
            <a:srgbClr val="FBAE40"/>
          </p15:clr>
        </p15:guide>
        <p15:guide id="5" orient="horz" pos="286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tartsida (Bleki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047B-49A9-43FA-88CF-86F605D05A6D}"/>
              </a:ext>
            </a:extLst>
          </p:cNvPr>
          <p:cNvSpPr>
            <a:spLocks noGrp="1"/>
          </p:cNvSpPr>
          <p:nvPr>
            <p:ph type="ctrTitle" hasCustomPrompt="1"/>
          </p:nvPr>
        </p:nvSpPr>
        <p:spPr>
          <a:xfrm>
            <a:off x="911225" y="2022764"/>
            <a:ext cx="8424863" cy="1440869"/>
          </a:xfrm>
        </p:spPr>
        <p:txBody>
          <a:bodyPr anchor="b"/>
          <a:lstStyle>
            <a:lvl1pPr algn="l">
              <a:defRPr sz="4800" b="0">
                <a:solidFill>
                  <a:schemeClr val="bg1"/>
                </a:solidFill>
                <a:latin typeface="+mn-lt"/>
              </a:defRPr>
            </a:lvl1pPr>
          </a:lstStyle>
          <a:p>
            <a:r>
              <a:rPr lang="sv-SE"/>
              <a:t>Rent vatten är inte en rättighet vi kan ta för givet.</a:t>
            </a:r>
          </a:p>
        </p:txBody>
      </p:sp>
      <p:sp>
        <p:nvSpPr>
          <p:cNvPr id="15" name="Subtitle 2">
            <a:extLst>
              <a:ext uri="{FF2B5EF4-FFF2-40B4-BE49-F238E27FC236}">
                <a16:creationId xmlns:a16="http://schemas.microsoft.com/office/drawing/2014/main" id="{1E87B105-75C9-B416-89AD-7EF19B195A9A}"/>
              </a:ext>
            </a:extLst>
          </p:cNvPr>
          <p:cNvSpPr>
            <a:spLocks noGrp="1"/>
          </p:cNvSpPr>
          <p:nvPr>
            <p:ph type="subTitle" idx="1" hasCustomPrompt="1"/>
          </p:nvPr>
        </p:nvSpPr>
        <p:spPr>
          <a:xfrm>
            <a:off x="911225" y="4045383"/>
            <a:ext cx="8424863" cy="436562"/>
          </a:xfrm>
        </p:spPr>
        <p:txBody>
          <a:bodyPr anchor="b"/>
          <a:lstStyle>
            <a:lvl1pPr marL="0" indent="0" algn="l">
              <a:buNone/>
              <a:defRPr sz="28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Förnamn</a:t>
            </a:r>
            <a:r>
              <a:rPr lang="en-US"/>
              <a:t> </a:t>
            </a:r>
            <a:r>
              <a:rPr lang="en-US" err="1"/>
              <a:t>Efternamn</a:t>
            </a:r>
            <a:endParaRPr lang="sv-SE"/>
          </a:p>
        </p:txBody>
      </p:sp>
      <p:sp>
        <p:nvSpPr>
          <p:cNvPr id="16" name="Text Placeholder 12">
            <a:extLst>
              <a:ext uri="{FF2B5EF4-FFF2-40B4-BE49-F238E27FC236}">
                <a16:creationId xmlns:a16="http://schemas.microsoft.com/office/drawing/2014/main" id="{C20F1836-4535-65B3-08EF-A008FB9CB1A4}"/>
              </a:ext>
            </a:extLst>
          </p:cNvPr>
          <p:cNvSpPr>
            <a:spLocks noGrp="1"/>
          </p:cNvSpPr>
          <p:nvPr>
            <p:ph type="body" sz="quarter" idx="10" hasCustomPrompt="1"/>
          </p:nvPr>
        </p:nvSpPr>
        <p:spPr>
          <a:xfrm>
            <a:off x="911225" y="4488440"/>
            <a:ext cx="8424863" cy="436562"/>
          </a:xfrm>
        </p:spPr>
        <p:txBody>
          <a:bodyPr/>
          <a:lstStyle>
            <a:lvl1pPr marL="0" indent="0">
              <a:buNone/>
              <a:defRPr>
                <a:solidFill>
                  <a:schemeClr val="bg1"/>
                </a:solidFill>
              </a:defRPr>
            </a:lvl1pPr>
            <a:lvl2pPr marL="0" indent="0">
              <a:spcBef>
                <a:spcPts val="0"/>
              </a:spcBef>
              <a:buNone/>
              <a:defRPr>
                <a:solidFill>
                  <a:schemeClr val="bg2"/>
                </a:solidFill>
              </a:defRPr>
            </a:lvl2pPr>
            <a:lvl3pPr marL="0" indent="0">
              <a:spcBef>
                <a:spcPts val="0"/>
              </a:spcBef>
              <a:buNone/>
              <a:defRPr>
                <a:solidFill>
                  <a:schemeClr val="bg2"/>
                </a:solidFill>
              </a:defRPr>
            </a:lvl3pPr>
            <a:lvl4pPr marL="0" indent="0">
              <a:spcBef>
                <a:spcPts val="0"/>
              </a:spcBef>
              <a:buNone/>
              <a:defRPr>
                <a:solidFill>
                  <a:schemeClr val="bg2"/>
                </a:solidFill>
              </a:defRPr>
            </a:lvl4pPr>
            <a:lvl5pPr marL="0" indent="0">
              <a:spcBef>
                <a:spcPts val="0"/>
              </a:spcBef>
              <a:buNone/>
              <a:defRPr>
                <a:solidFill>
                  <a:schemeClr val="bg2"/>
                </a:solidFill>
              </a:defRPr>
            </a:lvl5pPr>
          </a:lstStyle>
          <a:p>
            <a:pPr lvl="0"/>
            <a:r>
              <a:rPr lang="en-US"/>
              <a:t>Datum</a:t>
            </a:r>
          </a:p>
        </p:txBody>
      </p:sp>
    </p:spTree>
    <p:extLst>
      <p:ext uri="{BB962C8B-B14F-4D97-AF65-F5344CB8AC3E}">
        <p14:creationId xmlns:p14="http://schemas.microsoft.com/office/powerpoint/2010/main" val="2335270971"/>
      </p:ext>
    </p:extLst>
  </p:cSld>
  <p:clrMapOvr>
    <a:masterClrMapping/>
  </p:clrMapOvr>
  <p:extLst>
    <p:ext uri="{DCECCB84-F9BA-43D5-87BE-67443E8EF086}">
      <p15:sldGuideLst xmlns:p15="http://schemas.microsoft.com/office/powerpoint/2012/main">
        <p15:guide id="1" pos="574">
          <p15:clr>
            <a:srgbClr val="FBAE40"/>
          </p15:clr>
        </p15:guide>
        <p15:guide id="2" pos="5881">
          <p15:clr>
            <a:srgbClr val="FBAE40"/>
          </p15:clr>
        </p15:guide>
        <p15:guide id="3" orient="horz" pos="2092">
          <p15:clr>
            <a:srgbClr val="FBAE40"/>
          </p15:clr>
        </p15:guide>
        <p15:guide id="4" orient="horz" pos="2772">
          <p15:clr>
            <a:srgbClr val="FBAE40"/>
          </p15:clr>
        </p15:guide>
        <p15:guide id="5" orient="horz" pos="286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rtsida (Dalar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047B-49A9-43FA-88CF-86F605D05A6D}"/>
              </a:ext>
            </a:extLst>
          </p:cNvPr>
          <p:cNvSpPr>
            <a:spLocks noGrp="1"/>
          </p:cNvSpPr>
          <p:nvPr>
            <p:ph type="ctrTitle" hasCustomPrompt="1"/>
          </p:nvPr>
        </p:nvSpPr>
        <p:spPr>
          <a:xfrm>
            <a:off x="911225" y="2022764"/>
            <a:ext cx="8424863" cy="1440869"/>
          </a:xfrm>
        </p:spPr>
        <p:txBody>
          <a:bodyPr anchor="b"/>
          <a:lstStyle>
            <a:lvl1pPr algn="l">
              <a:defRPr sz="4800" b="0">
                <a:solidFill>
                  <a:schemeClr val="bg1"/>
                </a:solidFill>
                <a:latin typeface="+mn-lt"/>
              </a:defRPr>
            </a:lvl1pPr>
          </a:lstStyle>
          <a:p>
            <a:r>
              <a:rPr lang="sv-SE"/>
              <a:t>Rent vatten är inte en rättighet vi kan ta för givet.</a:t>
            </a:r>
          </a:p>
        </p:txBody>
      </p:sp>
      <p:sp>
        <p:nvSpPr>
          <p:cNvPr id="3" name="Subtitle 2">
            <a:extLst>
              <a:ext uri="{FF2B5EF4-FFF2-40B4-BE49-F238E27FC236}">
                <a16:creationId xmlns:a16="http://schemas.microsoft.com/office/drawing/2014/main" id="{D44E67A1-5058-4F50-A93F-DD34E8747657}"/>
              </a:ext>
            </a:extLst>
          </p:cNvPr>
          <p:cNvSpPr>
            <a:spLocks noGrp="1"/>
          </p:cNvSpPr>
          <p:nvPr>
            <p:ph type="subTitle" idx="1" hasCustomPrompt="1"/>
          </p:nvPr>
        </p:nvSpPr>
        <p:spPr>
          <a:xfrm>
            <a:off x="911225" y="4045383"/>
            <a:ext cx="8424863" cy="436562"/>
          </a:xfrm>
        </p:spPr>
        <p:txBody>
          <a:bodyPr anchor="b"/>
          <a:lstStyle>
            <a:lvl1pPr marL="0" indent="0" algn="l">
              <a:buNone/>
              <a:defRPr sz="28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Förnamn</a:t>
            </a:r>
            <a:r>
              <a:rPr lang="en-US"/>
              <a:t> </a:t>
            </a:r>
            <a:r>
              <a:rPr lang="en-US" err="1"/>
              <a:t>Efternamn</a:t>
            </a:r>
            <a:endParaRPr lang="sv-SE"/>
          </a:p>
        </p:txBody>
      </p:sp>
      <p:sp>
        <p:nvSpPr>
          <p:cNvPr id="13" name="Text Placeholder 12">
            <a:extLst>
              <a:ext uri="{FF2B5EF4-FFF2-40B4-BE49-F238E27FC236}">
                <a16:creationId xmlns:a16="http://schemas.microsoft.com/office/drawing/2014/main" id="{F83002BD-1D06-4587-8917-5A93F71E9D79}"/>
              </a:ext>
            </a:extLst>
          </p:cNvPr>
          <p:cNvSpPr>
            <a:spLocks noGrp="1"/>
          </p:cNvSpPr>
          <p:nvPr>
            <p:ph type="body" sz="quarter" idx="10" hasCustomPrompt="1"/>
          </p:nvPr>
        </p:nvSpPr>
        <p:spPr>
          <a:xfrm>
            <a:off x="911225" y="4488440"/>
            <a:ext cx="8424863" cy="436562"/>
          </a:xfrm>
        </p:spPr>
        <p:txBody>
          <a:bodyPr/>
          <a:lstStyle>
            <a:lvl1pPr marL="0" indent="0">
              <a:buNone/>
              <a:defRPr>
                <a:solidFill>
                  <a:schemeClr val="bg1"/>
                </a:solidFill>
              </a:defRPr>
            </a:lvl1pPr>
            <a:lvl2pPr marL="0" indent="0">
              <a:spcBef>
                <a:spcPts val="0"/>
              </a:spcBef>
              <a:buNone/>
              <a:defRPr>
                <a:solidFill>
                  <a:schemeClr val="bg2"/>
                </a:solidFill>
              </a:defRPr>
            </a:lvl2pPr>
            <a:lvl3pPr marL="0" indent="0">
              <a:spcBef>
                <a:spcPts val="0"/>
              </a:spcBef>
              <a:buNone/>
              <a:defRPr>
                <a:solidFill>
                  <a:schemeClr val="bg2"/>
                </a:solidFill>
              </a:defRPr>
            </a:lvl3pPr>
            <a:lvl4pPr marL="0" indent="0">
              <a:spcBef>
                <a:spcPts val="0"/>
              </a:spcBef>
              <a:buNone/>
              <a:defRPr>
                <a:solidFill>
                  <a:schemeClr val="bg2"/>
                </a:solidFill>
              </a:defRPr>
            </a:lvl4pPr>
            <a:lvl5pPr marL="0" indent="0">
              <a:spcBef>
                <a:spcPts val="0"/>
              </a:spcBef>
              <a:buNone/>
              <a:defRPr>
                <a:solidFill>
                  <a:schemeClr val="bg2"/>
                </a:solidFill>
              </a:defRPr>
            </a:lvl5pPr>
          </a:lstStyle>
          <a:p>
            <a:pPr lvl="0"/>
            <a:r>
              <a:rPr lang="en-US"/>
              <a:t>Datum</a:t>
            </a:r>
          </a:p>
        </p:txBody>
      </p:sp>
      <p:sp>
        <p:nvSpPr>
          <p:cNvPr id="8" name="Bild 5">
            <a:extLst>
              <a:ext uri="{FF2B5EF4-FFF2-40B4-BE49-F238E27FC236}">
                <a16:creationId xmlns:a16="http://schemas.microsoft.com/office/drawing/2014/main" id="{3262BBFB-F53B-7D0F-B871-F644B8DAF432}"/>
              </a:ext>
            </a:extLst>
          </p:cNvPr>
          <p:cNvSpPr/>
          <p:nvPr userDrawn="1"/>
        </p:nvSpPr>
        <p:spPr>
          <a:xfrm>
            <a:off x="9685178" y="6142576"/>
            <a:ext cx="1951200" cy="237600"/>
          </a:xfrm>
          <a:custGeom>
            <a:avLst/>
            <a:gdLst>
              <a:gd name="connsiteX0" fmla="*/ 229457 w 6486715"/>
              <a:gd name="connsiteY0" fmla="*/ 36497 h 782019"/>
              <a:gd name="connsiteX1" fmla="*/ 115824 w 6486715"/>
              <a:gd name="connsiteY1" fmla="*/ 168419 h 782019"/>
              <a:gd name="connsiteX2" fmla="*/ 522351 w 6486715"/>
              <a:gd name="connsiteY2" fmla="*/ 557705 h 782019"/>
              <a:gd name="connsiteX3" fmla="*/ 262795 w 6486715"/>
              <a:gd name="connsiteY3" fmla="*/ 781924 h 782019"/>
              <a:gd name="connsiteX4" fmla="*/ 12859 w 6486715"/>
              <a:gd name="connsiteY4" fmla="*/ 692865 h 782019"/>
              <a:gd name="connsiteX5" fmla="*/ 0 w 6486715"/>
              <a:gd name="connsiteY5" fmla="*/ 659623 h 782019"/>
              <a:gd name="connsiteX6" fmla="*/ 0 w 6486715"/>
              <a:gd name="connsiteY6" fmla="*/ 572755 h 782019"/>
              <a:gd name="connsiteX7" fmla="*/ 26765 w 6486715"/>
              <a:gd name="connsiteY7" fmla="*/ 545990 h 782019"/>
              <a:gd name="connsiteX8" fmla="*/ 50387 w 6486715"/>
              <a:gd name="connsiteY8" fmla="*/ 545990 h 782019"/>
              <a:gd name="connsiteX9" fmla="*/ 80391 w 6486715"/>
              <a:gd name="connsiteY9" fmla="*/ 568564 h 782019"/>
              <a:gd name="connsiteX10" fmla="*/ 272415 w 6486715"/>
              <a:gd name="connsiteY10" fmla="*/ 736966 h 782019"/>
              <a:gd name="connsiteX11" fmla="*/ 425768 w 6486715"/>
              <a:gd name="connsiteY11" fmla="*/ 586757 h 782019"/>
              <a:gd name="connsiteX12" fmla="*/ 24670 w 6486715"/>
              <a:gd name="connsiteY12" fmla="*/ 207090 h 782019"/>
              <a:gd name="connsiteX13" fmla="*/ 227362 w 6486715"/>
              <a:gd name="connsiteY13" fmla="*/ 112 h 782019"/>
              <a:gd name="connsiteX14" fmla="*/ 255270 w 6486715"/>
              <a:gd name="connsiteY14" fmla="*/ 16209 h 782019"/>
              <a:gd name="connsiteX15" fmla="*/ 229457 w 6486715"/>
              <a:gd name="connsiteY15" fmla="*/ 36497 h 782019"/>
              <a:gd name="connsiteX16" fmla="*/ 307753 w 6486715"/>
              <a:gd name="connsiteY16" fmla="*/ 129842 h 782019"/>
              <a:gd name="connsiteX17" fmla="*/ 374237 w 6486715"/>
              <a:gd name="connsiteY17" fmla="*/ 196327 h 782019"/>
              <a:gd name="connsiteX18" fmla="*/ 446151 w 6486715"/>
              <a:gd name="connsiteY18" fmla="*/ 121270 h 782019"/>
              <a:gd name="connsiteX19" fmla="*/ 347472 w 6486715"/>
              <a:gd name="connsiteY19" fmla="*/ 9732 h 782019"/>
              <a:gd name="connsiteX20" fmla="*/ 331375 w 6486715"/>
              <a:gd name="connsiteY20" fmla="*/ 24686 h 782019"/>
              <a:gd name="connsiteX21" fmla="*/ 342043 w 6486715"/>
              <a:gd name="connsiteY21" fmla="*/ 53642 h 782019"/>
              <a:gd name="connsiteX22" fmla="*/ 307753 w 6486715"/>
              <a:gd name="connsiteY22" fmla="*/ 129842 h 782019"/>
              <a:gd name="connsiteX23" fmla="*/ 1081088 w 6486715"/>
              <a:gd name="connsiteY23" fmla="*/ 224140 h 782019"/>
              <a:gd name="connsiteX24" fmla="*/ 1081088 w 6486715"/>
              <a:gd name="connsiteY24" fmla="*/ 243476 h 782019"/>
              <a:gd name="connsiteX25" fmla="*/ 1070324 w 6486715"/>
              <a:gd name="connsiteY25" fmla="*/ 254239 h 782019"/>
              <a:gd name="connsiteX26" fmla="*/ 1040321 w 6486715"/>
              <a:gd name="connsiteY26" fmla="*/ 254239 h 782019"/>
              <a:gd name="connsiteX27" fmla="*/ 1009174 w 6486715"/>
              <a:gd name="connsiteY27" fmla="*/ 275670 h 782019"/>
              <a:gd name="connsiteX28" fmla="*/ 818293 w 6486715"/>
              <a:gd name="connsiteY28" fmla="*/ 766874 h 782019"/>
              <a:gd name="connsiteX29" fmla="*/ 806482 w 6486715"/>
              <a:gd name="connsiteY29" fmla="*/ 775447 h 782019"/>
              <a:gd name="connsiteX30" fmla="*/ 763619 w 6486715"/>
              <a:gd name="connsiteY30" fmla="*/ 775447 h 782019"/>
              <a:gd name="connsiteX31" fmla="*/ 751808 w 6486715"/>
              <a:gd name="connsiteY31" fmla="*/ 766874 h 782019"/>
              <a:gd name="connsiteX32" fmla="*/ 559880 w 6486715"/>
              <a:gd name="connsiteY32" fmla="*/ 275670 h 782019"/>
              <a:gd name="connsiteX33" fmla="*/ 528733 w 6486715"/>
              <a:gd name="connsiteY33" fmla="*/ 254239 h 782019"/>
              <a:gd name="connsiteX34" fmla="*/ 499777 w 6486715"/>
              <a:gd name="connsiteY34" fmla="*/ 254239 h 782019"/>
              <a:gd name="connsiteX35" fmla="*/ 489109 w 6486715"/>
              <a:gd name="connsiteY35" fmla="*/ 243476 h 782019"/>
              <a:gd name="connsiteX36" fmla="*/ 489109 w 6486715"/>
              <a:gd name="connsiteY36" fmla="*/ 224140 h 782019"/>
              <a:gd name="connsiteX37" fmla="*/ 499777 w 6486715"/>
              <a:gd name="connsiteY37" fmla="*/ 213472 h 782019"/>
              <a:gd name="connsiteX38" fmla="*/ 742188 w 6486715"/>
              <a:gd name="connsiteY38" fmla="*/ 213472 h 782019"/>
              <a:gd name="connsiteX39" fmla="*/ 752951 w 6486715"/>
              <a:gd name="connsiteY39" fmla="*/ 224140 h 782019"/>
              <a:gd name="connsiteX40" fmla="*/ 752951 w 6486715"/>
              <a:gd name="connsiteY40" fmla="*/ 243476 h 782019"/>
              <a:gd name="connsiteX41" fmla="*/ 742188 w 6486715"/>
              <a:gd name="connsiteY41" fmla="*/ 254239 h 782019"/>
              <a:gd name="connsiteX42" fmla="*/ 707898 w 6486715"/>
              <a:gd name="connsiteY42" fmla="*/ 254239 h 782019"/>
              <a:gd name="connsiteX43" fmla="*/ 686467 w 6486715"/>
              <a:gd name="connsiteY43" fmla="*/ 285290 h 782019"/>
              <a:gd name="connsiteX44" fmla="*/ 799052 w 6486715"/>
              <a:gd name="connsiteY44" fmla="*/ 584566 h 782019"/>
              <a:gd name="connsiteX45" fmla="*/ 834485 w 6486715"/>
              <a:gd name="connsiteY45" fmla="*/ 584566 h 782019"/>
              <a:gd name="connsiteX46" fmla="*/ 942785 w 6486715"/>
              <a:gd name="connsiteY46" fmla="*/ 285290 h 782019"/>
              <a:gd name="connsiteX47" fmla="*/ 920306 w 6486715"/>
              <a:gd name="connsiteY47" fmla="*/ 254239 h 782019"/>
              <a:gd name="connsiteX48" fmla="*/ 883825 w 6486715"/>
              <a:gd name="connsiteY48" fmla="*/ 254239 h 782019"/>
              <a:gd name="connsiteX49" fmla="*/ 873157 w 6486715"/>
              <a:gd name="connsiteY49" fmla="*/ 243476 h 782019"/>
              <a:gd name="connsiteX50" fmla="*/ 873157 w 6486715"/>
              <a:gd name="connsiteY50" fmla="*/ 224140 h 782019"/>
              <a:gd name="connsiteX51" fmla="*/ 883825 w 6486715"/>
              <a:gd name="connsiteY51" fmla="*/ 213472 h 782019"/>
              <a:gd name="connsiteX52" fmla="*/ 1070420 w 6486715"/>
              <a:gd name="connsiteY52" fmla="*/ 213472 h 782019"/>
              <a:gd name="connsiteX53" fmla="*/ 1081088 w 6486715"/>
              <a:gd name="connsiteY53" fmla="*/ 224140 h 782019"/>
              <a:gd name="connsiteX54" fmla="*/ 1531525 w 6486715"/>
              <a:gd name="connsiteY54" fmla="*/ 664957 h 782019"/>
              <a:gd name="connsiteX55" fmla="*/ 1325594 w 6486715"/>
              <a:gd name="connsiteY55" fmla="*/ 781924 h 782019"/>
              <a:gd name="connsiteX56" fmla="*/ 1058513 w 6486715"/>
              <a:gd name="connsiteY56" fmla="*/ 500841 h 782019"/>
              <a:gd name="connsiteX57" fmla="*/ 1332071 w 6486715"/>
              <a:gd name="connsiteY57" fmla="*/ 202709 h 782019"/>
              <a:gd name="connsiteX58" fmla="*/ 1556195 w 6486715"/>
              <a:gd name="connsiteY58" fmla="*/ 452645 h 782019"/>
              <a:gd name="connsiteX59" fmla="*/ 1530477 w 6486715"/>
              <a:gd name="connsiteY59" fmla="*/ 480553 h 782019"/>
              <a:gd name="connsiteX60" fmla="*/ 1196912 w 6486715"/>
              <a:gd name="connsiteY60" fmla="*/ 480553 h 782019"/>
              <a:gd name="connsiteX61" fmla="*/ 1170146 w 6486715"/>
              <a:gd name="connsiteY61" fmla="*/ 508366 h 782019"/>
              <a:gd name="connsiteX62" fmla="*/ 1338548 w 6486715"/>
              <a:gd name="connsiteY62" fmla="*/ 699247 h 782019"/>
              <a:gd name="connsiteX63" fmla="*/ 1501521 w 6486715"/>
              <a:gd name="connsiteY63" fmla="*/ 640287 h 782019"/>
              <a:gd name="connsiteX64" fmla="*/ 1531525 w 6486715"/>
              <a:gd name="connsiteY64" fmla="*/ 632762 h 782019"/>
              <a:gd name="connsiteX65" fmla="*/ 1531525 w 6486715"/>
              <a:gd name="connsiteY65" fmla="*/ 664957 h 782019"/>
              <a:gd name="connsiteX66" fmla="*/ 1177576 w 6486715"/>
              <a:gd name="connsiteY66" fmla="*/ 399019 h 782019"/>
              <a:gd name="connsiteX67" fmla="*/ 1202246 w 6486715"/>
              <a:gd name="connsiteY67" fmla="*/ 429023 h 782019"/>
              <a:gd name="connsiteX68" fmla="*/ 1425321 w 6486715"/>
              <a:gd name="connsiteY68" fmla="*/ 429023 h 782019"/>
              <a:gd name="connsiteX69" fmla="*/ 1452086 w 6486715"/>
              <a:gd name="connsiteY69" fmla="*/ 399019 h 782019"/>
              <a:gd name="connsiteX70" fmla="*/ 1327595 w 6486715"/>
              <a:gd name="connsiteY70" fmla="*/ 247762 h 782019"/>
              <a:gd name="connsiteX71" fmla="*/ 1177576 w 6486715"/>
              <a:gd name="connsiteY71" fmla="*/ 399019 h 782019"/>
              <a:gd name="connsiteX72" fmla="*/ 1816894 w 6486715"/>
              <a:gd name="connsiteY72" fmla="*/ 771161 h 782019"/>
              <a:gd name="connsiteX73" fmla="*/ 1608868 w 6486715"/>
              <a:gd name="connsiteY73" fmla="*/ 771161 h 782019"/>
              <a:gd name="connsiteX74" fmla="*/ 1598105 w 6486715"/>
              <a:gd name="connsiteY74" fmla="*/ 760397 h 782019"/>
              <a:gd name="connsiteX75" fmla="*/ 1598105 w 6486715"/>
              <a:gd name="connsiteY75" fmla="*/ 741062 h 782019"/>
              <a:gd name="connsiteX76" fmla="*/ 1608868 w 6486715"/>
              <a:gd name="connsiteY76" fmla="*/ 730394 h 782019"/>
              <a:gd name="connsiteX77" fmla="*/ 1635633 w 6486715"/>
              <a:gd name="connsiteY77" fmla="*/ 730394 h 782019"/>
              <a:gd name="connsiteX78" fmla="*/ 1662398 w 6486715"/>
              <a:gd name="connsiteY78" fmla="*/ 703628 h 782019"/>
              <a:gd name="connsiteX79" fmla="*/ 1662398 w 6486715"/>
              <a:gd name="connsiteY79" fmla="*/ 338916 h 782019"/>
              <a:gd name="connsiteX80" fmla="*/ 1645253 w 6486715"/>
              <a:gd name="connsiteY80" fmla="*/ 306722 h 782019"/>
              <a:gd name="connsiteX81" fmla="*/ 1600200 w 6486715"/>
              <a:gd name="connsiteY81" fmla="*/ 275670 h 782019"/>
              <a:gd name="connsiteX82" fmla="*/ 1593818 w 6486715"/>
              <a:gd name="connsiteY82" fmla="*/ 262811 h 782019"/>
              <a:gd name="connsiteX83" fmla="*/ 1602391 w 6486715"/>
              <a:gd name="connsiteY83" fmla="*/ 252143 h 782019"/>
              <a:gd name="connsiteX84" fmla="*/ 1733264 w 6486715"/>
              <a:gd name="connsiteY84" fmla="*/ 208138 h 782019"/>
              <a:gd name="connsiteX85" fmla="*/ 1764316 w 6486715"/>
              <a:gd name="connsiteY85" fmla="*/ 229569 h 782019"/>
              <a:gd name="connsiteX86" fmla="*/ 1764316 w 6486715"/>
              <a:gd name="connsiteY86" fmla="*/ 248905 h 782019"/>
              <a:gd name="connsiteX87" fmla="*/ 1794320 w 6486715"/>
              <a:gd name="connsiteY87" fmla="*/ 260716 h 782019"/>
              <a:gd name="connsiteX88" fmla="*/ 1940243 w 6486715"/>
              <a:gd name="connsiteY88" fmla="*/ 201756 h 782019"/>
              <a:gd name="connsiteX89" fmla="*/ 2098929 w 6486715"/>
              <a:gd name="connsiteY89" fmla="*/ 393780 h 782019"/>
              <a:gd name="connsiteX90" fmla="*/ 2098929 w 6486715"/>
              <a:gd name="connsiteY90" fmla="*/ 703724 h 782019"/>
              <a:gd name="connsiteX91" fmla="*/ 2125694 w 6486715"/>
              <a:gd name="connsiteY91" fmla="*/ 730489 h 782019"/>
              <a:gd name="connsiteX92" fmla="*/ 2151412 w 6486715"/>
              <a:gd name="connsiteY92" fmla="*/ 730489 h 782019"/>
              <a:gd name="connsiteX93" fmla="*/ 2162175 w 6486715"/>
              <a:gd name="connsiteY93" fmla="*/ 741157 h 782019"/>
              <a:gd name="connsiteX94" fmla="*/ 2162175 w 6486715"/>
              <a:gd name="connsiteY94" fmla="*/ 760493 h 782019"/>
              <a:gd name="connsiteX95" fmla="*/ 2151412 w 6486715"/>
              <a:gd name="connsiteY95" fmla="*/ 771256 h 782019"/>
              <a:gd name="connsiteX96" fmla="*/ 1943386 w 6486715"/>
              <a:gd name="connsiteY96" fmla="*/ 771256 h 782019"/>
              <a:gd name="connsiteX97" fmla="*/ 1932718 w 6486715"/>
              <a:gd name="connsiteY97" fmla="*/ 760493 h 782019"/>
              <a:gd name="connsiteX98" fmla="*/ 1932718 w 6486715"/>
              <a:gd name="connsiteY98" fmla="*/ 741157 h 782019"/>
              <a:gd name="connsiteX99" fmla="*/ 1943386 w 6486715"/>
              <a:gd name="connsiteY99" fmla="*/ 730489 h 782019"/>
              <a:gd name="connsiteX100" fmla="*/ 1970151 w 6486715"/>
              <a:gd name="connsiteY100" fmla="*/ 730489 h 782019"/>
              <a:gd name="connsiteX101" fmla="*/ 1996916 w 6486715"/>
              <a:gd name="connsiteY101" fmla="*/ 703724 h 782019"/>
              <a:gd name="connsiteX102" fmla="*/ 1996916 w 6486715"/>
              <a:gd name="connsiteY102" fmla="*/ 403401 h 782019"/>
              <a:gd name="connsiteX103" fmla="*/ 1891856 w 6486715"/>
              <a:gd name="connsiteY103" fmla="*/ 276813 h 782019"/>
              <a:gd name="connsiteX104" fmla="*/ 1778222 w 6486715"/>
              <a:gd name="connsiteY104" fmla="*/ 330439 h 782019"/>
              <a:gd name="connsiteX105" fmla="*/ 1764221 w 6486715"/>
              <a:gd name="connsiteY105" fmla="*/ 363681 h 782019"/>
              <a:gd name="connsiteX106" fmla="*/ 1764221 w 6486715"/>
              <a:gd name="connsiteY106" fmla="*/ 703724 h 782019"/>
              <a:gd name="connsiteX107" fmla="*/ 1790986 w 6486715"/>
              <a:gd name="connsiteY107" fmla="*/ 730489 h 782019"/>
              <a:gd name="connsiteX108" fmla="*/ 1816703 w 6486715"/>
              <a:gd name="connsiteY108" fmla="*/ 730489 h 782019"/>
              <a:gd name="connsiteX109" fmla="*/ 1827467 w 6486715"/>
              <a:gd name="connsiteY109" fmla="*/ 741157 h 782019"/>
              <a:gd name="connsiteX110" fmla="*/ 1827467 w 6486715"/>
              <a:gd name="connsiteY110" fmla="*/ 760493 h 782019"/>
              <a:gd name="connsiteX111" fmla="*/ 1816894 w 6486715"/>
              <a:gd name="connsiteY111" fmla="*/ 771161 h 782019"/>
              <a:gd name="connsiteX112" fmla="*/ 2299526 w 6486715"/>
              <a:gd name="connsiteY112" fmla="*/ 326057 h 782019"/>
              <a:gd name="connsiteX113" fmla="*/ 2616994 w 6486715"/>
              <a:gd name="connsiteY113" fmla="*/ 607045 h 782019"/>
              <a:gd name="connsiteX114" fmla="*/ 2398205 w 6486715"/>
              <a:gd name="connsiteY114" fmla="*/ 781924 h 782019"/>
              <a:gd name="connsiteX115" fmla="*/ 2228755 w 6486715"/>
              <a:gd name="connsiteY115" fmla="*/ 731442 h 782019"/>
              <a:gd name="connsiteX116" fmla="*/ 2212658 w 6486715"/>
              <a:gd name="connsiteY116" fmla="*/ 698199 h 782019"/>
              <a:gd name="connsiteX117" fmla="*/ 2212658 w 6486715"/>
              <a:gd name="connsiteY117" fmla="*/ 621999 h 782019"/>
              <a:gd name="connsiteX118" fmla="*/ 2239518 w 6486715"/>
              <a:gd name="connsiteY118" fmla="*/ 595234 h 782019"/>
              <a:gd name="connsiteX119" fmla="*/ 2245900 w 6486715"/>
              <a:gd name="connsiteY119" fmla="*/ 595234 h 782019"/>
              <a:gd name="connsiteX120" fmla="*/ 2275904 w 6486715"/>
              <a:gd name="connsiteY120" fmla="*/ 617808 h 782019"/>
              <a:gd name="connsiteX121" fmla="*/ 2418493 w 6486715"/>
              <a:gd name="connsiteY121" fmla="*/ 736871 h 782019"/>
              <a:gd name="connsiteX122" fmla="*/ 2536508 w 6486715"/>
              <a:gd name="connsiteY122" fmla="*/ 632858 h 782019"/>
              <a:gd name="connsiteX123" fmla="*/ 2224373 w 6486715"/>
              <a:gd name="connsiteY123" fmla="*/ 366920 h 782019"/>
              <a:gd name="connsiteX124" fmla="*/ 2414207 w 6486715"/>
              <a:gd name="connsiteY124" fmla="*/ 202804 h 782019"/>
              <a:gd name="connsiteX125" fmla="*/ 2552605 w 6486715"/>
              <a:gd name="connsiteY125" fmla="*/ 227474 h 782019"/>
              <a:gd name="connsiteX126" fmla="*/ 2571941 w 6486715"/>
              <a:gd name="connsiteY126" fmla="*/ 258525 h 782019"/>
              <a:gd name="connsiteX127" fmla="*/ 2571941 w 6486715"/>
              <a:gd name="connsiteY127" fmla="*/ 328248 h 782019"/>
              <a:gd name="connsiteX128" fmla="*/ 2546223 w 6486715"/>
              <a:gd name="connsiteY128" fmla="*/ 355013 h 782019"/>
              <a:gd name="connsiteX129" fmla="*/ 2544128 w 6486715"/>
              <a:gd name="connsiteY129" fmla="*/ 355013 h 782019"/>
              <a:gd name="connsiteX130" fmla="*/ 2515172 w 6486715"/>
              <a:gd name="connsiteY130" fmla="*/ 335678 h 782019"/>
              <a:gd name="connsiteX131" fmla="*/ 2392871 w 6486715"/>
              <a:gd name="connsiteY131" fmla="*/ 247762 h 782019"/>
              <a:gd name="connsiteX132" fmla="*/ 2299526 w 6486715"/>
              <a:gd name="connsiteY132" fmla="*/ 326057 h 782019"/>
              <a:gd name="connsiteX133" fmla="*/ 2695289 w 6486715"/>
              <a:gd name="connsiteY133" fmla="*/ 102982 h 782019"/>
              <a:gd name="connsiteX134" fmla="*/ 2650236 w 6486715"/>
              <a:gd name="connsiteY134" fmla="*/ 71835 h 782019"/>
              <a:gd name="connsiteX135" fmla="*/ 2643854 w 6486715"/>
              <a:gd name="connsiteY135" fmla="*/ 58976 h 782019"/>
              <a:gd name="connsiteX136" fmla="*/ 2652427 w 6486715"/>
              <a:gd name="connsiteY136" fmla="*/ 48308 h 782019"/>
              <a:gd name="connsiteX137" fmla="*/ 2783301 w 6486715"/>
              <a:gd name="connsiteY137" fmla="*/ 4303 h 782019"/>
              <a:gd name="connsiteX138" fmla="*/ 2814352 w 6486715"/>
              <a:gd name="connsiteY138" fmla="*/ 25734 h 782019"/>
              <a:gd name="connsiteX139" fmla="*/ 2814352 w 6486715"/>
              <a:gd name="connsiteY139" fmla="*/ 466551 h 782019"/>
              <a:gd name="connsiteX140" fmla="*/ 2847594 w 6486715"/>
              <a:gd name="connsiteY140" fmla="*/ 479410 h 782019"/>
              <a:gd name="connsiteX141" fmla="*/ 3012758 w 6486715"/>
              <a:gd name="connsiteY141" fmla="*/ 298149 h 782019"/>
              <a:gd name="connsiteX142" fmla="*/ 2997708 w 6486715"/>
              <a:gd name="connsiteY142" fmla="*/ 264907 h 782019"/>
              <a:gd name="connsiteX143" fmla="*/ 2976277 w 6486715"/>
              <a:gd name="connsiteY143" fmla="*/ 264907 h 782019"/>
              <a:gd name="connsiteX144" fmla="*/ 2965514 w 6486715"/>
              <a:gd name="connsiteY144" fmla="*/ 254239 h 782019"/>
              <a:gd name="connsiteX145" fmla="*/ 2965514 w 6486715"/>
              <a:gd name="connsiteY145" fmla="*/ 224235 h 782019"/>
              <a:gd name="connsiteX146" fmla="*/ 2976277 w 6486715"/>
              <a:gd name="connsiteY146" fmla="*/ 213567 h 782019"/>
              <a:gd name="connsiteX147" fmla="*/ 3178969 w 6486715"/>
              <a:gd name="connsiteY147" fmla="*/ 213567 h 782019"/>
              <a:gd name="connsiteX148" fmla="*/ 3189732 w 6486715"/>
              <a:gd name="connsiteY148" fmla="*/ 224235 h 782019"/>
              <a:gd name="connsiteX149" fmla="*/ 3189732 w 6486715"/>
              <a:gd name="connsiteY149" fmla="*/ 254239 h 782019"/>
              <a:gd name="connsiteX150" fmla="*/ 3178969 w 6486715"/>
              <a:gd name="connsiteY150" fmla="*/ 264907 h 782019"/>
              <a:gd name="connsiteX151" fmla="*/ 3141440 w 6486715"/>
              <a:gd name="connsiteY151" fmla="*/ 264907 h 782019"/>
              <a:gd name="connsiteX152" fmla="*/ 3109246 w 6486715"/>
              <a:gd name="connsiteY152" fmla="*/ 279956 h 782019"/>
              <a:gd name="connsiteX153" fmla="*/ 2993422 w 6486715"/>
              <a:gd name="connsiteY153" fmla="*/ 409687 h 782019"/>
              <a:gd name="connsiteX154" fmla="*/ 2990184 w 6486715"/>
              <a:gd name="connsiteY154" fmla="*/ 447215 h 782019"/>
              <a:gd name="connsiteX155" fmla="*/ 3153251 w 6486715"/>
              <a:gd name="connsiteY155" fmla="*/ 712106 h 782019"/>
              <a:gd name="connsiteX156" fmla="*/ 3185446 w 6486715"/>
              <a:gd name="connsiteY156" fmla="*/ 730394 h 782019"/>
              <a:gd name="connsiteX157" fmla="*/ 3205829 w 6486715"/>
              <a:gd name="connsiteY157" fmla="*/ 730394 h 782019"/>
              <a:gd name="connsiteX158" fmla="*/ 3216593 w 6486715"/>
              <a:gd name="connsiteY158" fmla="*/ 741062 h 782019"/>
              <a:gd name="connsiteX159" fmla="*/ 3216593 w 6486715"/>
              <a:gd name="connsiteY159" fmla="*/ 760397 h 782019"/>
              <a:gd name="connsiteX160" fmla="*/ 3205829 w 6486715"/>
              <a:gd name="connsiteY160" fmla="*/ 771161 h 782019"/>
              <a:gd name="connsiteX161" fmla="*/ 2990279 w 6486715"/>
              <a:gd name="connsiteY161" fmla="*/ 771161 h 782019"/>
              <a:gd name="connsiteX162" fmla="*/ 2979611 w 6486715"/>
              <a:gd name="connsiteY162" fmla="*/ 760397 h 782019"/>
              <a:gd name="connsiteX163" fmla="*/ 2979611 w 6486715"/>
              <a:gd name="connsiteY163" fmla="*/ 741062 h 782019"/>
              <a:gd name="connsiteX164" fmla="*/ 2990279 w 6486715"/>
              <a:gd name="connsiteY164" fmla="*/ 730394 h 782019"/>
              <a:gd name="connsiteX165" fmla="*/ 3007424 w 6486715"/>
              <a:gd name="connsiteY165" fmla="*/ 730394 h 782019"/>
              <a:gd name="connsiteX166" fmla="*/ 3025712 w 6486715"/>
              <a:gd name="connsiteY166" fmla="*/ 698199 h 782019"/>
              <a:gd name="connsiteX167" fmla="*/ 2918460 w 6486715"/>
              <a:gd name="connsiteY167" fmla="*/ 522272 h 782019"/>
              <a:gd name="connsiteX168" fmla="*/ 2880932 w 6486715"/>
              <a:gd name="connsiteY168" fmla="*/ 517986 h 782019"/>
              <a:gd name="connsiteX169" fmla="*/ 2827306 w 6486715"/>
              <a:gd name="connsiteY169" fmla="*/ 573707 h 782019"/>
              <a:gd name="connsiteX170" fmla="*/ 2814447 w 6486715"/>
              <a:gd name="connsiteY170" fmla="*/ 606950 h 782019"/>
              <a:gd name="connsiteX171" fmla="*/ 2814447 w 6486715"/>
              <a:gd name="connsiteY171" fmla="*/ 703533 h 782019"/>
              <a:gd name="connsiteX172" fmla="*/ 2841212 w 6486715"/>
              <a:gd name="connsiteY172" fmla="*/ 730298 h 782019"/>
              <a:gd name="connsiteX173" fmla="*/ 2877693 w 6486715"/>
              <a:gd name="connsiteY173" fmla="*/ 730298 h 782019"/>
              <a:gd name="connsiteX174" fmla="*/ 2888456 w 6486715"/>
              <a:gd name="connsiteY174" fmla="*/ 740967 h 782019"/>
              <a:gd name="connsiteX175" fmla="*/ 2888456 w 6486715"/>
              <a:gd name="connsiteY175" fmla="*/ 760302 h 782019"/>
              <a:gd name="connsiteX176" fmla="*/ 2877693 w 6486715"/>
              <a:gd name="connsiteY176" fmla="*/ 771065 h 782019"/>
              <a:gd name="connsiteX177" fmla="*/ 2658904 w 6486715"/>
              <a:gd name="connsiteY177" fmla="*/ 771065 h 782019"/>
              <a:gd name="connsiteX178" fmla="*/ 2648236 w 6486715"/>
              <a:gd name="connsiteY178" fmla="*/ 760302 h 782019"/>
              <a:gd name="connsiteX179" fmla="*/ 2648236 w 6486715"/>
              <a:gd name="connsiteY179" fmla="*/ 740967 h 782019"/>
              <a:gd name="connsiteX180" fmla="*/ 2658904 w 6486715"/>
              <a:gd name="connsiteY180" fmla="*/ 730298 h 782019"/>
              <a:gd name="connsiteX181" fmla="*/ 2685764 w 6486715"/>
              <a:gd name="connsiteY181" fmla="*/ 730298 h 782019"/>
              <a:gd name="connsiteX182" fmla="*/ 2712530 w 6486715"/>
              <a:gd name="connsiteY182" fmla="*/ 703533 h 782019"/>
              <a:gd name="connsiteX183" fmla="*/ 2712530 w 6486715"/>
              <a:gd name="connsiteY183" fmla="*/ 135081 h 782019"/>
              <a:gd name="connsiteX184" fmla="*/ 2695289 w 6486715"/>
              <a:gd name="connsiteY184" fmla="*/ 102982 h 782019"/>
              <a:gd name="connsiteX185" fmla="*/ 3234785 w 6486715"/>
              <a:gd name="connsiteY185" fmla="*/ 254239 h 782019"/>
              <a:gd name="connsiteX186" fmla="*/ 3234785 w 6486715"/>
              <a:gd name="connsiteY186" fmla="*/ 224235 h 782019"/>
              <a:gd name="connsiteX187" fmla="*/ 3245453 w 6486715"/>
              <a:gd name="connsiteY187" fmla="*/ 213567 h 782019"/>
              <a:gd name="connsiteX188" fmla="*/ 3342037 w 6486715"/>
              <a:gd name="connsiteY188" fmla="*/ 95552 h 782019"/>
              <a:gd name="connsiteX189" fmla="*/ 3370993 w 6486715"/>
              <a:gd name="connsiteY189" fmla="*/ 70883 h 782019"/>
              <a:gd name="connsiteX190" fmla="*/ 3374231 w 6486715"/>
              <a:gd name="connsiteY190" fmla="*/ 70883 h 782019"/>
              <a:gd name="connsiteX191" fmla="*/ 3400997 w 6486715"/>
              <a:gd name="connsiteY191" fmla="*/ 97648 h 782019"/>
              <a:gd name="connsiteX192" fmla="*/ 3400997 w 6486715"/>
              <a:gd name="connsiteY192" fmla="*/ 186611 h 782019"/>
              <a:gd name="connsiteX193" fmla="*/ 3427762 w 6486715"/>
              <a:gd name="connsiteY193" fmla="*/ 213472 h 782019"/>
              <a:gd name="connsiteX194" fmla="*/ 3546825 w 6486715"/>
              <a:gd name="connsiteY194" fmla="*/ 213472 h 782019"/>
              <a:gd name="connsiteX195" fmla="*/ 3557588 w 6486715"/>
              <a:gd name="connsiteY195" fmla="*/ 224140 h 782019"/>
              <a:gd name="connsiteX196" fmla="*/ 3557588 w 6486715"/>
              <a:gd name="connsiteY196" fmla="*/ 254144 h 782019"/>
              <a:gd name="connsiteX197" fmla="*/ 3546825 w 6486715"/>
              <a:gd name="connsiteY197" fmla="*/ 264812 h 782019"/>
              <a:gd name="connsiteX198" fmla="*/ 3427762 w 6486715"/>
              <a:gd name="connsiteY198" fmla="*/ 264812 h 782019"/>
              <a:gd name="connsiteX199" fmla="*/ 3400997 w 6486715"/>
              <a:gd name="connsiteY199" fmla="*/ 291672 h 782019"/>
              <a:gd name="connsiteX200" fmla="*/ 3400997 w 6486715"/>
              <a:gd name="connsiteY200" fmla="*/ 623047 h 782019"/>
              <a:gd name="connsiteX201" fmla="*/ 3477197 w 6486715"/>
              <a:gd name="connsiteY201" fmla="*/ 716392 h 782019"/>
              <a:gd name="connsiteX202" fmla="*/ 3543681 w 6486715"/>
              <a:gd name="connsiteY202" fmla="*/ 699247 h 782019"/>
              <a:gd name="connsiteX203" fmla="*/ 3576923 w 6486715"/>
              <a:gd name="connsiteY203" fmla="*/ 698199 h 782019"/>
              <a:gd name="connsiteX204" fmla="*/ 3570542 w 6486715"/>
              <a:gd name="connsiteY204" fmla="*/ 731442 h 782019"/>
              <a:gd name="connsiteX205" fmla="*/ 3436430 w 6486715"/>
              <a:gd name="connsiteY205" fmla="*/ 781924 h 782019"/>
              <a:gd name="connsiteX206" fmla="*/ 3299175 w 6486715"/>
              <a:gd name="connsiteY206" fmla="*/ 633905 h 782019"/>
              <a:gd name="connsiteX207" fmla="*/ 3299175 w 6486715"/>
              <a:gd name="connsiteY207" fmla="*/ 291768 h 782019"/>
              <a:gd name="connsiteX208" fmla="*/ 3272409 w 6486715"/>
              <a:gd name="connsiteY208" fmla="*/ 264907 h 782019"/>
              <a:gd name="connsiteX209" fmla="*/ 3245644 w 6486715"/>
              <a:gd name="connsiteY209" fmla="*/ 264907 h 782019"/>
              <a:gd name="connsiteX210" fmla="*/ 3234785 w 6486715"/>
              <a:gd name="connsiteY210" fmla="*/ 254239 h 782019"/>
              <a:gd name="connsiteX211" fmla="*/ 3951256 w 6486715"/>
              <a:gd name="connsiteY211" fmla="*/ 767922 h 782019"/>
              <a:gd name="connsiteX212" fmla="*/ 3688461 w 6486715"/>
              <a:gd name="connsiteY212" fmla="*/ 84694 h 782019"/>
              <a:gd name="connsiteX213" fmla="*/ 3657410 w 6486715"/>
              <a:gd name="connsiteY213" fmla="*/ 63263 h 782019"/>
              <a:gd name="connsiteX214" fmla="*/ 3611309 w 6486715"/>
              <a:gd name="connsiteY214" fmla="*/ 63263 h 782019"/>
              <a:gd name="connsiteX215" fmla="*/ 3600545 w 6486715"/>
              <a:gd name="connsiteY215" fmla="*/ 52499 h 782019"/>
              <a:gd name="connsiteX216" fmla="*/ 3600545 w 6486715"/>
              <a:gd name="connsiteY216" fmla="*/ 20305 h 782019"/>
              <a:gd name="connsiteX217" fmla="*/ 3611309 w 6486715"/>
              <a:gd name="connsiteY217" fmla="*/ 9637 h 782019"/>
              <a:gd name="connsiteX218" fmla="*/ 3884771 w 6486715"/>
              <a:gd name="connsiteY218" fmla="*/ 9637 h 782019"/>
              <a:gd name="connsiteX219" fmla="*/ 3895535 w 6486715"/>
              <a:gd name="connsiteY219" fmla="*/ 20305 h 782019"/>
              <a:gd name="connsiteX220" fmla="*/ 3895535 w 6486715"/>
              <a:gd name="connsiteY220" fmla="*/ 52499 h 782019"/>
              <a:gd name="connsiteX221" fmla="*/ 3884771 w 6486715"/>
              <a:gd name="connsiteY221" fmla="*/ 63263 h 782019"/>
              <a:gd name="connsiteX222" fmla="*/ 3842957 w 6486715"/>
              <a:gd name="connsiteY222" fmla="*/ 63263 h 782019"/>
              <a:gd name="connsiteX223" fmla="*/ 3821526 w 6486715"/>
              <a:gd name="connsiteY223" fmla="*/ 94314 h 782019"/>
              <a:gd name="connsiteX224" fmla="*/ 3982403 w 6486715"/>
              <a:gd name="connsiteY224" fmla="*/ 544752 h 782019"/>
              <a:gd name="connsiteX225" fmla="*/ 4017740 w 6486715"/>
              <a:gd name="connsiteY225" fmla="*/ 544752 h 782019"/>
              <a:gd name="connsiteX226" fmla="*/ 4177570 w 6486715"/>
              <a:gd name="connsiteY226" fmla="*/ 94314 h 782019"/>
              <a:gd name="connsiteX227" fmla="*/ 4156139 w 6486715"/>
              <a:gd name="connsiteY227" fmla="*/ 63263 h 782019"/>
              <a:gd name="connsiteX228" fmla="*/ 4101465 w 6486715"/>
              <a:gd name="connsiteY228" fmla="*/ 63263 h 782019"/>
              <a:gd name="connsiteX229" fmla="*/ 4090702 w 6486715"/>
              <a:gd name="connsiteY229" fmla="*/ 52499 h 782019"/>
              <a:gd name="connsiteX230" fmla="*/ 4090702 w 6486715"/>
              <a:gd name="connsiteY230" fmla="*/ 20305 h 782019"/>
              <a:gd name="connsiteX231" fmla="*/ 4101465 w 6486715"/>
              <a:gd name="connsiteY231" fmla="*/ 9637 h 782019"/>
              <a:gd name="connsiteX232" fmla="*/ 4337400 w 6486715"/>
              <a:gd name="connsiteY232" fmla="*/ 9637 h 782019"/>
              <a:gd name="connsiteX233" fmla="*/ 4348068 w 6486715"/>
              <a:gd name="connsiteY233" fmla="*/ 20305 h 782019"/>
              <a:gd name="connsiteX234" fmla="*/ 4348068 w 6486715"/>
              <a:gd name="connsiteY234" fmla="*/ 52499 h 782019"/>
              <a:gd name="connsiteX235" fmla="*/ 4337400 w 6486715"/>
              <a:gd name="connsiteY235" fmla="*/ 63263 h 782019"/>
              <a:gd name="connsiteX236" fmla="*/ 4293394 w 6486715"/>
              <a:gd name="connsiteY236" fmla="*/ 63263 h 782019"/>
              <a:gd name="connsiteX237" fmla="*/ 4262247 w 6486715"/>
              <a:gd name="connsiteY237" fmla="*/ 84694 h 782019"/>
              <a:gd name="connsiteX238" fmla="*/ 4002691 w 6486715"/>
              <a:gd name="connsiteY238" fmla="*/ 767922 h 782019"/>
              <a:gd name="connsiteX239" fmla="*/ 3990880 w 6486715"/>
              <a:gd name="connsiteY239" fmla="*/ 776495 h 782019"/>
              <a:gd name="connsiteX240" fmla="*/ 3962972 w 6486715"/>
              <a:gd name="connsiteY240" fmla="*/ 776495 h 782019"/>
              <a:gd name="connsiteX241" fmla="*/ 3951256 w 6486715"/>
              <a:gd name="connsiteY241" fmla="*/ 767922 h 782019"/>
              <a:gd name="connsiteX242" fmla="*/ 4545425 w 6486715"/>
              <a:gd name="connsiteY242" fmla="*/ 710010 h 782019"/>
              <a:gd name="connsiteX243" fmla="*/ 4520756 w 6486715"/>
              <a:gd name="connsiteY243" fmla="*/ 704676 h 782019"/>
              <a:gd name="connsiteX244" fmla="*/ 4377023 w 6486715"/>
              <a:gd name="connsiteY244" fmla="*/ 781924 h 782019"/>
              <a:gd name="connsiteX245" fmla="*/ 4232243 w 6486715"/>
              <a:gd name="connsiteY245" fmla="*/ 645717 h 782019"/>
              <a:gd name="connsiteX246" fmla="*/ 4509993 w 6486715"/>
              <a:gd name="connsiteY246" fmla="*/ 447311 h 782019"/>
              <a:gd name="connsiteX247" fmla="*/ 4533614 w 6486715"/>
              <a:gd name="connsiteY247" fmla="*/ 418355 h 782019"/>
              <a:gd name="connsiteX248" fmla="*/ 4533614 w 6486715"/>
              <a:gd name="connsiteY248" fmla="*/ 353966 h 782019"/>
              <a:gd name="connsiteX249" fmla="*/ 4482084 w 6486715"/>
              <a:gd name="connsiteY249" fmla="*/ 239189 h 782019"/>
              <a:gd name="connsiteX250" fmla="*/ 4458462 w 6486715"/>
              <a:gd name="connsiteY250" fmla="*/ 217758 h 782019"/>
              <a:gd name="connsiteX251" fmla="*/ 4486371 w 6486715"/>
              <a:gd name="connsiteY251" fmla="*/ 202709 h 782019"/>
              <a:gd name="connsiteX252" fmla="*/ 4635437 w 6486715"/>
              <a:gd name="connsiteY252" fmla="*/ 350727 h 782019"/>
              <a:gd name="connsiteX253" fmla="*/ 4635437 w 6486715"/>
              <a:gd name="connsiteY253" fmla="*/ 658575 h 782019"/>
              <a:gd name="connsiteX254" fmla="*/ 4675156 w 6486715"/>
              <a:gd name="connsiteY254" fmla="*/ 717535 h 782019"/>
              <a:gd name="connsiteX255" fmla="*/ 4708399 w 6486715"/>
              <a:gd name="connsiteY255" fmla="*/ 707915 h 782019"/>
              <a:gd name="connsiteX256" fmla="*/ 4742688 w 6486715"/>
              <a:gd name="connsiteY256" fmla="*/ 707915 h 782019"/>
              <a:gd name="connsiteX257" fmla="*/ 4736307 w 6486715"/>
              <a:gd name="connsiteY257" fmla="*/ 742205 h 782019"/>
              <a:gd name="connsiteX258" fmla="*/ 4648391 w 6486715"/>
              <a:gd name="connsiteY258" fmla="*/ 781924 h 782019"/>
              <a:gd name="connsiteX259" fmla="*/ 4545425 w 6486715"/>
              <a:gd name="connsiteY259" fmla="*/ 710010 h 782019"/>
              <a:gd name="connsiteX260" fmla="*/ 4391025 w 6486715"/>
              <a:gd name="connsiteY260" fmla="*/ 228426 h 782019"/>
              <a:gd name="connsiteX261" fmla="*/ 4374928 w 6486715"/>
              <a:gd name="connsiteY261" fmla="*/ 213472 h 782019"/>
              <a:gd name="connsiteX262" fmla="*/ 4276249 w 6486715"/>
              <a:gd name="connsiteY262" fmla="*/ 325010 h 782019"/>
              <a:gd name="connsiteX263" fmla="*/ 4348068 w 6486715"/>
              <a:gd name="connsiteY263" fmla="*/ 400067 h 782019"/>
              <a:gd name="connsiteX264" fmla="*/ 4414552 w 6486715"/>
              <a:gd name="connsiteY264" fmla="*/ 333582 h 782019"/>
              <a:gd name="connsiteX265" fmla="*/ 4380262 w 6486715"/>
              <a:gd name="connsiteY265" fmla="*/ 257477 h 782019"/>
              <a:gd name="connsiteX266" fmla="*/ 4391025 w 6486715"/>
              <a:gd name="connsiteY266" fmla="*/ 228426 h 782019"/>
              <a:gd name="connsiteX267" fmla="*/ 4502563 w 6486715"/>
              <a:gd name="connsiteY267" fmla="*/ 499889 h 782019"/>
              <a:gd name="connsiteX268" fmla="*/ 4341686 w 6486715"/>
              <a:gd name="connsiteY268" fmla="*/ 637144 h 782019"/>
              <a:gd name="connsiteX269" fmla="*/ 4414647 w 6486715"/>
              <a:gd name="connsiteY269" fmla="*/ 713344 h 782019"/>
              <a:gd name="connsiteX270" fmla="*/ 4533710 w 6486715"/>
              <a:gd name="connsiteY270" fmla="*/ 569612 h 782019"/>
              <a:gd name="connsiteX271" fmla="*/ 4533710 w 6486715"/>
              <a:gd name="connsiteY271" fmla="*/ 522463 h 782019"/>
              <a:gd name="connsiteX272" fmla="*/ 4502563 w 6486715"/>
              <a:gd name="connsiteY272" fmla="*/ 499889 h 782019"/>
              <a:gd name="connsiteX273" fmla="*/ 5372386 w 6486715"/>
              <a:gd name="connsiteY273" fmla="*/ 731537 h 782019"/>
              <a:gd name="connsiteX274" fmla="*/ 5238274 w 6486715"/>
              <a:gd name="connsiteY274" fmla="*/ 782019 h 782019"/>
              <a:gd name="connsiteX275" fmla="*/ 5101019 w 6486715"/>
              <a:gd name="connsiteY275" fmla="*/ 634001 h 782019"/>
              <a:gd name="connsiteX276" fmla="*/ 5101019 w 6486715"/>
              <a:gd name="connsiteY276" fmla="*/ 291863 h 782019"/>
              <a:gd name="connsiteX277" fmla="*/ 5074254 w 6486715"/>
              <a:gd name="connsiteY277" fmla="*/ 265002 h 782019"/>
              <a:gd name="connsiteX278" fmla="*/ 4929473 w 6486715"/>
              <a:gd name="connsiteY278" fmla="*/ 265002 h 782019"/>
              <a:gd name="connsiteX279" fmla="*/ 4902708 w 6486715"/>
              <a:gd name="connsiteY279" fmla="*/ 291863 h 782019"/>
              <a:gd name="connsiteX280" fmla="*/ 4902708 w 6486715"/>
              <a:gd name="connsiteY280" fmla="*/ 658670 h 782019"/>
              <a:gd name="connsiteX281" fmla="*/ 4963859 w 6486715"/>
              <a:gd name="connsiteY281" fmla="*/ 717630 h 782019"/>
              <a:gd name="connsiteX282" fmla="*/ 5007865 w 6486715"/>
              <a:gd name="connsiteY282" fmla="*/ 705819 h 782019"/>
              <a:gd name="connsiteX283" fmla="*/ 5042154 w 6486715"/>
              <a:gd name="connsiteY283" fmla="*/ 707915 h 782019"/>
              <a:gd name="connsiteX284" fmla="*/ 5035773 w 6486715"/>
              <a:gd name="connsiteY284" fmla="*/ 740109 h 782019"/>
              <a:gd name="connsiteX285" fmla="*/ 4926425 w 6486715"/>
              <a:gd name="connsiteY285" fmla="*/ 781924 h 782019"/>
              <a:gd name="connsiteX286" fmla="*/ 4800886 w 6486715"/>
              <a:gd name="connsiteY286" fmla="*/ 663909 h 782019"/>
              <a:gd name="connsiteX287" fmla="*/ 4800886 w 6486715"/>
              <a:gd name="connsiteY287" fmla="*/ 291768 h 782019"/>
              <a:gd name="connsiteX288" fmla="*/ 4774121 w 6486715"/>
              <a:gd name="connsiteY288" fmla="*/ 264907 h 782019"/>
              <a:gd name="connsiteX289" fmla="*/ 4747355 w 6486715"/>
              <a:gd name="connsiteY289" fmla="*/ 264907 h 782019"/>
              <a:gd name="connsiteX290" fmla="*/ 4736592 w 6486715"/>
              <a:gd name="connsiteY290" fmla="*/ 254239 h 782019"/>
              <a:gd name="connsiteX291" fmla="*/ 4736592 w 6486715"/>
              <a:gd name="connsiteY291" fmla="*/ 224235 h 782019"/>
              <a:gd name="connsiteX292" fmla="*/ 4747355 w 6486715"/>
              <a:gd name="connsiteY292" fmla="*/ 213567 h 782019"/>
              <a:gd name="connsiteX293" fmla="*/ 4843844 w 6486715"/>
              <a:gd name="connsiteY293" fmla="*/ 95552 h 782019"/>
              <a:gd name="connsiteX294" fmla="*/ 4872800 w 6486715"/>
              <a:gd name="connsiteY294" fmla="*/ 70883 h 782019"/>
              <a:gd name="connsiteX295" fmla="*/ 4876038 w 6486715"/>
              <a:gd name="connsiteY295" fmla="*/ 70883 h 782019"/>
              <a:gd name="connsiteX296" fmla="*/ 4902804 w 6486715"/>
              <a:gd name="connsiteY296" fmla="*/ 97648 h 782019"/>
              <a:gd name="connsiteX297" fmla="*/ 4902804 w 6486715"/>
              <a:gd name="connsiteY297" fmla="*/ 186611 h 782019"/>
              <a:gd name="connsiteX298" fmla="*/ 4929569 w 6486715"/>
              <a:gd name="connsiteY298" fmla="*/ 213472 h 782019"/>
              <a:gd name="connsiteX299" fmla="*/ 5004721 w 6486715"/>
              <a:gd name="connsiteY299" fmla="*/ 213472 h 782019"/>
              <a:gd name="connsiteX300" fmla="*/ 5145215 w 6486715"/>
              <a:gd name="connsiteY300" fmla="*/ 95457 h 782019"/>
              <a:gd name="connsiteX301" fmla="*/ 5174171 w 6486715"/>
              <a:gd name="connsiteY301" fmla="*/ 70787 h 782019"/>
              <a:gd name="connsiteX302" fmla="*/ 5176361 w 6486715"/>
              <a:gd name="connsiteY302" fmla="*/ 70787 h 782019"/>
              <a:gd name="connsiteX303" fmla="*/ 5203127 w 6486715"/>
              <a:gd name="connsiteY303" fmla="*/ 97553 h 782019"/>
              <a:gd name="connsiteX304" fmla="*/ 5203127 w 6486715"/>
              <a:gd name="connsiteY304" fmla="*/ 186516 h 782019"/>
              <a:gd name="connsiteX305" fmla="*/ 5229892 w 6486715"/>
              <a:gd name="connsiteY305" fmla="*/ 213377 h 782019"/>
              <a:gd name="connsiteX306" fmla="*/ 5348955 w 6486715"/>
              <a:gd name="connsiteY306" fmla="*/ 213377 h 782019"/>
              <a:gd name="connsiteX307" fmla="*/ 5359718 w 6486715"/>
              <a:gd name="connsiteY307" fmla="*/ 224045 h 782019"/>
              <a:gd name="connsiteX308" fmla="*/ 5359718 w 6486715"/>
              <a:gd name="connsiteY308" fmla="*/ 254048 h 782019"/>
              <a:gd name="connsiteX309" fmla="*/ 5348955 w 6486715"/>
              <a:gd name="connsiteY309" fmla="*/ 264716 h 782019"/>
              <a:gd name="connsiteX310" fmla="*/ 5229892 w 6486715"/>
              <a:gd name="connsiteY310" fmla="*/ 264716 h 782019"/>
              <a:gd name="connsiteX311" fmla="*/ 5203127 w 6486715"/>
              <a:gd name="connsiteY311" fmla="*/ 291577 h 782019"/>
              <a:gd name="connsiteX312" fmla="*/ 5203127 w 6486715"/>
              <a:gd name="connsiteY312" fmla="*/ 622952 h 782019"/>
              <a:gd name="connsiteX313" fmla="*/ 5279327 w 6486715"/>
              <a:gd name="connsiteY313" fmla="*/ 716297 h 782019"/>
              <a:gd name="connsiteX314" fmla="*/ 5345811 w 6486715"/>
              <a:gd name="connsiteY314" fmla="*/ 699152 h 782019"/>
              <a:gd name="connsiteX315" fmla="*/ 5379054 w 6486715"/>
              <a:gd name="connsiteY315" fmla="*/ 698104 h 782019"/>
              <a:gd name="connsiteX316" fmla="*/ 5372386 w 6486715"/>
              <a:gd name="connsiteY316" fmla="*/ 731537 h 782019"/>
              <a:gd name="connsiteX317" fmla="*/ 5856161 w 6486715"/>
              <a:gd name="connsiteY317" fmla="*/ 664957 h 782019"/>
              <a:gd name="connsiteX318" fmla="*/ 5650230 w 6486715"/>
              <a:gd name="connsiteY318" fmla="*/ 781924 h 782019"/>
              <a:gd name="connsiteX319" fmla="*/ 5383149 w 6486715"/>
              <a:gd name="connsiteY319" fmla="*/ 500841 h 782019"/>
              <a:gd name="connsiteX320" fmla="*/ 5656708 w 6486715"/>
              <a:gd name="connsiteY320" fmla="*/ 202709 h 782019"/>
              <a:gd name="connsiteX321" fmla="*/ 5880830 w 6486715"/>
              <a:gd name="connsiteY321" fmla="*/ 452645 h 782019"/>
              <a:gd name="connsiteX322" fmla="*/ 5855113 w 6486715"/>
              <a:gd name="connsiteY322" fmla="*/ 480553 h 782019"/>
              <a:gd name="connsiteX323" fmla="*/ 5521452 w 6486715"/>
              <a:gd name="connsiteY323" fmla="*/ 480553 h 782019"/>
              <a:gd name="connsiteX324" fmla="*/ 5494687 w 6486715"/>
              <a:gd name="connsiteY324" fmla="*/ 508366 h 782019"/>
              <a:gd name="connsiteX325" fmla="*/ 5663089 w 6486715"/>
              <a:gd name="connsiteY325" fmla="*/ 699247 h 782019"/>
              <a:gd name="connsiteX326" fmla="*/ 5826062 w 6486715"/>
              <a:gd name="connsiteY326" fmla="*/ 640287 h 782019"/>
              <a:gd name="connsiteX327" fmla="*/ 5856066 w 6486715"/>
              <a:gd name="connsiteY327" fmla="*/ 632762 h 782019"/>
              <a:gd name="connsiteX328" fmla="*/ 5856161 w 6486715"/>
              <a:gd name="connsiteY328" fmla="*/ 664957 h 782019"/>
              <a:gd name="connsiteX329" fmla="*/ 5502212 w 6486715"/>
              <a:gd name="connsiteY329" fmla="*/ 399019 h 782019"/>
              <a:gd name="connsiteX330" fmla="*/ 5526882 w 6486715"/>
              <a:gd name="connsiteY330" fmla="*/ 429023 h 782019"/>
              <a:gd name="connsiteX331" fmla="*/ 5749957 w 6486715"/>
              <a:gd name="connsiteY331" fmla="*/ 429023 h 782019"/>
              <a:gd name="connsiteX332" fmla="*/ 5776722 w 6486715"/>
              <a:gd name="connsiteY332" fmla="*/ 399019 h 782019"/>
              <a:gd name="connsiteX333" fmla="*/ 5652230 w 6486715"/>
              <a:gd name="connsiteY333" fmla="*/ 247762 h 782019"/>
              <a:gd name="connsiteX334" fmla="*/ 5502212 w 6486715"/>
              <a:gd name="connsiteY334" fmla="*/ 399019 h 782019"/>
              <a:gd name="connsiteX335" fmla="*/ 6141434 w 6486715"/>
              <a:gd name="connsiteY335" fmla="*/ 771161 h 782019"/>
              <a:gd name="connsiteX336" fmla="*/ 5933409 w 6486715"/>
              <a:gd name="connsiteY336" fmla="*/ 771161 h 782019"/>
              <a:gd name="connsiteX337" fmla="*/ 5922645 w 6486715"/>
              <a:gd name="connsiteY337" fmla="*/ 760397 h 782019"/>
              <a:gd name="connsiteX338" fmla="*/ 5922645 w 6486715"/>
              <a:gd name="connsiteY338" fmla="*/ 741062 h 782019"/>
              <a:gd name="connsiteX339" fmla="*/ 5933409 w 6486715"/>
              <a:gd name="connsiteY339" fmla="*/ 730394 h 782019"/>
              <a:gd name="connsiteX340" fmla="*/ 5960174 w 6486715"/>
              <a:gd name="connsiteY340" fmla="*/ 730394 h 782019"/>
              <a:gd name="connsiteX341" fmla="*/ 5986939 w 6486715"/>
              <a:gd name="connsiteY341" fmla="*/ 703628 h 782019"/>
              <a:gd name="connsiteX342" fmla="*/ 5986939 w 6486715"/>
              <a:gd name="connsiteY342" fmla="*/ 338916 h 782019"/>
              <a:gd name="connsiteX343" fmla="*/ 5969794 w 6486715"/>
              <a:gd name="connsiteY343" fmla="*/ 306722 h 782019"/>
              <a:gd name="connsiteX344" fmla="*/ 5924741 w 6486715"/>
              <a:gd name="connsiteY344" fmla="*/ 275670 h 782019"/>
              <a:gd name="connsiteX345" fmla="*/ 5918359 w 6486715"/>
              <a:gd name="connsiteY345" fmla="*/ 262811 h 782019"/>
              <a:gd name="connsiteX346" fmla="*/ 5926932 w 6486715"/>
              <a:gd name="connsiteY346" fmla="*/ 252143 h 782019"/>
              <a:gd name="connsiteX347" fmla="*/ 6057805 w 6486715"/>
              <a:gd name="connsiteY347" fmla="*/ 208138 h 782019"/>
              <a:gd name="connsiteX348" fmla="*/ 6088857 w 6486715"/>
              <a:gd name="connsiteY348" fmla="*/ 229569 h 782019"/>
              <a:gd name="connsiteX349" fmla="*/ 6088857 w 6486715"/>
              <a:gd name="connsiteY349" fmla="*/ 248905 h 782019"/>
              <a:gd name="connsiteX350" fmla="*/ 6118860 w 6486715"/>
              <a:gd name="connsiteY350" fmla="*/ 260716 h 782019"/>
              <a:gd name="connsiteX351" fmla="*/ 6264783 w 6486715"/>
              <a:gd name="connsiteY351" fmla="*/ 201756 h 782019"/>
              <a:gd name="connsiteX352" fmla="*/ 6423470 w 6486715"/>
              <a:gd name="connsiteY352" fmla="*/ 393780 h 782019"/>
              <a:gd name="connsiteX353" fmla="*/ 6423470 w 6486715"/>
              <a:gd name="connsiteY353" fmla="*/ 703724 h 782019"/>
              <a:gd name="connsiteX354" fmla="*/ 6450235 w 6486715"/>
              <a:gd name="connsiteY354" fmla="*/ 730489 h 782019"/>
              <a:gd name="connsiteX355" fmla="*/ 6475952 w 6486715"/>
              <a:gd name="connsiteY355" fmla="*/ 730489 h 782019"/>
              <a:gd name="connsiteX356" fmla="*/ 6486716 w 6486715"/>
              <a:gd name="connsiteY356" fmla="*/ 741157 h 782019"/>
              <a:gd name="connsiteX357" fmla="*/ 6486716 w 6486715"/>
              <a:gd name="connsiteY357" fmla="*/ 760493 h 782019"/>
              <a:gd name="connsiteX358" fmla="*/ 6475952 w 6486715"/>
              <a:gd name="connsiteY358" fmla="*/ 771256 h 782019"/>
              <a:gd name="connsiteX359" fmla="*/ 6267927 w 6486715"/>
              <a:gd name="connsiteY359" fmla="*/ 771256 h 782019"/>
              <a:gd name="connsiteX360" fmla="*/ 6257259 w 6486715"/>
              <a:gd name="connsiteY360" fmla="*/ 760493 h 782019"/>
              <a:gd name="connsiteX361" fmla="*/ 6257259 w 6486715"/>
              <a:gd name="connsiteY361" fmla="*/ 741157 h 782019"/>
              <a:gd name="connsiteX362" fmla="*/ 6267927 w 6486715"/>
              <a:gd name="connsiteY362" fmla="*/ 730489 h 782019"/>
              <a:gd name="connsiteX363" fmla="*/ 6294692 w 6486715"/>
              <a:gd name="connsiteY363" fmla="*/ 730489 h 782019"/>
              <a:gd name="connsiteX364" fmla="*/ 6321457 w 6486715"/>
              <a:gd name="connsiteY364" fmla="*/ 703724 h 782019"/>
              <a:gd name="connsiteX365" fmla="*/ 6321457 w 6486715"/>
              <a:gd name="connsiteY365" fmla="*/ 403401 h 782019"/>
              <a:gd name="connsiteX366" fmla="*/ 6216396 w 6486715"/>
              <a:gd name="connsiteY366" fmla="*/ 276813 h 782019"/>
              <a:gd name="connsiteX367" fmla="*/ 6102763 w 6486715"/>
              <a:gd name="connsiteY367" fmla="*/ 330439 h 782019"/>
              <a:gd name="connsiteX368" fmla="*/ 6088761 w 6486715"/>
              <a:gd name="connsiteY368" fmla="*/ 363681 h 782019"/>
              <a:gd name="connsiteX369" fmla="*/ 6088761 w 6486715"/>
              <a:gd name="connsiteY369" fmla="*/ 703724 h 782019"/>
              <a:gd name="connsiteX370" fmla="*/ 6115527 w 6486715"/>
              <a:gd name="connsiteY370" fmla="*/ 730489 h 782019"/>
              <a:gd name="connsiteX371" fmla="*/ 6141244 w 6486715"/>
              <a:gd name="connsiteY371" fmla="*/ 730489 h 782019"/>
              <a:gd name="connsiteX372" fmla="*/ 6152008 w 6486715"/>
              <a:gd name="connsiteY372" fmla="*/ 741157 h 782019"/>
              <a:gd name="connsiteX373" fmla="*/ 6152008 w 6486715"/>
              <a:gd name="connsiteY373" fmla="*/ 760493 h 782019"/>
              <a:gd name="connsiteX374" fmla="*/ 6141434 w 6486715"/>
              <a:gd name="connsiteY374" fmla="*/ 771161 h 7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486715" h="782019">
                <a:moveTo>
                  <a:pt x="229457" y="36497"/>
                </a:moveTo>
                <a:cubicBezTo>
                  <a:pt x="159734" y="48308"/>
                  <a:pt x="115824" y="109459"/>
                  <a:pt x="115824" y="168419"/>
                </a:cubicBezTo>
                <a:cubicBezTo>
                  <a:pt x="115824" y="367872"/>
                  <a:pt x="522351" y="251000"/>
                  <a:pt x="522351" y="557705"/>
                </a:cubicBezTo>
                <a:cubicBezTo>
                  <a:pt x="522351" y="676768"/>
                  <a:pt x="411861" y="781924"/>
                  <a:pt x="262795" y="781924"/>
                </a:cubicBezTo>
                <a:cubicBezTo>
                  <a:pt x="164116" y="781924"/>
                  <a:pt x="75057" y="757254"/>
                  <a:pt x="12859" y="692865"/>
                </a:cubicBezTo>
                <a:cubicBezTo>
                  <a:pt x="3239" y="683245"/>
                  <a:pt x="0" y="672482"/>
                  <a:pt x="0" y="659623"/>
                </a:cubicBezTo>
                <a:lnTo>
                  <a:pt x="0" y="572755"/>
                </a:lnTo>
                <a:cubicBezTo>
                  <a:pt x="0" y="555610"/>
                  <a:pt x="9620" y="545990"/>
                  <a:pt x="26765" y="545990"/>
                </a:cubicBezTo>
                <a:lnTo>
                  <a:pt x="50387" y="545990"/>
                </a:lnTo>
                <a:cubicBezTo>
                  <a:pt x="66485" y="545990"/>
                  <a:pt x="75057" y="553514"/>
                  <a:pt x="80391" y="568564"/>
                </a:cubicBezTo>
                <a:cubicBezTo>
                  <a:pt x="107156" y="656480"/>
                  <a:pt x="172688" y="736966"/>
                  <a:pt x="272415" y="736966"/>
                </a:cubicBezTo>
                <a:cubicBezTo>
                  <a:pt x="352806" y="736966"/>
                  <a:pt x="425768" y="681245"/>
                  <a:pt x="425768" y="586757"/>
                </a:cubicBezTo>
                <a:cubicBezTo>
                  <a:pt x="425768" y="374444"/>
                  <a:pt x="24670" y="491316"/>
                  <a:pt x="24670" y="207090"/>
                </a:cubicBezTo>
                <a:cubicBezTo>
                  <a:pt x="24670" y="95552"/>
                  <a:pt x="114776" y="11923"/>
                  <a:pt x="227362" y="112"/>
                </a:cubicBezTo>
                <a:cubicBezTo>
                  <a:pt x="245650" y="-936"/>
                  <a:pt x="255270" y="5446"/>
                  <a:pt x="255270" y="16209"/>
                </a:cubicBezTo>
                <a:cubicBezTo>
                  <a:pt x="255175" y="26877"/>
                  <a:pt x="246602" y="33259"/>
                  <a:pt x="229457" y="36497"/>
                </a:cubicBezTo>
                <a:close/>
                <a:moveTo>
                  <a:pt x="307753" y="129842"/>
                </a:moveTo>
                <a:cubicBezTo>
                  <a:pt x="307753" y="170609"/>
                  <a:pt x="333470" y="196327"/>
                  <a:pt x="374237" y="196327"/>
                </a:cubicBezTo>
                <a:cubicBezTo>
                  <a:pt x="417195" y="196327"/>
                  <a:pt x="446151" y="160989"/>
                  <a:pt x="446151" y="121270"/>
                </a:cubicBezTo>
                <a:cubicBezTo>
                  <a:pt x="446151" y="58024"/>
                  <a:pt x="388239" y="9732"/>
                  <a:pt x="347472" y="9732"/>
                </a:cubicBezTo>
                <a:cubicBezTo>
                  <a:pt x="338900" y="9732"/>
                  <a:pt x="331375" y="15066"/>
                  <a:pt x="331375" y="24686"/>
                </a:cubicBezTo>
                <a:cubicBezTo>
                  <a:pt x="331375" y="32211"/>
                  <a:pt x="342043" y="39736"/>
                  <a:pt x="342043" y="53642"/>
                </a:cubicBezTo>
                <a:cubicBezTo>
                  <a:pt x="342043" y="79360"/>
                  <a:pt x="307753" y="87932"/>
                  <a:pt x="307753" y="129842"/>
                </a:cubicBezTo>
                <a:close/>
                <a:moveTo>
                  <a:pt x="1081088" y="224140"/>
                </a:moveTo>
                <a:lnTo>
                  <a:pt x="1081088" y="243476"/>
                </a:lnTo>
                <a:cubicBezTo>
                  <a:pt x="1081088" y="249953"/>
                  <a:pt x="1076801" y="254239"/>
                  <a:pt x="1070324" y="254239"/>
                </a:cubicBezTo>
                <a:lnTo>
                  <a:pt x="1040321" y="254239"/>
                </a:lnTo>
                <a:cubicBezTo>
                  <a:pt x="1025271" y="254239"/>
                  <a:pt x="1014603" y="260621"/>
                  <a:pt x="1009174" y="275670"/>
                </a:cubicBezTo>
                <a:lnTo>
                  <a:pt x="818293" y="766874"/>
                </a:lnTo>
                <a:cubicBezTo>
                  <a:pt x="816197" y="773256"/>
                  <a:pt x="811911" y="775447"/>
                  <a:pt x="806482" y="775447"/>
                </a:cubicBezTo>
                <a:lnTo>
                  <a:pt x="763619" y="775447"/>
                </a:lnTo>
                <a:cubicBezTo>
                  <a:pt x="758285" y="775447"/>
                  <a:pt x="753904" y="773352"/>
                  <a:pt x="751808" y="766874"/>
                </a:cubicBezTo>
                <a:lnTo>
                  <a:pt x="559880" y="275670"/>
                </a:lnTo>
                <a:cubicBezTo>
                  <a:pt x="554546" y="260621"/>
                  <a:pt x="543782" y="254239"/>
                  <a:pt x="528733" y="254239"/>
                </a:cubicBezTo>
                <a:lnTo>
                  <a:pt x="499777" y="254239"/>
                </a:lnTo>
                <a:cubicBezTo>
                  <a:pt x="493395" y="254239"/>
                  <a:pt x="489109" y="249953"/>
                  <a:pt x="489109" y="243476"/>
                </a:cubicBezTo>
                <a:lnTo>
                  <a:pt x="489109" y="224140"/>
                </a:lnTo>
                <a:cubicBezTo>
                  <a:pt x="489109" y="217758"/>
                  <a:pt x="493395" y="213472"/>
                  <a:pt x="499777" y="213472"/>
                </a:cubicBezTo>
                <a:lnTo>
                  <a:pt x="742188" y="213472"/>
                </a:lnTo>
                <a:cubicBezTo>
                  <a:pt x="748665" y="213472"/>
                  <a:pt x="752951" y="217758"/>
                  <a:pt x="752951" y="224140"/>
                </a:cubicBezTo>
                <a:lnTo>
                  <a:pt x="752951" y="243476"/>
                </a:lnTo>
                <a:cubicBezTo>
                  <a:pt x="752951" y="249953"/>
                  <a:pt x="748665" y="254239"/>
                  <a:pt x="742188" y="254239"/>
                </a:cubicBezTo>
                <a:lnTo>
                  <a:pt x="707898" y="254239"/>
                </a:lnTo>
                <a:cubicBezTo>
                  <a:pt x="688562" y="254239"/>
                  <a:pt x="680085" y="267098"/>
                  <a:pt x="686467" y="285290"/>
                </a:cubicBezTo>
                <a:lnTo>
                  <a:pt x="799052" y="584566"/>
                </a:lnTo>
                <a:cubicBezTo>
                  <a:pt x="807625" y="607140"/>
                  <a:pt x="825818" y="607140"/>
                  <a:pt x="834485" y="584566"/>
                </a:cubicBezTo>
                <a:lnTo>
                  <a:pt x="942785" y="285290"/>
                </a:lnTo>
                <a:cubicBezTo>
                  <a:pt x="949261" y="265955"/>
                  <a:pt x="939641" y="254239"/>
                  <a:pt x="920306" y="254239"/>
                </a:cubicBezTo>
                <a:lnTo>
                  <a:pt x="883825" y="254239"/>
                </a:lnTo>
                <a:cubicBezTo>
                  <a:pt x="877443" y="254239"/>
                  <a:pt x="873157" y="249953"/>
                  <a:pt x="873157" y="243476"/>
                </a:cubicBezTo>
                <a:lnTo>
                  <a:pt x="873157" y="224140"/>
                </a:lnTo>
                <a:cubicBezTo>
                  <a:pt x="873157" y="217758"/>
                  <a:pt x="877443" y="213472"/>
                  <a:pt x="883825" y="213472"/>
                </a:cubicBezTo>
                <a:lnTo>
                  <a:pt x="1070420" y="213472"/>
                </a:lnTo>
                <a:cubicBezTo>
                  <a:pt x="1076801" y="213472"/>
                  <a:pt x="1081088" y="217758"/>
                  <a:pt x="1081088" y="224140"/>
                </a:cubicBezTo>
                <a:close/>
                <a:moveTo>
                  <a:pt x="1531525" y="664957"/>
                </a:moveTo>
                <a:cubicBezTo>
                  <a:pt x="1488662" y="734680"/>
                  <a:pt x="1424273" y="781924"/>
                  <a:pt x="1325594" y="781924"/>
                </a:cubicBezTo>
                <a:cubicBezTo>
                  <a:pt x="1181862" y="781924"/>
                  <a:pt x="1058513" y="676768"/>
                  <a:pt x="1058513" y="500841"/>
                </a:cubicBezTo>
                <a:cubicBezTo>
                  <a:pt x="1058513" y="319580"/>
                  <a:pt x="1189387" y="202709"/>
                  <a:pt x="1332071" y="202709"/>
                </a:cubicBezTo>
                <a:cubicBezTo>
                  <a:pt x="1479042" y="202709"/>
                  <a:pt x="1547622" y="307769"/>
                  <a:pt x="1556195" y="452645"/>
                </a:cubicBezTo>
                <a:cubicBezTo>
                  <a:pt x="1557242" y="470837"/>
                  <a:pt x="1547622" y="480553"/>
                  <a:pt x="1530477" y="480553"/>
                </a:cubicBezTo>
                <a:lnTo>
                  <a:pt x="1196912" y="480553"/>
                </a:lnTo>
                <a:cubicBezTo>
                  <a:pt x="1179767" y="480553"/>
                  <a:pt x="1167956" y="490173"/>
                  <a:pt x="1170146" y="508366"/>
                </a:cubicBezTo>
                <a:cubicBezTo>
                  <a:pt x="1183005" y="616665"/>
                  <a:pt x="1243108" y="699247"/>
                  <a:pt x="1338548" y="699247"/>
                </a:cubicBezTo>
                <a:cubicBezTo>
                  <a:pt x="1400747" y="699247"/>
                  <a:pt x="1454372" y="683150"/>
                  <a:pt x="1501521" y="640287"/>
                </a:cubicBezTo>
                <a:cubicBezTo>
                  <a:pt x="1514380" y="628476"/>
                  <a:pt x="1524095" y="626381"/>
                  <a:pt x="1531525" y="632762"/>
                </a:cubicBezTo>
                <a:cubicBezTo>
                  <a:pt x="1540097" y="640287"/>
                  <a:pt x="1540097" y="651051"/>
                  <a:pt x="1531525" y="664957"/>
                </a:cubicBezTo>
                <a:close/>
                <a:moveTo>
                  <a:pt x="1177576" y="399019"/>
                </a:moveTo>
                <a:cubicBezTo>
                  <a:pt x="1173290" y="418355"/>
                  <a:pt x="1183958" y="429023"/>
                  <a:pt x="1202246" y="429023"/>
                </a:cubicBezTo>
                <a:lnTo>
                  <a:pt x="1425321" y="429023"/>
                </a:lnTo>
                <a:cubicBezTo>
                  <a:pt x="1442466" y="429023"/>
                  <a:pt x="1453134" y="418260"/>
                  <a:pt x="1452086" y="399019"/>
                </a:cubicBezTo>
                <a:cubicBezTo>
                  <a:pt x="1447800" y="313199"/>
                  <a:pt x="1412367" y="247762"/>
                  <a:pt x="1327595" y="247762"/>
                </a:cubicBezTo>
                <a:cubicBezTo>
                  <a:pt x="1254824" y="247762"/>
                  <a:pt x="1197959" y="308912"/>
                  <a:pt x="1177576" y="399019"/>
                </a:cubicBezTo>
                <a:close/>
                <a:moveTo>
                  <a:pt x="1816894" y="771161"/>
                </a:moveTo>
                <a:lnTo>
                  <a:pt x="1608868" y="771161"/>
                </a:lnTo>
                <a:cubicBezTo>
                  <a:pt x="1602391" y="771161"/>
                  <a:pt x="1598105" y="766874"/>
                  <a:pt x="1598105" y="760397"/>
                </a:cubicBezTo>
                <a:lnTo>
                  <a:pt x="1598105" y="741062"/>
                </a:lnTo>
                <a:cubicBezTo>
                  <a:pt x="1598105" y="734680"/>
                  <a:pt x="1602391" y="730394"/>
                  <a:pt x="1608868" y="730394"/>
                </a:cubicBezTo>
                <a:lnTo>
                  <a:pt x="1635633" y="730394"/>
                </a:lnTo>
                <a:cubicBezTo>
                  <a:pt x="1652778" y="730394"/>
                  <a:pt x="1662398" y="720773"/>
                  <a:pt x="1662398" y="703628"/>
                </a:cubicBezTo>
                <a:lnTo>
                  <a:pt x="1662398" y="338916"/>
                </a:lnTo>
                <a:cubicBezTo>
                  <a:pt x="1662398" y="325010"/>
                  <a:pt x="1657064" y="314246"/>
                  <a:pt x="1645253" y="306722"/>
                </a:cubicBezTo>
                <a:lnTo>
                  <a:pt x="1600200" y="275670"/>
                </a:lnTo>
                <a:cubicBezTo>
                  <a:pt x="1595914" y="272432"/>
                  <a:pt x="1593818" y="268145"/>
                  <a:pt x="1593818" y="262811"/>
                </a:cubicBezTo>
                <a:cubicBezTo>
                  <a:pt x="1593818" y="258525"/>
                  <a:pt x="1597057" y="254239"/>
                  <a:pt x="1602391" y="252143"/>
                </a:cubicBezTo>
                <a:lnTo>
                  <a:pt x="1733264" y="208138"/>
                </a:lnTo>
                <a:cubicBezTo>
                  <a:pt x="1751552" y="201661"/>
                  <a:pt x="1764316" y="210233"/>
                  <a:pt x="1764316" y="229569"/>
                </a:cubicBezTo>
                <a:lnTo>
                  <a:pt x="1764316" y="248905"/>
                </a:lnTo>
                <a:cubicBezTo>
                  <a:pt x="1764316" y="272527"/>
                  <a:pt x="1777175" y="276813"/>
                  <a:pt x="1794320" y="260716"/>
                </a:cubicBezTo>
                <a:cubicBezTo>
                  <a:pt x="1829753" y="227474"/>
                  <a:pt x="1881187" y="201756"/>
                  <a:pt x="1940243" y="201756"/>
                </a:cubicBezTo>
                <a:cubicBezTo>
                  <a:pt x="2051780" y="201756"/>
                  <a:pt x="2098929" y="291863"/>
                  <a:pt x="2098929" y="393780"/>
                </a:cubicBezTo>
                <a:lnTo>
                  <a:pt x="2098929" y="703724"/>
                </a:lnTo>
                <a:cubicBezTo>
                  <a:pt x="2098929" y="720869"/>
                  <a:pt x="2108550" y="730489"/>
                  <a:pt x="2125694" y="730489"/>
                </a:cubicBezTo>
                <a:lnTo>
                  <a:pt x="2151412" y="730489"/>
                </a:lnTo>
                <a:cubicBezTo>
                  <a:pt x="2157889" y="730489"/>
                  <a:pt x="2162175" y="734775"/>
                  <a:pt x="2162175" y="741157"/>
                </a:cubicBezTo>
                <a:lnTo>
                  <a:pt x="2162175" y="760493"/>
                </a:lnTo>
                <a:cubicBezTo>
                  <a:pt x="2162175" y="766970"/>
                  <a:pt x="2157889" y="771256"/>
                  <a:pt x="2151412" y="771256"/>
                </a:cubicBezTo>
                <a:lnTo>
                  <a:pt x="1943386" y="771256"/>
                </a:lnTo>
                <a:cubicBezTo>
                  <a:pt x="1937004" y="771256"/>
                  <a:pt x="1932718" y="766970"/>
                  <a:pt x="1932718" y="760493"/>
                </a:cubicBezTo>
                <a:lnTo>
                  <a:pt x="1932718" y="741157"/>
                </a:lnTo>
                <a:cubicBezTo>
                  <a:pt x="1932718" y="734775"/>
                  <a:pt x="1937004" y="730489"/>
                  <a:pt x="1943386" y="730489"/>
                </a:cubicBezTo>
                <a:lnTo>
                  <a:pt x="1970151" y="730489"/>
                </a:lnTo>
                <a:cubicBezTo>
                  <a:pt x="1987296" y="730489"/>
                  <a:pt x="1996916" y="720869"/>
                  <a:pt x="1996916" y="703724"/>
                </a:cubicBezTo>
                <a:lnTo>
                  <a:pt x="1996916" y="403401"/>
                </a:lnTo>
                <a:cubicBezTo>
                  <a:pt x="1996916" y="323010"/>
                  <a:pt x="1962626" y="276813"/>
                  <a:pt x="1891856" y="276813"/>
                </a:cubicBezTo>
                <a:cubicBezTo>
                  <a:pt x="1844612" y="276813"/>
                  <a:pt x="1808226" y="302531"/>
                  <a:pt x="1778222" y="330439"/>
                </a:cubicBezTo>
                <a:cubicBezTo>
                  <a:pt x="1767459" y="340059"/>
                  <a:pt x="1764221" y="350822"/>
                  <a:pt x="1764221" y="363681"/>
                </a:cubicBezTo>
                <a:lnTo>
                  <a:pt x="1764221" y="703724"/>
                </a:lnTo>
                <a:cubicBezTo>
                  <a:pt x="1764221" y="720869"/>
                  <a:pt x="1773841" y="730489"/>
                  <a:pt x="1790986" y="730489"/>
                </a:cubicBezTo>
                <a:lnTo>
                  <a:pt x="1816703" y="730489"/>
                </a:lnTo>
                <a:cubicBezTo>
                  <a:pt x="1823085" y="730489"/>
                  <a:pt x="1827467" y="734775"/>
                  <a:pt x="1827467" y="741157"/>
                </a:cubicBezTo>
                <a:lnTo>
                  <a:pt x="1827467" y="760493"/>
                </a:lnTo>
                <a:cubicBezTo>
                  <a:pt x="1827562" y="766874"/>
                  <a:pt x="1823276" y="771161"/>
                  <a:pt x="1816894" y="771161"/>
                </a:cubicBezTo>
                <a:close/>
                <a:moveTo>
                  <a:pt x="2299526" y="326057"/>
                </a:moveTo>
                <a:cubicBezTo>
                  <a:pt x="2299526" y="462265"/>
                  <a:pt x="2616994" y="356061"/>
                  <a:pt x="2616994" y="607045"/>
                </a:cubicBezTo>
                <a:cubicBezTo>
                  <a:pt x="2616994" y="715344"/>
                  <a:pt x="2515076" y="781924"/>
                  <a:pt x="2398205" y="781924"/>
                </a:cubicBezTo>
                <a:cubicBezTo>
                  <a:pt x="2330577" y="781924"/>
                  <a:pt x="2281238" y="770113"/>
                  <a:pt x="2228755" y="731442"/>
                </a:cubicBezTo>
                <a:cubicBezTo>
                  <a:pt x="2216944" y="722869"/>
                  <a:pt x="2212658" y="712106"/>
                  <a:pt x="2212658" y="698199"/>
                </a:cubicBezTo>
                <a:lnTo>
                  <a:pt x="2212658" y="621999"/>
                </a:lnTo>
                <a:cubicBezTo>
                  <a:pt x="2212658" y="604854"/>
                  <a:pt x="2222278" y="595234"/>
                  <a:pt x="2239518" y="595234"/>
                </a:cubicBezTo>
                <a:lnTo>
                  <a:pt x="2245900" y="595234"/>
                </a:lnTo>
                <a:cubicBezTo>
                  <a:pt x="2260950" y="595234"/>
                  <a:pt x="2270570" y="602759"/>
                  <a:pt x="2275904" y="617808"/>
                </a:cubicBezTo>
                <a:cubicBezTo>
                  <a:pt x="2301621" y="688579"/>
                  <a:pt x="2343436" y="736871"/>
                  <a:pt x="2418493" y="736871"/>
                </a:cubicBezTo>
                <a:cubicBezTo>
                  <a:pt x="2478596" y="736871"/>
                  <a:pt x="2536508" y="694008"/>
                  <a:pt x="2536508" y="632858"/>
                </a:cubicBezTo>
                <a:cubicBezTo>
                  <a:pt x="2536508" y="485887"/>
                  <a:pt x="2224373" y="579232"/>
                  <a:pt x="2224373" y="366920"/>
                </a:cubicBezTo>
                <a:cubicBezTo>
                  <a:pt x="2224373" y="267193"/>
                  <a:pt x="2300573" y="202804"/>
                  <a:pt x="2414207" y="202804"/>
                </a:cubicBezTo>
                <a:cubicBezTo>
                  <a:pt x="2461451" y="202804"/>
                  <a:pt x="2515076" y="210329"/>
                  <a:pt x="2552605" y="227474"/>
                </a:cubicBezTo>
                <a:cubicBezTo>
                  <a:pt x="2566511" y="233855"/>
                  <a:pt x="2571941" y="243571"/>
                  <a:pt x="2571941" y="258525"/>
                </a:cubicBezTo>
                <a:lnTo>
                  <a:pt x="2571941" y="328248"/>
                </a:lnTo>
                <a:cubicBezTo>
                  <a:pt x="2571941" y="345393"/>
                  <a:pt x="2562320" y="355013"/>
                  <a:pt x="2546223" y="355013"/>
                </a:cubicBezTo>
                <a:lnTo>
                  <a:pt x="2544128" y="355013"/>
                </a:lnTo>
                <a:cubicBezTo>
                  <a:pt x="2529078" y="355013"/>
                  <a:pt x="2519458" y="348536"/>
                  <a:pt x="2515172" y="335678"/>
                </a:cubicBezTo>
                <a:cubicBezTo>
                  <a:pt x="2499075" y="286338"/>
                  <a:pt x="2455164" y="247762"/>
                  <a:pt x="2392871" y="247762"/>
                </a:cubicBezTo>
                <a:cubicBezTo>
                  <a:pt x="2332768" y="247762"/>
                  <a:pt x="2299526" y="282147"/>
                  <a:pt x="2299526" y="326057"/>
                </a:cubicBezTo>
                <a:close/>
                <a:moveTo>
                  <a:pt x="2695289" y="102982"/>
                </a:moveTo>
                <a:lnTo>
                  <a:pt x="2650236" y="71835"/>
                </a:lnTo>
                <a:cubicBezTo>
                  <a:pt x="2645950" y="68692"/>
                  <a:pt x="2643854" y="64310"/>
                  <a:pt x="2643854" y="58976"/>
                </a:cubicBezTo>
                <a:cubicBezTo>
                  <a:pt x="2643854" y="54690"/>
                  <a:pt x="2646998" y="50404"/>
                  <a:pt x="2652427" y="48308"/>
                </a:cubicBezTo>
                <a:lnTo>
                  <a:pt x="2783301" y="4303"/>
                </a:lnTo>
                <a:cubicBezTo>
                  <a:pt x="2801493" y="-2174"/>
                  <a:pt x="2814352" y="6398"/>
                  <a:pt x="2814352" y="25734"/>
                </a:cubicBezTo>
                <a:lnTo>
                  <a:pt x="2814352" y="466551"/>
                </a:lnTo>
                <a:cubicBezTo>
                  <a:pt x="2814352" y="491221"/>
                  <a:pt x="2831497" y="497698"/>
                  <a:pt x="2847594" y="479410"/>
                </a:cubicBezTo>
                <a:lnTo>
                  <a:pt x="3012758" y="298149"/>
                </a:lnTo>
                <a:cubicBezTo>
                  <a:pt x="3028855" y="279861"/>
                  <a:pt x="3021330" y="264907"/>
                  <a:pt x="2997708" y="264907"/>
                </a:cubicBezTo>
                <a:lnTo>
                  <a:pt x="2976277" y="264907"/>
                </a:lnTo>
                <a:cubicBezTo>
                  <a:pt x="2969895" y="264907"/>
                  <a:pt x="2965514" y="260621"/>
                  <a:pt x="2965514" y="254239"/>
                </a:cubicBezTo>
                <a:lnTo>
                  <a:pt x="2965514" y="224235"/>
                </a:lnTo>
                <a:cubicBezTo>
                  <a:pt x="2965514" y="217853"/>
                  <a:pt x="2969800" y="213567"/>
                  <a:pt x="2976277" y="213567"/>
                </a:cubicBezTo>
                <a:lnTo>
                  <a:pt x="3178969" y="213567"/>
                </a:lnTo>
                <a:cubicBezTo>
                  <a:pt x="3185446" y="213567"/>
                  <a:pt x="3189732" y="217853"/>
                  <a:pt x="3189732" y="224235"/>
                </a:cubicBezTo>
                <a:lnTo>
                  <a:pt x="3189732" y="254239"/>
                </a:lnTo>
                <a:cubicBezTo>
                  <a:pt x="3189732" y="260621"/>
                  <a:pt x="3185446" y="264907"/>
                  <a:pt x="3178969" y="264907"/>
                </a:cubicBezTo>
                <a:lnTo>
                  <a:pt x="3141440" y="264907"/>
                </a:lnTo>
                <a:cubicBezTo>
                  <a:pt x="3127439" y="264907"/>
                  <a:pt x="3117818" y="270241"/>
                  <a:pt x="3109246" y="279956"/>
                </a:cubicBezTo>
                <a:lnTo>
                  <a:pt x="2993422" y="409687"/>
                </a:lnTo>
                <a:cubicBezTo>
                  <a:pt x="2982659" y="421498"/>
                  <a:pt x="2982659" y="434357"/>
                  <a:pt x="2990184" y="447215"/>
                </a:cubicBezTo>
                <a:lnTo>
                  <a:pt x="3153251" y="712106"/>
                </a:lnTo>
                <a:cubicBezTo>
                  <a:pt x="3160776" y="723917"/>
                  <a:pt x="3171444" y="730394"/>
                  <a:pt x="3185446" y="730394"/>
                </a:cubicBezTo>
                <a:lnTo>
                  <a:pt x="3205829" y="730394"/>
                </a:lnTo>
                <a:cubicBezTo>
                  <a:pt x="3212306" y="730394"/>
                  <a:pt x="3216593" y="734680"/>
                  <a:pt x="3216593" y="741062"/>
                </a:cubicBezTo>
                <a:lnTo>
                  <a:pt x="3216593" y="760397"/>
                </a:lnTo>
                <a:cubicBezTo>
                  <a:pt x="3216593" y="766874"/>
                  <a:pt x="3212306" y="771161"/>
                  <a:pt x="3205829" y="771161"/>
                </a:cubicBezTo>
                <a:lnTo>
                  <a:pt x="2990279" y="771161"/>
                </a:lnTo>
                <a:cubicBezTo>
                  <a:pt x="2983897" y="771161"/>
                  <a:pt x="2979611" y="766874"/>
                  <a:pt x="2979611" y="760397"/>
                </a:cubicBezTo>
                <a:lnTo>
                  <a:pt x="2979611" y="741062"/>
                </a:lnTo>
                <a:cubicBezTo>
                  <a:pt x="2979611" y="734680"/>
                  <a:pt x="2983897" y="730394"/>
                  <a:pt x="2990279" y="730394"/>
                </a:cubicBezTo>
                <a:lnTo>
                  <a:pt x="3007424" y="730394"/>
                </a:lnTo>
                <a:cubicBezTo>
                  <a:pt x="3028950" y="730394"/>
                  <a:pt x="3036380" y="716392"/>
                  <a:pt x="3025712" y="698199"/>
                </a:cubicBezTo>
                <a:lnTo>
                  <a:pt x="2918460" y="522272"/>
                </a:lnTo>
                <a:cubicBezTo>
                  <a:pt x="2908745" y="506175"/>
                  <a:pt x="2893790" y="503985"/>
                  <a:pt x="2880932" y="517986"/>
                </a:cubicBezTo>
                <a:lnTo>
                  <a:pt x="2827306" y="573707"/>
                </a:lnTo>
                <a:cubicBezTo>
                  <a:pt x="2817686" y="584471"/>
                  <a:pt x="2814447" y="594091"/>
                  <a:pt x="2814447" y="606950"/>
                </a:cubicBezTo>
                <a:lnTo>
                  <a:pt x="2814447" y="703533"/>
                </a:lnTo>
                <a:cubicBezTo>
                  <a:pt x="2814447" y="720678"/>
                  <a:pt x="2824067" y="730298"/>
                  <a:pt x="2841212" y="730298"/>
                </a:cubicBezTo>
                <a:lnTo>
                  <a:pt x="2877693" y="730298"/>
                </a:lnTo>
                <a:cubicBezTo>
                  <a:pt x="2884170" y="730298"/>
                  <a:pt x="2888456" y="734585"/>
                  <a:pt x="2888456" y="740967"/>
                </a:cubicBezTo>
                <a:lnTo>
                  <a:pt x="2888456" y="760302"/>
                </a:lnTo>
                <a:cubicBezTo>
                  <a:pt x="2888456" y="766779"/>
                  <a:pt x="2884170" y="771065"/>
                  <a:pt x="2877693" y="771065"/>
                </a:cubicBezTo>
                <a:lnTo>
                  <a:pt x="2658904" y="771065"/>
                </a:lnTo>
                <a:cubicBezTo>
                  <a:pt x="2652522" y="771065"/>
                  <a:pt x="2648236" y="766779"/>
                  <a:pt x="2648236" y="760302"/>
                </a:cubicBezTo>
                <a:lnTo>
                  <a:pt x="2648236" y="740967"/>
                </a:lnTo>
                <a:cubicBezTo>
                  <a:pt x="2648236" y="734585"/>
                  <a:pt x="2652522" y="730298"/>
                  <a:pt x="2658904" y="730298"/>
                </a:cubicBezTo>
                <a:lnTo>
                  <a:pt x="2685764" y="730298"/>
                </a:lnTo>
                <a:cubicBezTo>
                  <a:pt x="2702909" y="730298"/>
                  <a:pt x="2712530" y="720678"/>
                  <a:pt x="2712530" y="703533"/>
                </a:cubicBezTo>
                <a:lnTo>
                  <a:pt x="2712530" y="135081"/>
                </a:lnTo>
                <a:cubicBezTo>
                  <a:pt x="2712434" y="121175"/>
                  <a:pt x="2707101" y="110507"/>
                  <a:pt x="2695289" y="102982"/>
                </a:cubicBezTo>
                <a:close/>
                <a:moveTo>
                  <a:pt x="3234785" y="254239"/>
                </a:moveTo>
                <a:lnTo>
                  <a:pt x="3234785" y="224235"/>
                </a:lnTo>
                <a:cubicBezTo>
                  <a:pt x="3234785" y="217853"/>
                  <a:pt x="3237929" y="214615"/>
                  <a:pt x="3245453" y="213567"/>
                </a:cubicBezTo>
                <a:cubicBezTo>
                  <a:pt x="3305556" y="204995"/>
                  <a:pt x="3330226" y="156703"/>
                  <a:pt x="3342037" y="95552"/>
                </a:cubicBezTo>
                <a:cubicBezTo>
                  <a:pt x="3345180" y="79455"/>
                  <a:pt x="3354896" y="70883"/>
                  <a:pt x="3370993" y="70883"/>
                </a:cubicBezTo>
                <a:lnTo>
                  <a:pt x="3374231" y="70883"/>
                </a:lnTo>
                <a:cubicBezTo>
                  <a:pt x="3391376" y="70883"/>
                  <a:pt x="3400997" y="80503"/>
                  <a:pt x="3400997" y="97648"/>
                </a:cubicBezTo>
                <a:lnTo>
                  <a:pt x="3400997" y="186611"/>
                </a:lnTo>
                <a:cubicBezTo>
                  <a:pt x="3400997" y="203756"/>
                  <a:pt x="3410617" y="213472"/>
                  <a:pt x="3427762" y="213472"/>
                </a:cubicBezTo>
                <a:lnTo>
                  <a:pt x="3546825" y="213472"/>
                </a:lnTo>
                <a:cubicBezTo>
                  <a:pt x="3553301" y="213472"/>
                  <a:pt x="3557588" y="217758"/>
                  <a:pt x="3557588" y="224140"/>
                </a:cubicBezTo>
                <a:lnTo>
                  <a:pt x="3557588" y="254144"/>
                </a:lnTo>
                <a:cubicBezTo>
                  <a:pt x="3557588" y="260525"/>
                  <a:pt x="3553301" y="264812"/>
                  <a:pt x="3546825" y="264812"/>
                </a:cubicBezTo>
                <a:lnTo>
                  <a:pt x="3427762" y="264812"/>
                </a:lnTo>
                <a:cubicBezTo>
                  <a:pt x="3410617" y="264812"/>
                  <a:pt x="3400997" y="274527"/>
                  <a:pt x="3400997" y="291672"/>
                </a:cubicBezTo>
                <a:lnTo>
                  <a:pt x="3400997" y="623047"/>
                </a:lnTo>
                <a:cubicBezTo>
                  <a:pt x="3400997" y="690674"/>
                  <a:pt x="3440716" y="716392"/>
                  <a:pt x="3477197" y="716392"/>
                </a:cubicBezTo>
                <a:cubicBezTo>
                  <a:pt x="3507201" y="716392"/>
                  <a:pt x="3524345" y="712106"/>
                  <a:pt x="3543681" y="699247"/>
                </a:cubicBezTo>
                <a:cubicBezTo>
                  <a:pt x="3558635" y="689627"/>
                  <a:pt x="3570446" y="688579"/>
                  <a:pt x="3576923" y="698199"/>
                </a:cubicBezTo>
                <a:cubicBezTo>
                  <a:pt x="3583305" y="707819"/>
                  <a:pt x="3582257" y="719630"/>
                  <a:pt x="3570542" y="731442"/>
                </a:cubicBezTo>
                <a:cubicBezTo>
                  <a:pt x="3534061" y="767922"/>
                  <a:pt x="3490055" y="781924"/>
                  <a:pt x="3436430" y="781924"/>
                </a:cubicBezTo>
                <a:cubicBezTo>
                  <a:pt x="3345276" y="781924"/>
                  <a:pt x="3299175" y="717535"/>
                  <a:pt x="3299175" y="633905"/>
                </a:cubicBezTo>
                <a:lnTo>
                  <a:pt x="3299175" y="291768"/>
                </a:lnTo>
                <a:cubicBezTo>
                  <a:pt x="3299175" y="274622"/>
                  <a:pt x="3289554" y="264907"/>
                  <a:pt x="3272409" y="264907"/>
                </a:cubicBezTo>
                <a:lnTo>
                  <a:pt x="3245644" y="264907"/>
                </a:lnTo>
                <a:cubicBezTo>
                  <a:pt x="3239072" y="264907"/>
                  <a:pt x="3234785" y="260621"/>
                  <a:pt x="3234785" y="254239"/>
                </a:cubicBezTo>
                <a:close/>
                <a:moveTo>
                  <a:pt x="3951256" y="767922"/>
                </a:moveTo>
                <a:lnTo>
                  <a:pt x="3688461" y="84694"/>
                </a:lnTo>
                <a:cubicBezTo>
                  <a:pt x="3683127" y="69644"/>
                  <a:pt x="3672364" y="63263"/>
                  <a:pt x="3657410" y="63263"/>
                </a:cubicBezTo>
                <a:lnTo>
                  <a:pt x="3611309" y="63263"/>
                </a:lnTo>
                <a:cubicBezTo>
                  <a:pt x="3604927" y="63263"/>
                  <a:pt x="3600545" y="58976"/>
                  <a:pt x="3600545" y="52499"/>
                </a:cubicBezTo>
                <a:lnTo>
                  <a:pt x="3600545" y="20305"/>
                </a:lnTo>
                <a:cubicBezTo>
                  <a:pt x="3600545" y="13923"/>
                  <a:pt x="3604832" y="9637"/>
                  <a:pt x="3611309" y="9637"/>
                </a:cubicBezTo>
                <a:lnTo>
                  <a:pt x="3884771" y="9637"/>
                </a:lnTo>
                <a:cubicBezTo>
                  <a:pt x="3891248" y="9637"/>
                  <a:pt x="3895535" y="13923"/>
                  <a:pt x="3895535" y="20305"/>
                </a:cubicBezTo>
                <a:lnTo>
                  <a:pt x="3895535" y="52499"/>
                </a:lnTo>
                <a:cubicBezTo>
                  <a:pt x="3895535" y="58881"/>
                  <a:pt x="3891248" y="63263"/>
                  <a:pt x="3884771" y="63263"/>
                </a:cubicBezTo>
                <a:lnTo>
                  <a:pt x="3842957" y="63263"/>
                </a:lnTo>
                <a:cubicBezTo>
                  <a:pt x="3823621" y="63263"/>
                  <a:pt x="3815144" y="76121"/>
                  <a:pt x="3821526" y="94314"/>
                </a:cubicBezTo>
                <a:lnTo>
                  <a:pt x="3982403" y="544752"/>
                </a:lnTo>
                <a:cubicBezTo>
                  <a:pt x="3990975" y="568373"/>
                  <a:pt x="4009168" y="568373"/>
                  <a:pt x="4017740" y="544752"/>
                </a:cubicBezTo>
                <a:lnTo>
                  <a:pt x="4177570" y="94314"/>
                </a:lnTo>
                <a:cubicBezTo>
                  <a:pt x="4183952" y="74978"/>
                  <a:pt x="4175475" y="63263"/>
                  <a:pt x="4156139" y="63263"/>
                </a:cubicBezTo>
                <a:lnTo>
                  <a:pt x="4101465" y="63263"/>
                </a:lnTo>
                <a:cubicBezTo>
                  <a:pt x="4095084" y="63263"/>
                  <a:pt x="4090702" y="58976"/>
                  <a:pt x="4090702" y="52499"/>
                </a:cubicBezTo>
                <a:lnTo>
                  <a:pt x="4090702" y="20305"/>
                </a:lnTo>
                <a:cubicBezTo>
                  <a:pt x="4090702" y="13923"/>
                  <a:pt x="4094988" y="9637"/>
                  <a:pt x="4101465" y="9637"/>
                </a:cubicBezTo>
                <a:lnTo>
                  <a:pt x="4337400" y="9637"/>
                </a:lnTo>
                <a:cubicBezTo>
                  <a:pt x="4343781" y="9637"/>
                  <a:pt x="4348068" y="13923"/>
                  <a:pt x="4348068" y="20305"/>
                </a:cubicBezTo>
                <a:lnTo>
                  <a:pt x="4348068" y="52499"/>
                </a:lnTo>
                <a:cubicBezTo>
                  <a:pt x="4348068" y="58881"/>
                  <a:pt x="4343781" y="63263"/>
                  <a:pt x="4337400" y="63263"/>
                </a:cubicBezTo>
                <a:lnTo>
                  <a:pt x="4293394" y="63263"/>
                </a:lnTo>
                <a:cubicBezTo>
                  <a:pt x="4278345" y="63263"/>
                  <a:pt x="4267677" y="70787"/>
                  <a:pt x="4262247" y="84694"/>
                </a:cubicBezTo>
                <a:lnTo>
                  <a:pt x="4002691" y="767922"/>
                </a:lnTo>
                <a:cubicBezTo>
                  <a:pt x="4000595" y="774399"/>
                  <a:pt x="3996309" y="776495"/>
                  <a:pt x="3990880" y="776495"/>
                </a:cubicBezTo>
                <a:lnTo>
                  <a:pt x="3962972" y="776495"/>
                </a:lnTo>
                <a:cubicBezTo>
                  <a:pt x="3957733" y="776590"/>
                  <a:pt x="3953351" y="774399"/>
                  <a:pt x="3951256" y="767922"/>
                </a:cubicBezTo>
                <a:close/>
                <a:moveTo>
                  <a:pt x="4545425" y="710010"/>
                </a:moveTo>
                <a:cubicBezTo>
                  <a:pt x="4539044" y="692865"/>
                  <a:pt x="4532567" y="691722"/>
                  <a:pt x="4520756" y="704676"/>
                </a:cubicBezTo>
                <a:cubicBezTo>
                  <a:pt x="4482180" y="746491"/>
                  <a:pt x="4436079" y="781924"/>
                  <a:pt x="4377023" y="781924"/>
                </a:cubicBezTo>
                <a:cubicBezTo>
                  <a:pt x="4299776" y="781924"/>
                  <a:pt x="4232243" y="734680"/>
                  <a:pt x="4232243" y="645717"/>
                </a:cubicBezTo>
                <a:cubicBezTo>
                  <a:pt x="4232243" y="538465"/>
                  <a:pt x="4331970" y="482744"/>
                  <a:pt x="4509993" y="447311"/>
                </a:cubicBezTo>
                <a:cubicBezTo>
                  <a:pt x="4526090" y="444072"/>
                  <a:pt x="4533614" y="434452"/>
                  <a:pt x="4533614" y="418355"/>
                </a:cubicBezTo>
                <a:lnTo>
                  <a:pt x="4533614" y="353966"/>
                </a:lnTo>
                <a:cubicBezTo>
                  <a:pt x="4533614" y="308912"/>
                  <a:pt x="4516470" y="256334"/>
                  <a:pt x="4482084" y="239189"/>
                </a:cubicBezTo>
                <a:cubicBezTo>
                  <a:pt x="4467035" y="231665"/>
                  <a:pt x="4458462" y="228426"/>
                  <a:pt x="4458462" y="217758"/>
                </a:cubicBezTo>
                <a:cubicBezTo>
                  <a:pt x="4458462" y="208138"/>
                  <a:pt x="4468082" y="201661"/>
                  <a:pt x="4486371" y="202709"/>
                </a:cubicBezTo>
                <a:cubicBezTo>
                  <a:pt x="4575429" y="208043"/>
                  <a:pt x="4635437" y="258430"/>
                  <a:pt x="4635437" y="350727"/>
                </a:cubicBezTo>
                <a:lnTo>
                  <a:pt x="4635437" y="658575"/>
                </a:lnTo>
                <a:cubicBezTo>
                  <a:pt x="4635437" y="700390"/>
                  <a:pt x="4650486" y="717535"/>
                  <a:pt x="4675156" y="717535"/>
                </a:cubicBezTo>
                <a:cubicBezTo>
                  <a:pt x="4688015" y="717535"/>
                  <a:pt x="4698778" y="713249"/>
                  <a:pt x="4708399" y="707915"/>
                </a:cubicBezTo>
                <a:cubicBezTo>
                  <a:pt x="4723448" y="699342"/>
                  <a:pt x="4735164" y="698294"/>
                  <a:pt x="4742688" y="707915"/>
                </a:cubicBezTo>
                <a:cubicBezTo>
                  <a:pt x="4750213" y="717535"/>
                  <a:pt x="4750213" y="730489"/>
                  <a:pt x="4736307" y="742205"/>
                </a:cubicBezTo>
                <a:cubicBezTo>
                  <a:pt x="4709541" y="764779"/>
                  <a:pt x="4681633" y="781924"/>
                  <a:pt x="4648391" y="781924"/>
                </a:cubicBezTo>
                <a:cubicBezTo>
                  <a:pt x="4594765" y="781924"/>
                  <a:pt x="4560475" y="749729"/>
                  <a:pt x="4545425" y="710010"/>
                </a:cubicBezTo>
                <a:close/>
                <a:moveTo>
                  <a:pt x="4391025" y="228426"/>
                </a:moveTo>
                <a:cubicBezTo>
                  <a:pt x="4391025" y="218806"/>
                  <a:pt x="4383500" y="213472"/>
                  <a:pt x="4374928" y="213472"/>
                </a:cubicBezTo>
                <a:cubicBezTo>
                  <a:pt x="4334161" y="213472"/>
                  <a:pt x="4276249" y="261764"/>
                  <a:pt x="4276249" y="325010"/>
                </a:cubicBezTo>
                <a:cubicBezTo>
                  <a:pt x="4276249" y="364729"/>
                  <a:pt x="4305205" y="400067"/>
                  <a:pt x="4348068" y="400067"/>
                </a:cubicBezTo>
                <a:cubicBezTo>
                  <a:pt x="4388834" y="400067"/>
                  <a:pt x="4414552" y="374349"/>
                  <a:pt x="4414552" y="333582"/>
                </a:cubicBezTo>
                <a:cubicBezTo>
                  <a:pt x="4414552" y="291768"/>
                  <a:pt x="4380262" y="283195"/>
                  <a:pt x="4380262" y="257477"/>
                </a:cubicBezTo>
                <a:cubicBezTo>
                  <a:pt x="4380262" y="243476"/>
                  <a:pt x="4391025" y="235951"/>
                  <a:pt x="4391025" y="228426"/>
                </a:cubicBezTo>
                <a:close/>
                <a:moveTo>
                  <a:pt x="4502563" y="499889"/>
                </a:moveTo>
                <a:cubicBezTo>
                  <a:pt x="4399598" y="528845"/>
                  <a:pt x="4341686" y="569612"/>
                  <a:pt x="4341686" y="637144"/>
                </a:cubicBezTo>
                <a:cubicBezTo>
                  <a:pt x="4341686" y="684293"/>
                  <a:pt x="4371689" y="713344"/>
                  <a:pt x="4414647" y="713344"/>
                </a:cubicBezTo>
                <a:cubicBezTo>
                  <a:pt x="4467225" y="713344"/>
                  <a:pt x="4533710" y="654384"/>
                  <a:pt x="4533710" y="569612"/>
                </a:cubicBezTo>
                <a:lnTo>
                  <a:pt x="4533710" y="522463"/>
                </a:lnTo>
                <a:cubicBezTo>
                  <a:pt x="4533710" y="503032"/>
                  <a:pt x="4521804" y="494460"/>
                  <a:pt x="4502563" y="499889"/>
                </a:cubicBezTo>
                <a:close/>
                <a:moveTo>
                  <a:pt x="5372386" y="731537"/>
                </a:moveTo>
                <a:cubicBezTo>
                  <a:pt x="5335905" y="768018"/>
                  <a:pt x="5291900" y="782019"/>
                  <a:pt x="5238274" y="782019"/>
                </a:cubicBezTo>
                <a:cubicBezTo>
                  <a:pt x="5147120" y="782019"/>
                  <a:pt x="5101019" y="717630"/>
                  <a:pt x="5101019" y="634001"/>
                </a:cubicBezTo>
                <a:lnTo>
                  <a:pt x="5101019" y="291863"/>
                </a:lnTo>
                <a:cubicBezTo>
                  <a:pt x="5101019" y="274718"/>
                  <a:pt x="5091398" y="265002"/>
                  <a:pt x="5074254" y="265002"/>
                </a:cubicBezTo>
                <a:lnTo>
                  <a:pt x="4929473" y="265002"/>
                </a:lnTo>
                <a:cubicBezTo>
                  <a:pt x="4912329" y="265002"/>
                  <a:pt x="4902708" y="274718"/>
                  <a:pt x="4902708" y="291863"/>
                </a:cubicBezTo>
                <a:lnTo>
                  <a:pt x="4902708" y="658670"/>
                </a:lnTo>
                <a:cubicBezTo>
                  <a:pt x="4902708" y="700485"/>
                  <a:pt x="4928426" y="717630"/>
                  <a:pt x="4963859" y="717630"/>
                </a:cubicBezTo>
                <a:cubicBezTo>
                  <a:pt x="4977861" y="717630"/>
                  <a:pt x="4992815" y="712296"/>
                  <a:pt x="5007865" y="705819"/>
                </a:cubicBezTo>
                <a:cubicBezTo>
                  <a:pt x="5022914" y="699342"/>
                  <a:pt x="5034630" y="698294"/>
                  <a:pt x="5042154" y="707915"/>
                </a:cubicBezTo>
                <a:cubicBezTo>
                  <a:pt x="5049679" y="717535"/>
                  <a:pt x="5048631" y="729346"/>
                  <a:pt x="5035773" y="740109"/>
                </a:cubicBezTo>
                <a:cubicBezTo>
                  <a:pt x="5006816" y="763731"/>
                  <a:pt x="4969288" y="781924"/>
                  <a:pt x="4926425" y="781924"/>
                </a:cubicBezTo>
                <a:cubicBezTo>
                  <a:pt x="4860989" y="781924"/>
                  <a:pt x="4800886" y="733632"/>
                  <a:pt x="4800886" y="663909"/>
                </a:cubicBezTo>
                <a:lnTo>
                  <a:pt x="4800886" y="291768"/>
                </a:lnTo>
                <a:cubicBezTo>
                  <a:pt x="4800886" y="274622"/>
                  <a:pt x="4791266" y="264907"/>
                  <a:pt x="4774121" y="264907"/>
                </a:cubicBezTo>
                <a:lnTo>
                  <a:pt x="4747355" y="264907"/>
                </a:lnTo>
                <a:cubicBezTo>
                  <a:pt x="4740879" y="264907"/>
                  <a:pt x="4736592" y="260621"/>
                  <a:pt x="4736592" y="254239"/>
                </a:cubicBezTo>
                <a:lnTo>
                  <a:pt x="4736592" y="224235"/>
                </a:lnTo>
                <a:cubicBezTo>
                  <a:pt x="4736592" y="217853"/>
                  <a:pt x="4739831" y="214615"/>
                  <a:pt x="4747355" y="213567"/>
                </a:cubicBezTo>
                <a:cubicBezTo>
                  <a:pt x="4807363" y="204995"/>
                  <a:pt x="4832033" y="156703"/>
                  <a:pt x="4843844" y="95552"/>
                </a:cubicBezTo>
                <a:cubicBezTo>
                  <a:pt x="4847083" y="79455"/>
                  <a:pt x="4856702" y="70883"/>
                  <a:pt x="4872800" y="70883"/>
                </a:cubicBezTo>
                <a:lnTo>
                  <a:pt x="4876038" y="70883"/>
                </a:lnTo>
                <a:cubicBezTo>
                  <a:pt x="4893183" y="70883"/>
                  <a:pt x="4902804" y="80503"/>
                  <a:pt x="4902804" y="97648"/>
                </a:cubicBezTo>
                <a:lnTo>
                  <a:pt x="4902804" y="186611"/>
                </a:lnTo>
                <a:cubicBezTo>
                  <a:pt x="4902804" y="203756"/>
                  <a:pt x="4912424" y="213472"/>
                  <a:pt x="4929569" y="213472"/>
                </a:cubicBezTo>
                <a:lnTo>
                  <a:pt x="5004721" y="213472"/>
                </a:lnTo>
                <a:cubicBezTo>
                  <a:pt x="5111973" y="213472"/>
                  <a:pt x="5135499" y="167276"/>
                  <a:pt x="5145215" y="95457"/>
                </a:cubicBezTo>
                <a:cubicBezTo>
                  <a:pt x="5147310" y="79360"/>
                  <a:pt x="5158073" y="70787"/>
                  <a:pt x="5174171" y="70787"/>
                </a:cubicBezTo>
                <a:lnTo>
                  <a:pt x="5176361" y="70787"/>
                </a:lnTo>
                <a:cubicBezTo>
                  <a:pt x="5193507" y="70787"/>
                  <a:pt x="5203127" y="80408"/>
                  <a:pt x="5203127" y="97553"/>
                </a:cubicBezTo>
                <a:lnTo>
                  <a:pt x="5203127" y="186516"/>
                </a:lnTo>
                <a:cubicBezTo>
                  <a:pt x="5203127" y="203661"/>
                  <a:pt x="5212747" y="213377"/>
                  <a:pt x="5229892" y="213377"/>
                </a:cubicBezTo>
                <a:lnTo>
                  <a:pt x="5348955" y="213377"/>
                </a:lnTo>
                <a:cubicBezTo>
                  <a:pt x="5355432" y="213377"/>
                  <a:pt x="5359718" y="217663"/>
                  <a:pt x="5359718" y="224045"/>
                </a:cubicBezTo>
                <a:lnTo>
                  <a:pt x="5359718" y="254048"/>
                </a:lnTo>
                <a:cubicBezTo>
                  <a:pt x="5359718" y="260430"/>
                  <a:pt x="5355432" y="264716"/>
                  <a:pt x="5348955" y="264716"/>
                </a:cubicBezTo>
                <a:lnTo>
                  <a:pt x="5229892" y="264716"/>
                </a:lnTo>
                <a:cubicBezTo>
                  <a:pt x="5212747" y="264716"/>
                  <a:pt x="5203127" y="274432"/>
                  <a:pt x="5203127" y="291577"/>
                </a:cubicBezTo>
                <a:lnTo>
                  <a:pt x="5203127" y="622952"/>
                </a:lnTo>
                <a:cubicBezTo>
                  <a:pt x="5203127" y="690579"/>
                  <a:pt x="5242751" y="716297"/>
                  <a:pt x="5279327" y="716297"/>
                </a:cubicBezTo>
                <a:cubicBezTo>
                  <a:pt x="5309330" y="716297"/>
                  <a:pt x="5326475" y="712010"/>
                  <a:pt x="5345811" y="699152"/>
                </a:cubicBezTo>
                <a:cubicBezTo>
                  <a:pt x="5360861" y="689531"/>
                  <a:pt x="5372672" y="688484"/>
                  <a:pt x="5379054" y="698104"/>
                </a:cubicBezTo>
                <a:cubicBezTo>
                  <a:pt x="5385245" y="707915"/>
                  <a:pt x="5384197" y="719726"/>
                  <a:pt x="5372386" y="731537"/>
                </a:cubicBezTo>
                <a:close/>
                <a:moveTo>
                  <a:pt x="5856161" y="664957"/>
                </a:moveTo>
                <a:cubicBezTo>
                  <a:pt x="5813299" y="734680"/>
                  <a:pt x="5748909" y="781924"/>
                  <a:pt x="5650230" y="781924"/>
                </a:cubicBezTo>
                <a:cubicBezTo>
                  <a:pt x="5506498" y="781924"/>
                  <a:pt x="5383149" y="676768"/>
                  <a:pt x="5383149" y="500841"/>
                </a:cubicBezTo>
                <a:cubicBezTo>
                  <a:pt x="5383149" y="319580"/>
                  <a:pt x="5514023" y="202709"/>
                  <a:pt x="5656708" y="202709"/>
                </a:cubicBezTo>
                <a:cubicBezTo>
                  <a:pt x="5803678" y="202709"/>
                  <a:pt x="5872258" y="307769"/>
                  <a:pt x="5880830" y="452645"/>
                </a:cubicBezTo>
                <a:cubicBezTo>
                  <a:pt x="5881878" y="470837"/>
                  <a:pt x="5872258" y="480553"/>
                  <a:pt x="5855113" y="480553"/>
                </a:cubicBezTo>
                <a:lnTo>
                  <a:pt x="5521452" y="480553"/>
                </a:lnTo>
                <a:cubicBezTo>
                  <a:pt x="5504308" y="480553"/>
                  <a:pt x="5492496" y="490173"/>
                  <a:pt x="5494687" y="508366"/>
                </a:cubicBezTo>
                <a:cubicBezTo>
                  <a:pt x="5507546" y="616665"/>
                  <a:pt x="5567648" y="699247"/>
                  <a:pt x="5663089" y="699247"/>
                </a:cubicBezTo>
                <a:cubicBezTo>
                  <a:pt x="5725287" y="699247"/>
                  <a:pt x="5778913" y="683150"/>
                  <a:pt x="5826062" y="640287"/>
                </a:cubicBezTo>
                <a:cubicBezTo>
                  <a:pt x="5838921" y="628476"/>
                  <a:pt x="5848636" y="626381"/>
                  <a:pt x="5856066" y="632762"/>
                </a:cubicBezTo>
                <a:cubicBezTo>
                  <a:pt x="5864733" y="640287"/>
                  <a:pt x="5864733" y="651051"/>
                  <a:pt x="5856161" y="664957"/>
                </a:cubicBezTo>
                <a:close/>
                <a:moveTo>
                  <a:pt x="5502212" y="399019"/>
                </a:moveTo>
                <a:cubicBezTo>
                  <a:pt x="5497925" y="418355"/>
                  <a:pt x="5508593" y="429023"/>
                  <a:pt x="5526882" y="429023"/>
                </a:cubicBezTo>
                <a:lnTo>
                  <a:pt x="5749957" y="429023"/>
                </a:lnTo>
                <a:cubicBezTo>
                  <a:pt x="5767102" y="429023"/>
                  <a:pt x="5777770" y="418260"/>
                  <a:pt x="5776722" y="399019"/>
                </a:cubicBezTo>
                <a:cubicBezTo>
                  <a:pt x="5772436" y="313199"/>
                  <a:pt x="5737003" y="247762"/>
                  <a:pt x="5652230" y="247762"/>
                </a:cubicBezTo>
                <a:cubicBezTo>
                  <a:pt x="5579365" y="247762"/>
                  <a:pt x="5522500" y="308912"/>
                  <a:pt x="5502212" y="399019"/>
                </a:cubicBezTo>
                <a:close/>
                <a:moveTo>
                  <a:pt x="6141434" y="771161"/>
                </a:moveTo>
                <a:lnTo>
                  <a:pt x="5933409" y="771161"/>
                </a:lnTo>
                <a:cubicBezTo>
                  <a:pt x="5926932" y="771161"/>
                  <a:pt x="5922645" y="766874"/>
                  <a:pt x="5922645" y="760397"/>
                </a:cubicBezTo>
                <a:lnTo>
                  <a:pt x="5922645" y="741062"/>
                </a:lnTo>
                <a:cubicBezTo>
                  <a:pt x="5922645" y="734680"/>
                  <a:pt x="5926932" y="730394"/>
                  <a:pt x="5933409" y="730394"/>
                </a:cubicBezTo>
                <a:lnTo>
                  <a:pt x="5960174" y="730394"/>
                </a:lnTo>
                <a:cubicBezTo>
                  <a:pt x="5977319" y="730394"/>
                  <a:pt x="5986939" y="720773"/>
                  <a:pt x="5986939" y="703628"/>
                </a:cubicBezTo>
                <a:lnTo>
                  <a:pt x="5986939" y="338916"/>
                </a:lnTo>
                <a:cubicBezTo>
                  <a:pt x="5986939" y="325010"/>
                  <a:pt x="5981605" y="314246"/>
                  <a:pt x="5969794" y="306722"/>
                </a:cubicBezTo>
                <a:lnTo>
                  <a:pt x="5924741" y="275670"/>
                </a:lnTo>
                <a:cubicBezTo>
                  <a:pt x="5920455" y="272432"/>
                  <a:pt x="5918359" y="268145"/>
                  <a:pt x="5918359" y="262811"/>
                </a:cubicBezTo>
                <a:cubicBezTo>
                  <a:pt x="5918359" y="258525"/>
                  <a:pt x="5921598" y="254239"/>
                  <a:pt x="5926932" y="252143"/>
                </a:cubicBezTo>
                <a:lnTo>
                  <a:pt x="6057805" y="208138"/>
                </a:lnTo>
                <a:cubicBezTo>
                  <a:pt x="6076093" y="201661"/>
                  <a:pt x="6088857" y="210233"/>
                  <a:pt x="6088857" y="229569"/>
                </a:cubicBezTo>
                <a:lnTo>
                  <a:pt x="6088857" y="248905"/>
                </a:lnTo>
                <a:cubicBezTo>
                  <a:pt x="6088857" y="272527"/>
                  <a:pt x="6101715" y="276813"/>
                  <a:pt x="6118860" y="260716"/>
                </a:cubicBezTo>
                <a:cubicBezTo>
                  <a:pt x="6154293" y="227474"/>
                  <a:pt x="6205728" y="201756"/>
                  <a:pt x="6264783" y="201756"/>
                </a:cubicBezTo>
                <a:cubicBezTo>
                  <a:pt x="6376321" y="201756"/>
                  <a:pt x="6423470" y="291863"/>
                  <a:pt x="6423470" y="393780"/>
                </a:cubicBezTo>
                <a:lnTo>
                  <a:pt x="6423470" y="703724"/>
                </a:lnTo>
                <a:cubicBezTo>
                  <a:pt x="6423470" y="720869"/>
                  <a:pt x="6433090" y="730489"/>
                  <a:pt x="6450235" y="730489"/>
                </a:cubicBezTo>
                <a:lnTo>
                  <a:pt x="6475952" y="730489"/>
                </a:lnTo>
                <a:cubicBezTo>
                  <a:pt x="6482430" y="730489"/>
                  <a:pt x="6486716" y="734775"/>
                  <a:pt x="6486716" y="741157"/>
                </a:cubicBezTo>
                <a:lnTo>
                  <a:pt x="6486716" y="760493"/>
                </a:lnTo>
                <a:cubicBezTo>
                  <a:pt x="6486716" y="766970"/>
                  <a:pt x="6482430" y="771256"/>
                  <a:pt x="6475952" y="771256"/>
                </a:cubicBezTo>
                <a:lnTo>
                  <a:pt x="6267927" y="771256"/>
                </a:lnTo>
                <a:cubicBezTo>
                  <a:pt x="6261545" y="771256"/>
                  <a:pt x="6257259" y="766970"/>
                  <a:pt x="6257259" y="760493"/>
                </a:cubicBezTo>
                <a:lnTo>
                  <a:pt x="6257259" y="741157"/>
                </a:lnTo>
                <a:cubicBezTo>
                  <a:pt x="6257259" y="734775"/>
                  <a:pt x="6261545" y="730489"/>
                  <a:pt x="6267927" y="730489"/>
                </a:cubicBezTo>
                <a:lnTo>
                  <a:pt x="6294692" y="730489"/>
                </a:lnTo>
                <a:cubicBezTo>
                  <a:pt x="6311837" y="730489"/>
                  <a:pt x="6321457" y="720869"/>
                  <a:pt x="6321457" y="703724"/>
                </a:cubicBezTo>
                <a:lnTo>
                  <a:pt x="6321457" y="403401"/>
                </a:lnTo>
                <a:cubicBezTo>
                  <a:pt x="6321457" y="323010"/>
                  <a:pt x="6287167" y="276813"/>
                  <a:pt x="6216396" y="276813"/>
                </a:cubicBezTo>
                <a:cubicBezTo>
                  <a:pt x="6169152" y="276813"/>
                  <a:pt x="6132767" y="302531"/>
                  <a:pt x="6102763" y="330439"/>
                </a:cubicBezTo>
                <a:cubicBezTo>
                  <a:pt x="6092000" y="340059"/>
                  <a:pt x="6088761" y="350822"/>
                  <a:pt x="6088761" y="363681"/>
                </a:cubicBezTo>
                <a:lnTo>
                  <a:pt x="6088761" y="703724"/>
                </a:lnTo>
                <a:cubicBezTo>
                  <a:pt x="6088761" y="720869"/>
                  <a:pt x="6098382" y="730489"/>
                  <a:pt x="6115527" y="730489"/>
                </a:cubicBezTo>
                <a:lnTo>
                  <a:pt x="6141244" y="730489"/>
                </a:lnTo>
                <a:cubicBezTo>
                  <a:pt x="6147626" y="730489"/>
                  <a:pt x="6152008" y="734775"/>
                  <a:pt x="6152008" y="741157"/>
                </a:cubicBezTo>
                <a:lnTo>
                  <a:pt x="6152008" y="760493"/>
                </a:lnTo>
                <a:cubicBezTo>
                  <a:pt x="6152198" y="766874"/>
                  <a:pt x="6147816" y="771161"/>
                  <a:pt x="6141434" y="771161"/>
                </a:cubicBezTo>
                <a:close/>
              </a:path>
            </a:pathLst>
          </a:custGeom>
          <a:solidFill>
            <a:schemeClr val="bg1"/>
          </a:solidFill>
          <a:ln w="9525" cap="flat">
            <a:noFill/>
            <a:prstDash val="solid"/>
            <a:miter/>
          </a:ln>
        </p:spPr>
        <p:txBody>
          <a:bodyPr rtlCol="0" anchor="ctr"/>
          <a:lstStyle/>
          <a:p>
            <a:endParaRPr lang="sv-SE"/>
          </a:p>
        </p:txBody>
      </p:sp>
    </p:spTree>
    <p:extLst>
      <p:ext uri="{BB962C8B-B14F-4D97-AF65-F5344CB8AC3E}">
        <p14:creationId xmlns:p14="http://schemas.microsoft.com/office/powerpoint/2010/main" val="2261768421"/>
      </p:ext>
    </p:extLst>
  </p:cSld>
  <p:clrMapOvr>
    <a:masterClrMapping/>
  </p:clrMapOvr>
  <p:extLst>
    <p:ext uri="{DCECCB84-F9BA-43D5-87BE-67443E8EF086}">
      <p15:sldGuideLst xmlns:p15="http://schemas.microsoft.com/office/powerpoint/2012/main">
        <p15:guide id="1" pos="574">
          <p15:clr>
            <a:srgbClr val="FBAE40"/>
          </p15:clr>
        </p15:guide>
        <p15:guide id="2" pos="5881">
          <p15:clr>
            <a:srgbClr val="FBAE40"/>
          </p15:clr>
        </p15:guide>
        <p15:guide id="3" orient="horz" pos="2092">
          <p15:clr>
            <a:srgbClr val="FBAE40"/>
          </p15:clr>
        </p15:guide>
        <p15:guide id="4" orient="horz" pos="2772">
          <p15:clr>
            <a:srgbClr val="FBAE40"/>
          </p15:clr>
        </p15:guide>
        <p15:guide id="5" orient="horz" pos="286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2024-09-09</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818373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Rubrik och innehåll mör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2024-09-09</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3" name="Bild 5">
            <a:extLst>
              <a:ext uri="{FF2B5EF4-FFF2-40B4-BE49-F238E27FC236}">
                <a16:creationId xmlns:a16="http://schemas.microsoft.com/office/drawing/2014/main" id="{138A04B0-0C52-CA49-FD06-53B5288197E2}"/>
              </a:ext>
            </a:extLst>
          </p:cNvPr>
          <p:cNvSpPr/>
          <p:nvPr userDrawn="1"/>
        </p:nvSpPr>
        <p:spPr>
          <a:xfrm>
            <a:off x="9685178" y="6142576"/>
            <a:ext cx="1951200" cy="237600"/>
          </a:xfrm>
          <a:custGeom>
            <a:avLst/>
            <a:gdLst>
              <a:gd name="connsiteX0" fmla="*/ 229457 w 6486715"/>
              <a:gd name="connsiteY0" fmla="*/ 36497 h 782019"/>
              <a:gd name="connsiteX1" fmla="*/ 115824 w 6486715"/>
              <a:gd name="connsiteY1" fmla="*/ 168419 h 782019"/>
              <a:gd name="connsiteX2" fmla="*/ 522351 w 6486715"/>
              <a:gd name="connsiteY2" fmla="*/ 557705 h 782019"/>
              <a:gd name="connsiteX3" fmla="*/ 262795 w 6486715"/>
              <a:gd name="connsiteY3" fmla="*/ 781924 h 782019"/>
              <a:gd name="connsiteX4" fmla="*/ 12859 w 6486715"/>
              <a:gd name="connsiteY4" fmla="*/ 692865 h 782019"/>
              <a:gd name="connsiteX5" fmla="*/ 0 w 6486715"/>
              <a:gd name="connsiteY5" fmla="*/ 659623 h 782019"/>
              <a:gd name="connsiteX6" fmla="*/ 0 w 6486715"/>
              <a:gd name="connsiteY6" fmla="*/ 572755 h 782019"/>
              <a:gd name="connsiteX7" fmla="*/ 26765 w 6486715"/>
              <a:gd name="connsiteY7" fmla="*/ 545990 h 782019"/>
              <a:gd name="connsiteX8" fmla="*/ 50387 w 6486715"/>
              <a:gd name="connsiteY8" fmla="*/ 545990 h 782019"/>
              <a:gd name="connsiteX9" fmla="*/ 80391 w 6486715"/>
              <a:gd name="connsiteY9" fmla="*/ 568564 h 782019"/>
              <a:gd name="connsiteX10" fmla="*/ 272415 w 6486715"/>
              <a:gd name="connsiteY10" fmla="*/ 736966 h 782019"/>
              <a:gd name="connsiteX11" fmla="*/ 425768 w 6486715"/>
              <a:gd name="connsiteY11" fmla="*/ 586757 h 782019"/>
              <a:gd name="connsiteX12" fmla="*/ 24670 w 6486715"/>
              <a:gd name="connsiteY12" fmla="*/ 207090 h 782019"/>
              <a:gd name="connsiteX13" fmla="*/ 227362 w 6486715"/>
              <a:gd name="connsiteY13" fmla="*/ 112 h 782019"/>
              <a:gd name="connsiteX14" fmla="*/ 255270 w 6486715"/>
              <a:gd name="connsiteY14" fmla="*/ 16209 h 782019"/>
              <a:gd name="connsiteX15" fmla="*/ 229457 w 6486715"/>
              <a:gd name="connsiteY15" fmla="*/ 36497 h 782019"/>
              <a:gd name="connsiteX16" fmla="*/ 307753 w 6486715"/>
              <a:gd name="connsiteY16" fmla="*/ 129842 h 782019"/>
              <a:gd name="connsiteX17" fmla="*/ 374237 w 6486715"/>
              <a:gd name="connsiteY17" fmla="*/ 196327 h 782019"/>
              <a:gd name="connsiteX18" fmla="*/ 446151 w 6486715"/>
              <a:gd name="connsiteY18" fmla="*/ 121270 h 782019"/>
              <a:gd name="connsiteX19" fmla="*/ 347472 w 6486715"/>
              <a:gd name="connsiteY19" fmla="*/ 9732 h 782019"/>
              <a:gd name="connsiteX20" fmla="*/ 331375 w 6486715"/>
              <a:gd name="connsiteY20" fmla="*/ 24686 h 782019"/>
              <a:gd name="connsiteX21" fmla="*/ 342043 w 6486715"/>
              <a:gd name="connsiteY21" fmla="*/ 53642 h 782019"/>
              <a:gd name="connsiteX22" fmla="*/ 307753 w 6486715"/>
              <a:gd name="connsiteY22" fmla="*/ 129842 h 782019"/>
              <a:gd name="connsiteX23" fmla="*/ 1081088 w 6486715"/>
              <a:gd name="connsiteY23" fmla="*/ 224140 h 782019"/>
              <a:gd name="connsiteX24" fmla="*/ 1081088 w 6486715"/>
              <a:gd name="connsiteY24" fmla="*/ 243476 h 782019"/>
              <a:gd name="connsiteX25" fmla="*/ 1070324 w 6486715"/>
              <a:gd name="connsiteY25" fmla="*/ 254239 h 782019"/>
              <a:gd name="connsiteX26" fmla="*/ 1040321 w 6486715"/>
              <a:gd name="connsiteY26" fmla="*/ 254239 h 782019"/>
              <a:gd name="connsiteX27" fmla="*/ 1009174 w 6486715"/>
              <a:gd name="connsiteY27" fmla="*/ 275670 h 782019"/>
              <a:gd name="connsiteX28" fmla="*/ 818293 w 6486715"/>
              <a:gd name="connsiteY28" fmla="*/ 766874 h 782019"/>
              <a:gd name="connsiteX29" fmla="*/ 806482 w 6486715"/>
              <a:gd name="connsiteY29" fmla="*/ 775447 h 782019"/>
              <a:gd name="connsiteX30" fmla="*/ 763619 w 6486715"/>
              <a:gd name="connsiteY30" fmla="*/ 775447 h 782019"/>
              <a:gd name="connsiteX31" fmla="*/ 751808 w 6486715"/>
              <a:gd name="connsiteY31" fmla="*/ 766874 h 782019"/>
              <a:gd name="connsiteX32" fmla="*/ 559880 w 6486715"/>
              <a:gd name="connsiteY32" fmla="*/ 275670 h 782019"/>
              <a:gd name="connsiteX33" fmla="*/ 528733 w 6486715"/>
              <a:gd name="connsiteY33" fmla="*/ 254239 h 782019"/>
              <a:gd name="connsiteX34" fmla="*/ 499777 w 6486715"/>
              <a:gd name="connsiteY34" fmla="*/ 254239 h 782019"/>
              <a:gd name="connsiteX35" fmla="*/ 489109 w 6486715"/>
              <a:gd name="connsiteY35" fmla="*/ 243476 h 782019"/>
              <a:gd name="connsiteX36" fmla="*/ 489109 w 6486715"/>
              <a:gd name="connsiteY36" fmla="*/ 224140 h 782019"/>
              <a:gd name="connsiteX37" fmla="*/ 499777 w 6486715"/>
              <a:gd name="connsiteY37" fmla="*/ 213472 h 782019"/>
              <a:gd name="connsiteX38" fmla="*/ 742188 w 6486715"/>
              <a:gd name="connsiteY38" fmla="*/ 213472 h 782019"/>
              <a:gd name="connsiteX39" fmla="*/ 752951 w 6486715"/>
              <a:gd name="connsiteY39" fmla="*/ 224140 h 782019"/>
              <a:gd name="connsiteX40" fmla="*/ 752951 w 6486715"/>
              <a:gd name="connsiteY40" fmla="*/ 243476 h 782019"/>
              <a:gd name="connsiteX41" fmla="*/ 742188 w 6486715"/>
              <a:gd name="connsiteY41" fmla="*/ 254239 h 782019"/>
              <a:gd name="connsiteX42" fmla="*/ 707898 w 6486715"/>
              <a:gd name="connsiteY42" fmla="*/ 254239 h 782019"/>
              <a:gd name="connsiteX43" fmla="*/ 686467 w 6486715"/>
              <a:gd name="connsiteY43" fmla="*/ 285290 h 782019"/>
              <a:gd name="connsiteX44" fmla="*/ 799052 w 6486715"/>
              <a:gd name="connsiteY44" fmla="*/ 584566 h 782019"/>
              <a:gd name="connsiteX45" fmla="*/ 834485 w 6486715"/>
              <a:gd name="connsiteY45" fmla="*/ 584566 h 782019"/>
              <a:gd name="connsiteX46" fmla="*/ 942785 w 6486715"/>
              <a:gd name="connsiteY46" fmla="*/ 285290 h 782019"/>
              <a:gd name="connsiteX47" fmla="*/ 920306 w 6486715"/>
              <a:gd name="connsiteY47" fmla="*/ 254239 h 782019"/>
              <a:gd name="connsiteX48" fmla="*/ 883825 w 6486715"/>
              <a:gd name="connsiteY48" fmla="*/ 254239 h 782019"/>
              <a:gd name="connsiteX49" fmla="*/ 873157 w 6486715"/>
              <a:gd name="connsiteY49" fmla="*/ 243476 h 782019"/>
              <a:gd name="connsiteX50" fmla="*/ 873157 w 6486715"/>
              <a:gd name="connsiteY50" fmla="*/ 224140 h 782019"/>
              <a:gd name="connsiteX51" fmla="*/ 883825 w 6486715"/>
              <a:gd name="connsiteY51" fmla="*/ 213472 h 782019"/>
              <a:gd name="connsiteX52" fmla="*/ 1070420 w 6486715"/>
              <a:gd name="connsiteY52" fmla="*/ 213472 h 782019"/>
              <a:gd name="connsiteX53" fmla="*/ 1081088 w 6486715"/>
              <a:gd name="connsiteY53" fmla="*/ 224140 h 782019"/>
              <a:gd name="connsiteX54" fmla="*/ 1531525 w 6486715"/>
              <a:gd name="connsiteY54" fmla="*/ 664957 h 782019"/>
              <a:gd name="connsiteX55" fmla="*/ 1325594 w 6486715"/>
              <a:gd name="connsiteY55" fmla="*/ 781924 h 782019"/>
              <a:gd name="connsiteX56" fmla="*/ 1058513 w 6486715"/>
              <a:gd name="connsiteY56" fmla="*/ 500841 h 782019"/>
              <a:gd name="connsiteX57" fmla="*/ 1332071 w 6486715"/>
              <a:gd name="connsiteY57" fmla="*/ 202709 h 782019"/>
              <a:gd name="connsiteX58" fmla="*/ 1556195 w 6486715"/>
              <a:gd name="connsiteY58" fmla="*/ 452645 h 782019"/>
              <a:gd name="connsiteX59" fmla="*/ 1530477 w 6486715"/>
              <a:gd name="connsiteY59" fmla="*/ 480553 h 782019"/>
              <a:gd name="connsiteX60" fmla="*/ 1196912 w 6486715"/>
              <a:gd name="connsiteY60" fmla="*/ 480553 h 782019"/>
              <a:gd name="connsiteX61" fmla="*/ 1170146 w 6486715"/>
              <a:gd name="connsiteY61" fmla="*/ 508366 h 782019"/>
              <a:gd name="connsiteX62" fmla="*/ 1338548 w 6486715"/>
              <a:gd name="connsiteY62" fmla="*/ 699247 h 782019"/>
              <a:gd name="connsiteX63" fmla="*/ 1501521 w 6486715"/>
              <a:gd name="connsiteY63" fmla="*/ 640287 h 782019"/>
              <a:gd name="connsiteX64" fmla="*/ 1531525 w 6486715"/>
              <a:gd name="connsiteY64" fmla="*/ 632762 h 782019"/>
              <a:gd name="connsiteX65" fmla="*/ 1531525 w 6486715"/>
              <a:gd name="connsiteY65" fmla="*/ 664957 h 782019"/>
              <a:gd name="connsiteX66" fmla="*/ 1177576 w 6486715"/>
              <a:gd name="connsiteY66" fmla="*/ 399019 h 782019"/>
              <a:gd name="connsiteX67" fmla="*/ 1202246 w 6486715"/>
              <a:gd name="connsiteY67" fmla="*/ 429023 h 782019"/>
              <a:gd name="connsiteX68" fmla="*/ 1425321 w 6486715"/>
              <a:gd name="connsiteY68" fmla="*/ 429023 h 782019"/>
              <a:gd name="connsiteX69" fmla="*/ 1452086 w 6486715"/>
              <a:gd name="connsiteY69" fmla="*/ 399019 h 782019"/>
              <a:gd name="connsiteX70" fmla="*/ 1327595 w 6486715"/>
              <a:gd name="connsiteY70" fmla="*/ 247762 h 782019"/>
              <a:gd name="connsiteX71" fmla="*/ 1177576 w 6486715"/>
              <a:gd name="connsiteY71" fmla="*/ 399019 h 782019"/>
              <a:gd name="connsiteX72" fmla="*/ 1816894 w 6486715"/>
              <a:gd name="connsiteY72" fmla="*/ 771161 h 782019"/>
              <a:gd name="connsiteX73" fmla="*/ 1608868 w 6486715"/>
              <a:gd name="connsiteY73" fmla="*/ 771161 h 782019"/>
              <a:gd name="connsiteX74" fmla="*/ 1598105 w 6486715"/>
              <a:gd name="connsiteY74" fmla="*/ 760397 h 782019"/>
              <a:gd name="connsiteX75" fmla="*/ 1598105 w 6486715"/>
              <a:gd name="connsiteY75" fmla="*/ 741062 h 782019"/>
              <a:gd name="connsiteX76" fmla="*/ 1608868 w 6486715"/>
              <a:gd name="connsiteY76" fmla="*/ 730394 h 782019"/>
              <a:gd name="connsiteX77" fmla="*/ 1635633 w 6486715"/>
              <a:gd name="connsiteY77" fmla="*/ 730394 h 782019"/>
              <a:gd name="connsiteX78" fmla="*/ 1662398 w 6486715"/>
              <a:gd name="connsiteY78" fmla="*/ 703628 h 782019"/>
              <a:gd name="connsiteX79" fmla="*/ 1662398 w 6486715"/>
              <a:gd name="connsiteY79" fmla="*/ 338916 h 782019"/>
              <a:gd name="connsiteX80" fmla="*/ 1645253 w 6486715"/>
              <a:gd name="connsiteY80" fmla="*/ 306722 h 782019"/>
              <a:gd name="connsiteX81" fmla="*/ 1600200 w 6486715"/>
              <a:gd name="connsiteY81" fmla="*/ 275670 h 782019"/>
              <a:gd name="connsiteX82" fmla="*/ 1593818 w 6486715"/>
              <a:gd name="connsiteY82" fmla="*/ 262811 h 782019"/>
              <a:gd name="connsiteX83" fmla="*/ 1602391 w 6486715"/>
              <a:gd name="connsiteY83" fmla="*/ 252143 h 782019"/>
              <a:gd name="connsiteX84" fmla="*/ 1733264 w 6486715"/>
              <a:gd name="connsiteY84" fmla="*/ 208138 h 782019"/>
              <a:gd name="connsiteX85" fmla="*/ 1764316 w 6486715"/>
              <a:gd name="connsiteY85" fmla="*/ 229569 h 782019"/>
              <a:gd name="connsiteX86" fmla="*/ 1764316 w 6486715"/>
              <a:gd name="connsiteY86" fmla="*/ 248905 h 782019"/>
              <a:gd name="connsiteX87" fmla="*/ 1794320 w 6486715"/>
              <a:gd name="connsiteY87" fmla="*/ 260716 h 782019"/>
              <a:gd name="connsiteX88" fmla="*/ 1940243 w 6486715"/>
              <a:gd name="connsiteY88" fmla="*/ 201756 h 782019"/>
              <a:gd name="connsiteX89" fmla="*/ 2098929 w 6486715"/>
              <a:gd name="connsiteY89" fmla="*/ 393780 h 782019"/>
              <a:gd name="connsiteX90" fmla="*/ 2098929 w 6486715"/>
              <a:gd name="connsiteY90" fmla="*/ 703724 h 782019"/>
              <a:gd name="connsiteX91" fmla="*/ 2125694 w 6486715"/>
              <a:gd name="connsiteY91" fmla="*/ 730489 h 782019"/>
              <a:gd name="connsiteX92" fmla="*/ 2151412 w 6486715"/>
              <a:gd name="connsiteY92" fmla="*/ 730489 h 782019"/>
              <a:gd name="connsiteX93" fmla="*/ 2162175 w 6486715"/>
              <a:gd name="connsiteY93" fmla="*/ 741157 h 782019"/>
              <a:gd name="connsiteX94" fmla="*/ 2162175 w 6486715"/>
              <a:gd name="connsiteY94" fmla="*/ 760493 h 782019"/>
              <a:gd name="connsiteX95" fmla="*/ 2151412 w 6486715"/>
              <a:gd name="connsiteY95" fmla="*/ 771256 h 782019"/>
              <a:gd name="connsiteX96" fmla="*/ 1943386 w 6486715"/>
              <a:gd name="connsiteY96" fmla="*/ 771256 h 782019"/>
              <a:gd name="connsiteX97" fmla="*/ 1932718 w 6486715"/>
              <a:gd name="connsiteY97" fmla="*/ 760493 h 782019"/>
              <a:gd name="connsiteX98" fmla="*/ 1932718 w 6486715"/>
              <a:gd name="connsiteY98" fmla="*/ 741157 h 782019"/>
              <a:gd name="connsiteX99" fmla="*/ 1943386 w 6486715"/>
              <a:gd name="connsiteY99" fmla="*/ 730489 h 782019"/>
              <a:gd name="connsiteX100" fmla="*/ 1970151 w 6486715"/>
              <a:gd name="connsiteY100" fmla="*/ 730489 h 782019"/>
              <a:gd name="connsiteX101" fmla="*/ 1996916 w 6486715"/>
              <a:gd name="connsiteY101" fmla="*/ 703724 h 782019"/>
              <a:gd name="connsiteX102" fmla="*/ 1996916 w 6486715"/>
              <a:gd name="connsiteY102" fmla="*/ 403401 h 782019"/>
              <a:gd name="connsiteX103" fmla="*/ 1891856 w 6486715"/>
              <a:gd name="connsiteY103" fmla="*/ 276813 h 782019"/>
              <a:gd name="connsiteX104" fmla="*/ 1778222 w 6486715"/>
              <a:gd name="connsiteY104" fmla="*/ 330439 h 782019"/>
              <a:gd name="connsiteX105" fmla="*/ 1764221 w 6486715"/>
              <a:gd name="connsiteY105" fmla="*/ 363681 h 782019"/>
              <a:gd name="connsiteX106" fmla="*/ 1764221 w 6486715"/>
              <a:gd name="connsiteY106" fmla="*/ 703724 h 782019"/>
              <a:gd name="connsiteX107" fmla="*/ 1790986 w 6486715"/>
              <a:gd name="connsiteY107" fmla="*/ 730489 h 782019"/>
              <a:gd name="connsiteX108" fmla="*/ 1816703 w 6486715"/>
              <a:gd name="connsiteY108" fmla="*/ 730489 h 782019"/>
              <a:gd name="connsiteX109" fmla="*/ 1827467 w 6486715"/>
              <a:gd name="connsiteY109" fmla="*/ 741157 h 782019"/>
              <a:gd name="connsiteX110" fmla="*/ 1827467 w 6486715"/>
              <a:gd name="connsiteY110" fmla="*/ 760493 h 782019"/>
              <a:gd name="connsiteX111" fmla="*/ 1816894 w 6486715"/>
              <a:gd name="connsiteY111" fmla="*/ 771161 h 782019"/>
              <a:gd name="connsiteX112" fmla="*/ 2299526 w 6486715"/>
              <a:gd name="connsiteY112" fmla="*/ 326057 h 782019"/>
              <a:gd name="connsiteX113" fmla="*/ 2616994 w 6486715"/>
              <a:gd name="connsiteY113" fmla="*/ 607045 h 782019"/>
              <a:gd name="connsiteX114" fmla="*/ 2398205 w 6486715"/>
              <a:gd name="connsiteY114" fmla="*/ 781924 h 782019"/>
              <a:gd name="connsiteX115" fmla="*/ 2228755 w 6486715"/>
              <a:gd name="connsiteY115" fmla="*/ 731442 h 782019"/>
              <a:gd name="connsiteX116" fmla="*/ 2212658 w 6486715"/>
              <a:gd name="connsiteY116" fmla="*/ 698199 h 782019"/>
              <a:gd name="connsiteX117" fmla="*/ 2212658 w 6486715"/>
              <a:gd name="connsiteY117" fmla="*/ 621999 h 782019"/>
              <a:gd name="connsiteX118" fmla="*/ 2239518 w 6486715"/>
              <a:gd name="connsiteY118" fmla="*/ 595234 h 782019"/>
              <a:gd name="connsiteX119" fmla="*/ 2245900 w 6486715"/>
              <a:gd name="connsiteY119" fmla="*/ 595234 h 782019"/>
              <a:gd name="connsiteX120" fmla="*/ 2275904 w 6486715"/>
              <a:gd name="connsiteY120" fmla="*/ 617808 h 782019"/>
              <a:gd name="connsiteX121" fmla="*/ 2418493 w 6486715"/>
              <a:gd name="connsiteY121" fmla="*/ 736871 h 782019"/>
              <a:gd name="connsiteX122" fmla="*/ 2536508 w 6486715"/>
              <a:gd name="connsiteY122" fmla="*/ 632858 h 782019"/>
              <a:gd name="connsiteX123" fmla="*/ 2224373 w 6486715"/>
              <a:gd name="connsiteY123" fmla="*/ 366920 h 782019"/>
              <a:gd name="connsiteX124" fmla="*/ 2414207 w 6486715"/>
              <a:gd name="connsiteY124" fmla="*/ 202804 h 782019"/>
              <a:gd name="connsiteX125" fmla="*/ 2552605 w 6486715"/>
              <a:gd name="connsiteY125" fmla="*/ 227474 h 782019"/>
              <a:gd name="connsiteX126" fmla="*/ 2571941 w 6486715"/>
              <a:gd name="connsiteY126" fmla="*/ 258525 h 782019"/>
              <a:gd name="connsiteX127" fmla="*/ 2571941 w 6486715"/>
              <a:gd name="connsiteY127" fmla="*/ 328248 h 782019"/>
              <a:gd name="connsiteX128" fmla="*/ 2546223 w 6486715"/>
              <a:gd name="connsiteY128" fmla="*/ 355013 h 782019"/>
              <a:gd name="connsiteX129" fmla="*/ 2544128 w 6486715"/>
              <a:gd name="connsiteY129" fmla="*/ 355013 h 782019"/>
              <a:gd name="connsiteX130" fmla="*/ 2515172 w 6486715"/>
              <a:gd name="connsiteY130" fmla="*/ 335678 h 782019"/>
              <a:gd name="connsiteX131" fmla="*/ 2392871 w 6486715"/>
              <a:gd name="connsiteY131" fmla="*/ 247762 h 782019"/>
              <a:gd name="connsiteX132" fmla="*/ 2299526 w 6486715"/>
              <a:gd name="connsiteY132" fmla="*/ 326057 h 782019"/>
              <a:gd name="connsiteX133" fmla="*/ 2695289 w 6486715"/>
              <a:gd name="connsiteY133" fmla="*/ 102982 h 782019"/>
              <a:gd name="connsiteX134" fmla="*/ 2650236 w 6486715"/>
              <a:gd name="connsiteY134" fmla="*/ 71835 h 782019"/>
              <a:gd name="connsiteX135" fmla="*/ 2643854 w 6486715"/>
              <a:gd name="connsiteY135" fmla="*/ 58976 h 782019"/>
              <a:gd name="connsiteX136" fmla="*/ 2652427 w 6486715"/>
              <a:gd name="connsiteY136" fmla="*/ 48308 h 782019"/>
              <a:gd name="connsiteX137" fmla="*/ 2783301 w 6486715"/>
              <a:gd name="connsiteY137" fmla="*/ 4303 h 782019"/>
              <a:gd name="connsiteX138" fmla="*/ 2814352 w 6486715"/>
              <a:gd name="connsiteY138" fmla="*/ 25734 h 782019"/>
              <a:gd name="connsiteX139" fmla="*/ 2814352 w 6486715"/>
              <a:gd name="connsiteY139" fmla="*/ 466551 h 782019"/>
              <a:gd name="connsiteX140" fmla="*/ 2847594 w 6486715"/>
              <a:gd name="connsiteY140" fmla="*/ 479410 h 782019"/>
              <a:gd name="connsiteX141" fmla="*/ 3012758 w 6486715"/>
              <a:gd name="connsiteY141" fmla="*/ 298149 h 782019"/>
              <a:gd name="connsiteX142" fmla="*/ 2997708 w 6486715"/>
              <a:gd name="connsiteY142" fmla="*/ 264907 h 782019"/>
              <a:gd name="connsiteX143" fmla="*/ 2976277 w 6486715"/>
              <a:gd name="connsiteY143" fmla="*/ 264907 h 782019"/>
              <a:gd name="connsiteX144" fmla="*/ 2965514 w 6486715"/>
              <a:gd name="connsiteY144" fmla="*/ 254239 h 782019"/>
              <a:gd name="connsiteX145" fmla="*/ 2965514 w 6486715"/>
              <a:gd name="connsiteY145" fmla="*/ 224235 h 782019"/>
              <a:gd name="connsiteX146" fmla="*/ 2976277 w 6486715"/>
              <a:gd name="connsiteY146" fmla="*/ 213567 h 782019"/>
              <a:gd name="connsiteX147" fmla="*/ 3178969 w 6486715"/>
              <a:gd name="connsiteY147" fmla="*/ 213567 h 782019"/>
              <a:gd name="connsiteX148" fmla="*/ 3189732 w 6486715"/>
              <a:gd name="connsiteY148" fmla="*/ 224235 h 782019"/>
              <a:gd name="connsiteX149" fmla="*/ 3189732 w 6486715"/>
              <a:gd name="connsiteY149" fmla="*/ 254239 h 782019"/>
              <a:gd name="connsiteX150" fmla="*/ 3178969 w 6486715"/>
              <a:gd name="connsiteY150" fmla="*/ 264907 h 782019"/>
              <a:gd name="connsiteX151" fmla="*/ 3141440 w 6486715"/>
              <a:gd name="connsiteY151" fmla="*/ 264907 h 782019"/>
              <a:gd name="connsiteX152" fmla="*/ 3109246 w 6486715"/>
              <a:gd name="connsiteY152" fmla="*/ 279956 h 782019"/>
              <a:gd name="connsiteX153" fmla="*/ 2993422 w 6486715"/>
              <a:gd name="connsiteY153" fmla="*/ 409687 h 782019"/>
              <a:gd name="connsiteX154" fmla="*/ 2990184 w 6486715"/>
              <a:gd name="connsiteY154" fmla="*/ 447215 h 782019"/>
              <a:gd name="connsiteX155" fmla="*/ 3153251 w 6486715"/>
              <a:gd name="connsiteY155" fmla="*/ 712106 h 782019"/>
              <a:gd name="connsiteX156" fmla="*/ 3185446 w 6486715"/>
              <a:gd name="connsiteY156" fmla="*/ 730394 h 782019"/>
              <a:gd name="connsiteX157" fmla="*/ 3205829 w 6486715"/>
              <a:gd name="connsiteY157" fmla="*/ 730394 h 782019"/>
              <a:gd name="connsiteX158" fmla="*/ 3216593 w 6486715"/>
              <a:gd name="connsiteY158" fmla="*/ 741062 h 782019"/>
              <a:gd name="connsiteX159" fmla="*/ 3216593 w 6486715"/>
              <a:gd name="connsiteY159" fmla="*/ 760397 h 782019"/>
              <a:gd name="connsiteX160" fmla="*/ 3205829 w 6486715"/>
              <a:gd name="connsiteY160" fmla="*/ 771161 h 782019"/>
              <a:gd name="connsiteX161" fmla="*/ 2990279 w 6486715"/>
              <a:gd name="connsiteY161" fmla="*/ 771161 h 782019"/>
              <a:gd name="connsiteX162" fmla="*/ 2979611 w 6486715"/>
              <a:gd name="connsiteY162" fmla="*/ 760397 h 782019"/>
              <a:gd name="connsiteX163" fmla="*/ 2979611 w 6486715"/>
              <a:gd name="connsiteY163" fmla="*/ 741062 h 782019"/>
              <a:gd name="connsiteX164" fmla="*/ 2990279 w 6486715"/>
              <a:gd name="connsiteY164" fmla="*/ 730394 h 782019"/>
              <a:gd name="connsiteX165" fmla="*/ 3007424 w 6486715"/>
              <a:gd name="connsiteY165" fmla="*/ 730394 h 782019"/>
              <a:gd name="connsiteX166" fmla="*/ 3025712 w 6486715"/>
              <a:gd name="connsiteY166" fmla="*/ 698199 h 782019"/>
              <a:gd name="connsiteX167" fmla="*/ 2918460 w 6486715"/>
              <a:gd name="connsiteY167" fmla="*/ 522272 h 782019"/>
              <a:gd name="connsiteX168" fmla="*/ 2880932 w 6486715"/>
              <a:gd name="connsiteY168" fmla="*/ 517986 h 782019"/>
              <a:gd name="connsiteX169" fmla="*/ 2827306 w 6486715"/>
              <a:gd name="connsiteY169" fmla="*/ 573707 h 782019"/>
              <a:gd name="connsiteX170" fmla="*/ 2814447 w 6486715"/>
              <a:gd name="connsiteY170" fmla="*/ 606950 h 782019"/>
              <a:gd name="connsiteX171" fmla="*/ 2814447 w 6486715"/>
              <a:gd name="connsiteY171" fmla="*/ 703533 h 782019"/>
              <a:gd name="connsiteX172" fmla="*/ 2841212 w 6486715"/>
              <a:gd name="connsiteY172" fmla="*/ 730298 h 782019"/>
              <a:gd name="connsiteX173" fmla="*/ 2877693 w 6486715"/>
              <a:gd name="connsiteY173" fmla="*/ 730298 h 782019"/>
              <a:gd name="connsiteX174" fmla="*/ 2888456 w 6486715"/>
              <a:gd name="connsiteY174" fmla="*/ 740967 h 782019"/>
              <a:gd name="connsiteX175" fmla="*/ 2888456 w 6486715"/>
              <a:gd name="connsiteY175" fmla="*/ 760302 h 782019"/>
              <a:gd name="connsiteX176" fmla="*/ 2877693 w 6486715"/>
              <a:gd name="connsiteY176" fmla="*/ 771065 h 782019"/>
              <a:gd name="connsiteX177" fmla="*/ 2658904 w 6486715"/>
              <a:gd name="connsiteY177" fmla="*/ 771065 h 782019"/>
              <a:gd name="connsiteX178" fmla="*/ 2648236 w 6486715"/>
              <a:gd name="connsiteY178" fmla="*/ 760302 h 782019"/>
              <a:gd name="connsiteX179" fmla="*/ 2648236 w 6486715"/>
              <a:gd name="connsiteY179" fmla="*/ 740967 h 782019"/>
              <a:gd name="connsiteX180" fmla="*/ 2658904 w 6486715"/>
              <a:gd name="connsiteY180" fmla="*/ 730298 h 782019"/>
              <a:gd name="connsiteX181" fmla="*/ 2685764 w 6486715"/>
              <a:gd name="connsiteY181" fmla="*/ 730298 h 782019"/>
              <a:gd name="connsiteX182" fmla="*/ 2712530 w 6486715"/>
              <a:gd name="connsiteY182" fmla="*/ 703533 h 782019"/>
              <a:gd name="connsiteX183" fmla="*/ 2712530 w 6486715"/>
              <a:gd name="connsiteY183" fmla="*/ 135081 h 782019"/>
              <a:gd name="connsiteX184" fmla="*/ 2695289 w 6486715"/>
              <a:gd name="connsiteY184" fmla="*/ 102982 h 782019"/>
              <a:gd name="connsiteX185" fmla="*/ 3234785 w 6486715"/>
              <a:gd name="connsiteY185" fmla="*/ 254239 h 782019"/>
              <a:gd name="connsiteX186" fmla="*/ 3234785 w 6486715"/>
              <a:gd name="connsiteY186" fmla="*/ 224235 h 782019"/>
              <a:gd name="connsiteX187" fmla="*/ 3245453 w 6486715"/>
              <a:gd name="connsiteY187" fmla="*/ 213567 h 782019"/>
              <a:gd name="connsiteX188" fmla="*/ 3342037 w 6486715"/>
              <a:gd name="connsiteY188" fmla="*/ 95552 h 782019"/>
              <a:gd name="connsiteX189" fmla="*/ 3370993 w 6486715"/>
              <a:gd name="connsiteY189" fmla="*/ 70883 h 782019"/>
              <a:gd name="connsiteX190" fmla="*/ 3374231 w 6486715"/>
              <a:gd name="connsiteY190" fmla="*/ 70883 h 782019"/>
              <a:gd name="connsiteX191" fmla="*/ 3400997 w 6486715"/>
              <a:gd name="connsiteY191" fmla="*/ 97648 h 782019"/>
              <a:gd name="connsiteX192" fmla="*/ 3400997 w 6486715"/>
              <a:gd name="connsiteY192" fmla="*/ 186611 h 782019"/>
              <a:gd name="connsiteX193" fmla="*/ 3427762 w 6486715"/>
              <a:gd name="connsiteY193" fmla="*/ 213472 h 782019"/>
              <a:gd name="connsiteX194" fmla="*/ 3546825 w 6486715"/>
              <a:gd name="connsiteY194" fmla="*/ 213472 h 782019"/>
              <a:gd name="connsiteX195" fmla="*/ 3557588 w 6486715"/>
              <a:gd name="connsiteY195" fmla="*/ 224140 h 782019"/>
              <a:gd name="connsiteX196" fmla="*/ 3557588 w 6486715"/>
              <a:gd name="connsiteY196" fmla="*/ 254144 h 782019"/>
              <a:gd name="connsiteX197" fmla="*/ 3546825 w 6486715"/>
              <a:gd name="connsiteY197" fmla="*/ 264812 h 782019"/>
              <a:gd name="connsiteX198" fmla="*/ 3427762 w 6486715"/>
              <a:gd name="connsiteY198" fmla="*/ 264812 h 782019"/>
              <a:gd name="connsiteX199" fmla="*/ 3400997 w 6486715"/>
              <a:gd name="connsiteY199" fmla="*/ 291672 h 782019"/>
              <a:gd name="connsiteX200" fmla="*/ 3400997 w 6486715"/>
              <a:gd name="connsiteY200" fmla="*/ 623047 h 782019"/>
              <a:gd name="connsiteX201" fmla="*/ 3477197 w 6486715"/>
              <a:gd name="connsiteY201" fmla="*/ 716392 h 782019"/>
              <a:gd name="connsiteX202" fmla="*/ 3543681 w 6486715"/>
              <a:gd name="connsiteY202" fmla="*/ 699247 h 782019"/>
              <a:gd name="connsiteX203" fmla="*/ 3576923 w 6486715"/>
              <a:gd name="connsiteY203" fmla="*/ 698199 h 782019"/>
              <a:gd name="connsiteX204" fmla="*/ 3570542 w 6486715"/>
              <a:gd name="connsiteY204" fmla="*/ 731442 h 782019"/>
              <a:gd name="connsiteX205" fmla="*/ 3436430 w 6486715"/>
              <a:gd name="connsiteY205" fmla="*/ 781924 h 782019"/>
              <a:gd name="connsiteX206" fmla="*/ 3299175 w 6486715"/>
              <a:gd name="connsiteY206" fmla="*/ 633905 h 782019"/>
              <a:gd name="connsiteX207" fmla="*/ 3299175 w 6486715"/>
              <a:gd name="connsiteY207" fmla="*/ 291768 h 782019"/>
              <a:gd name="connsiteX208" fmla="*/ 3272409 w 6486715"/>
              <a:gd name="connsiteY208" fmla="*/ 264907 h 782019"/>
              <a:gd name="connsiteX209" fmla="*/ 3245644 w 6486715"/>
              <a:gd name="connsiteY209" fmla="*/ 264907 h 782019"/>
              <a:gd name="connsiteX210" fmla="*/ 3234785 w 6486715"/>
              <a:gd name="connsiteY210" fmla="*/ 254239 h 782019"/>
              <a:gd name="connsiteX211" fmla="*/ 3951256 w 6486715"/>
              <a:gd name="connsiteY211" fmla="*/ 767922 h 782019"/>
              <a:gd name="connsiteX212" fmla="*/ 3688461 w 6486715"/>
              <a:gd name="connsiteY212" fmla="*/ 84694 h 782019"/>
              <a:gd name="connsiteX213" fmla="*/ 3657410 w 6486715"/>
              <a:gd name="connsiteY213" fmla="*/ 63263 h 782019"/>
              <a:gd name="connsiteX214" fmla="*/ 3611309 w 6486715"/>
              <a:gd name="connsiteY214" fmla="*/ 63263 h 782019"/>
              <a:gd name="connsiteX215" fmla="*/ 3600545 w 6486715"/>
              <a:gd name="connsiteY215" fmla="*/ 52499 h 782019"/>
              <a:gd name="connsiteX216" fmla="*/ 3600545 w 6486715"/>
              <a:gd name="connsiteY216" fmla="*/ 20305 h 782019"/>
              <a:gd name="connsiteX217" fmla="*/ 3611309 w 6486715"/>
              <a:gd name="connsiteY217" fmla="*/ 9637 h 782019"/>
              <a:gd name="connsiteX218" fmla="*/ 3884771 w 6486715"/>
              <a:gd name="connsiteY218" fmla="*/ 9637 h 782019"/>
              <a:gd name="connsiteX219" fmla="*/ 3895535 w 6486715"/>
              <a:gd name="connsiteY219" fmla="*/ 20305 h 782019"/>
              <a:gd name="connsiteX220" fmla="*/ 3895535 w 6486715"/>
              <a:gd name="connsiteY220" fmla="*/ 52499 h 782019"/>
              <a:gd name="connsiteX221" fmla="*/ 3884771 w 6486715"/>
              <a:gd name="connsiteY221" fmla="*/ 63263 h 782019"/>
              <a:gd name="connsiteX222" fmla="*/ 3842957 w 6486715"/>
              <a:gd name="connsiteY222" fmla="*/ 63263 h 782019"/>
              <a:gd name="connsiteX223" fmla="*/ 3821526 w 6486715"/>
              <a:gd name="connsiteY223" fmla="*/ 94314 h 782019"/>
              <a:gd name="connsiteX224" fmla="*/ 3982403 w 6486715"/>
              <a:gd name="connsiteY224" fmla="*/ 544752 h 782019"/>
              <a:gd name="connsiteX225" fmla="*/ 4017740 w 6486715"/>
              <a:gd name="connsiteY225" fmla="*/ 544752 h 782019"/>
              <a:gd name="connsiteX226" fmla="*/ 4177570 w 6486715"/>
              <a:gd name="connsiteY226" fmla="*/ 94314 h 782019"/>
              <a:gd name="connsiteX227" fmla="*/ 4156139 w 6486715"/>
              <a:gd name="connsiteY227" fmla="*/ 63263 h 782019"/>
              <a:gd name="connsiteX228" fmla="*/ 4101465 w 6486715"/>
              <a:gd name="connsiteY228" fmla="*/ 63263 h 782019"/>
              <a:gd name="connsiteX229" fmla="*/ 4090702 w 6486715"/>
              <a:gd name="connsiteY229" fmla="*/ 52499 h 782019"/>
              <a:gd name="connsiteX230" fmla="*/ 4090702 w 6486715"/>
              <a:gd name="connsiteY230" fmla="*/ 20305 h 782019"/>
              <a:gd name="connsiteX231" fmla="*/ 4101465 w 6486715"/>
              <a:gd name="connsiteY231" fmla="*/ 9637 h 782019"/>
              <a:gd name="connsiteX232" fmla="*/ 4337400 w 6486715"/>
              <a:gd name="connsiteY232" fmla="*/ 9637 h 782019"/>
              <a:gd name="connsiteX233" fmla="*/ 4348068 w 6486715"/>
              <a:gd name="connsiteY233" fmla="*/ 20305 h 782019"/>
              <a:gd name="connsiteX234" fmla="*/ 4348068 w 6486715"/>
              <a:gd name="connsiteY234" fmla="*/ 52499 h 782019"/>
              <a:gd name="connsiteX235" fmla="*/ 4337400 w 6486715"/>
              <a:gd name="connsiteY235" fmla="*/ 63263 h 782019"/>
              <a:gd name="connsiteX236" fmla="*/ 4293394 w 6486715"/>
              <a:gd name="connsiteY236" fmla="*/ 63263 h 782019"/>
              <a:gd name="connsiteX237" fmla="*/ 4262247 w 6486715"/>
              <a:gd name="connsiteY237" fmla="*/ 84694 h 782019"/>
              <a:gd name="connsiteX238" fmla="*/ 4002691 w 6486715"/>
              <a:gd name="connsiteY238" fmla="*/ 767922 h 782019"/>
              <a:gd name="connsiteX239" fmla="*/ 3990880 w 6486715"/>
              <a:gd name="connsiteY239" fmla="*/ 776495 h 782019"/>
              <a:gd name="connsiteX240" fmla="*/ 3962972 w 6486715"/>
              <a:gd name="connsiteY240" fmla="*/ 776495 h 782019"/>
              <a:gd name="connsiteX241" fmla="*/ 3951256 w 6486715"/>
              <a:gd name="connsiteY241" fmla="*/ 767922 h 782019"/>
              <a:gd name="connsiteX242" fmla="*/ 4545425 w 6486715"/>
              <a:gd name="connsiteY242" fmla="*/ 710010 h 782019"/>
              <a:gd name="connsiteX243" fmla="*/ 4520756 w 6486715"/>
              <a:gd name="connsiteY243" fmla="*/ 704676 h 782019"/>
              <a:gd name="connsiteX244" fmla="*/ 4377023 w 6486715"/>
              <a:gd name="connsiteY244" fmla="*/ 781924 h 782019"/>
              <a:gd name="connsiteX245" fmla="*/ 4232243 w 6486715"/>
              <a:gd name="connsiteY245" fmla="*/ 645717 h 782019"/>
              <a:gd name="connsiteX246" fmla="*/ 4509993 w 6486715"/>
              <a:gd name="connsiteY246" fmla="*/ 447311 h 782019"/>
              <a:gd name="connsiteX247" fmla="*/ 4533614 w 6486715"/>
              <a:gd name="connsiteY247" fmla="*/ 418355 h 782019"/>
              <a:gd name="connsiteX248" fmla="*/ 4533614 w 6486715"/>
              <a:gd name="connsiteY248" fmla="*/ 353966 h 782019"/>
              <a:gd name="connsiteX249" fmla="*/ 4482084 w 6486715"/>
              <a:gd name="connsiteY249" fmla="*/ 239189 h 782019"/>
              <a:gd name="connsiteX250" fmla="*/ 4458462 w 6486715"/>
              <a:gd name="connsiteY250" fmla="*/ 217758 h 782019"/>
              <a:gd name="connsiteX251" fmla="*/ 4486371 w 6486715"/>
              <a:gd name="connsiteY251" fmla="*/ 202709 h 782019"/>
              <a:gd name="connsiteX252" fmla="*/ 4635437 w 6486715"/>
              <a:gd name="connsiteY252" fmla="*/ 350727 h 782019"/>
              <a:gd name="connsiteX253" fmla="*/ 4635437 w 6486715"/>
              <a:gd name="connsiteY253" fmla="*/ 658575 h 782019"/>
              <a:gd name="connsiteX254" fmla="*/ 4675156 w 6486715"/>
              <a:gd name="connsiteY254" fmla="*/ 717535 h 782019"/>
              <a:gd name="connsiteX255" fmla="*/ 4708399 w 6486715"/>
              <a:gd name="connsiteY255" fmla="*/ 707915 h 782019"/>
              <a:gd name="connsiteX256" fmla="*/ 4742688 w 6486715"/>
              <a:gd name="connsiteY256" fmla="*/ 707915 h 782019"/>
              <a:gd name="connsiteX257" fmla="*/ 4736307 w 6486715"/>
              <a:gd name="connsiteY257" fmla="*/ 742205 h 782019"/>
              <a:gd name="connsiteX258" fmla="*/ 4648391 w 6486715"/>
              <a:gd name="connsiteY258" fmla="*/ 781924 h 782019"/>
              <a:gd name="connsiteX259" fmla="*/ 4545425 w 6486715"/>
              <a:gd name="connsiteY259" fmla="*/ 710010 h 782019"/>
              <a:gd name="connsiteX260" fmla="*/ 4391025 w 6486715"/>
              <a:gd name="connsiteY260" fmla="*/ 228426 h 782019"/>
              <a:gd name="connsiteX261" fmla="*/ 4374928 w 6486715"/>
              <a:gd name="connsiteY261" fmla="*/ 213472 h 782019"/>
              <a:gd name="connsiteX262" fmla="*/ 4276249 w 6486715"/>
              <a:gd name="connsiteY262" fmla="*/ 325010 h 782019"/>
              <a:gd name="connsiteX263" fmla="*/ 4348068 w 6486715"/>
              <a:gd name="connsiteY263" fmla="*/ 400067 h 782019"/>
              <a:gd name="connsiteX264" fmla="*/ 4414552 w 6486715"/>
              <a:gd name="connsiteY264" fmla="*/ 333582 h 782019"/>
              <a:gd name="connsiteX265" fmla="*/ 4380262 w 6486715"/>
              <a:gd name="connsiteY265" fmla="*/ 257477 h 782019"/>
              <a:gd name="connsiteX266" fmla="*/ 4391025 w 6486715"/>
              <a:gd name="connsiteY266" fmla="*/ 228426 h 782019"/>
              <a:gd name="connsiteX267" fmla="*/ 4502563 w 6486715"/>
              <a:gd name="connsiteY267" fmla="*/ 499889 h 782019"/>
              <a:gd name="connsiteX268" fmla="*/ 4341686 w 6486715"/>
              <a:gd name="connsiteY268" fmla="*/ 637144 h 782019"/>
              <a:gd name="connsiteX269" fmla="*/ 4414647 w 6486715"/>
              <a:gd name="connsiteY269" fmla="*/ 713344 h 782019"/>
              <a:gd name="connsiteX270" fmla="*/ 4533710 w 6486715"/>
              <a:gd name="connsiteY270" fmla="*/ 569612 h 782019"/>
              <a:gd name="connsiteX271" fmla="*/ 4533710 w 6486715"/>
              <a:gd name="connsiteY271" fmla="*/ 522463 h 782019"/>
              <a:gd name="connsiteX272" fmla="*/ 4502563 w 6486715"/>
              <a:gd name="connsiteY272" fmla="*/ 499889 h 782019"/>
              <a:gd name="connsiteX273" fmla="*/ 5372386 w 6486715"/>
              <a:gd name="connsiteY273" fmla="*/ 731537 h 782019"/>
              <a:gd name="connsiteX274" fmla="*/ 5238274 w 6486715"/>
              <a:gd name="connsiteY274" fmla="*/ 782019 h 782019"/>
              <a:gd name="connsiteX275" fmla="*/ 5101019 w 6486715"/>
              <a:gd name="connsiteY275" fmla="*/ 634001 h 782019"/>
              <a:gd name="connsiteX276" fmla="*/ 5101019 w 6486715"/>
              <a:gd name="connsiteY276" fmla="*/ 291863 h 782019"/>
              <a:gd name="connsiteX277" fmla="*/ 5074254 w 6486715"/>
              <a:gd name="connsiteY277" fmla="*/ 265002 h 782019"/>
              <a:gd name="connsiteX278" fmla="*/ 4929473 w 6486715"/>
              <a:gd name="connsiteY278" fmla="*/ 265002 h 782019"/>
              <a:gd name="connsiteX279" fmla="*/ 4902708 w 6486715"/>
              <a:gd name="connsiteY279" fmla="*/ 291863 h 782019"/>
              <a:gd name="connsiteX280" fmla="*/ 4902708 w 6486715"/>
              <a:gd name="connsiteY280" fmla="*/ 658670 h 782019"/>
              <a:gd name="connsiteX281" fmla="*/ 4963859 w 6486715"/>
              <a:gd name="connsiteY281" fmla="*/ 717630 h 782019"/>
              <a:gd name="connsiteX282" fmla="*/ 5007865 w 6486715"/>
              <a:gd name="connsiteY282" fmla="*/ 705819 h 782019"/>
              <a:gd name="connsiteX283" fmla="*/ 5042154 w 6486715"/>
              <a:gd name="connsiteY283" fmla="*/ 707915 h 782019"/>
              <a:gd name="connsiteX284" fmla="*/ 5035773 w 6486715"/>
              <a:gd name="connsiteY284" fmla="*/ 740109 h 782019"/>
              <a:gd name="connsiteX285" fmla="*/ 4926425 w 6486715"/>
              <a:gd name="connsiteY285" fmla="*/ 781924 h 782019"/>
              <a:gd name="connsiteX286" fmla="*/ 4800886 w 6486715"/>
              <a:gd name="connsiteY286" fmla="*/ 663909 h 782019"/>
              <a:gd name="connsiteX287" fmla="*/ 4800886 w 6486715"/>
              <a:gd name="connsiteY287" fmla="*/ 291768 h 782019"/>
              <a:gd name="connsiteX288" fmla="*/ 4774121 w 6486715"/>
              <a:gd name="connsiteY288" fmla="*/ 264907 h 782019"/>
              <a:gd name="connsiteX289" fmla="*/ 4747355 w 6486715"/>
              <a:gd name="connsiteY289" fmla="*/ 264907 h 782019"/>
              <a:gd name="connsiteX290" fmla="*/ 4736592 w 6486715"/>
              <a:gd name="connsiteY290" fmla="*/ 254239 h 782019"/>
              <a:gd name="connsiteX291" fmla="*/ 4736592 w 6486715"/>
              <a:gd name="connsiteY291" fmla="*/ 224235 h 782019"/>
              <a:gd name="connsiteX292" fmla="*/ 4747355 w 6486715"/>
              <a:gd name="connsiteY292" fmla="*/ 213567 h 782019"/>
              <a:gd name="connsiteX293" fmla="*/ 4843844 w 6486715"/>
              <a:gd name="connsiteY293" fmla="*/ 95552 h 782019"/>
              <a:gd name="connsiteX294" fmla="*/ 4872800 w 6486715"/>
              <a:gd name="connsiteY294" fmla="*/ 70883 h 782019"/>
              <a:gd name="connsiteX295" fmla="*/ 4876038 w 6486715"/>
              <a:gd name="connsiteY295" fmla="*/ 70883 h 782019"/>
              <a:gd name="connsiteX296" fmla="*/ 4902804 w 6486715"/>
              <a:gd name="connsiteY296" fmla="*/ 97648 h 782019"/>
              <a:gd name="connsiteX297" fmla="*/ 4902804 w 6486715"/>
              <a:gd name="connsiteY297" fmla="*/ 186611 h 782019"/>
              <a:gd name="connsiteX298" fmla="*/ 4929569 w 6486715"/>
              <a:gd name="connsiteY298" fmla="*/ 213472 h 782019"/>
              <a:gd name="connsiteX299" fmla="*/ 5004721 w 6486715"/>
              <a:gd name="connsiteY299" fmla="*/ 213472 h 782019"/>
              <a:gd name="connsiteX300" fmla="*/ 5145215 w 6486715"/>
              <a:gd name="connsiteY300" fmla="*/ 95457 h 782019"/>
              <a:gd name="connsiteX301" fmla="*/ 5174171 w 6486715"/>
              <a:gd name="connsiteY301" fmla="*/ 70787 h 782019"/>
              <a:gd name="connsiteX302" fmla="*/ 5176361 w 6486715"/>
              <a:gd name="connsiteY302" fmla="*/ 70787 h 782019"/>
              <a:gd name="connsiteX303" fmla="*/ 5203127 w 6486715"/>
              <a:gd name="connsiteY303" fmla="*/ 97553 h 782019"/>
              <a:gd name="connsiteX304" fmla="*/ 5203127 w 6486715"/>
              <a:gd name="connsiteY304" fmla="*/ 186516 h 782019"/>
              <a:gd name="connsiteX305" fmla="*/ 5229892 w 6486715"/>
              <a:gd name="connsiteY305" fmla="*/ 213377 h 782019"/>
              <a:gd name="connsiteX306" fmla="*/ 5348955 w 6486715"/>
              <a:gd name="connsiteY306" fmla="*/ 213377 h 782019"/>
              <a:gd name="connsiteX307" fmla="*/ 5359718 w 6486715"/>
              <a:gd name="connsiteY307" fmla="*/ 224045 h 782019"/>
              <a:gd name="connsiteX308" fmla="*/ 5359718 w 6486715"/>
              <a:gd name="connsiteY308" fmla="*/ 254048 h 782019"/>
              <a:gd name="connsiteX309" fmla="*/ 5348955 w 6486715"/>
              <a:gd name="connsiteY309" fmla="*/ 264716 h 782019"/>
              <a:gd name="connsiteX310" fmla="*/ 5229892 w 6486715"/>
              <a:gd name="connsiteY310" fmla="*/ 264716 h 782019"/>
              <a:gd name="connsiteX311" fmla="*/ 5203127 w 6486715"/>
              <a:gd name="connsiteY311" fmla="*/ 291577 h 782019"/>
              <a:gd name="connsiteX312" fmla="*/ 5203127 w 6486715"/>
              <a:gd name="connsiteY312" fmla="*/ 622952 h 782019"/>
              <a:gd name="connsiteX313" fmla="*/ 5279327 w 6486715"/>
              <a:gd name="connsiteY313" fmla="*/ 716297 h 782019"/>
              <a:gd name="connsiteX314" fmla="*/ 5345811 w 6486715"/>
              <a:gd name="connsiteY314" fmla="*/ 699152 h 782019"/>
              <a:gd name="connsiteX315" fmla="*/ 5379054 w 6486715"/>
              <a:gd name="connsiteY315" fmla="*/ 698104 h 782019"/>
              <a:gd name="connsiteX316" fmla="*/ 5372386 w 6486715"/>
              <a:gd name="connsiteY316" fmla="*/ 731537 h 782019"/>
              <a:gd name="connsiteX317" fmla="*/ 5856161 w 6486715"/>
              <a:gd name="connsiteY317" fmla="*/ 664957 h 782019"/>
              <a:gd name="connsiteX318" fmla="*/ 5650230 w 6486715"/>
              <a:gd name="connsiteY318" fmla="*/ 781924 h 782019"/>
              <a:gd name="connsiteX319" fmla="*/ 5383149 w 6486715"/>
              <a:gd name="connsiteY319" fmla="*/ 500841 h 782019"/>
              <a:gd name="connsiteX320" fmla="*/ 5656708 w 6486715"/>
              <a:gd name="connsiteY320" fmla="*/ 202709 h 782019"/>
              <a:gd name="connsiteX321" fmla="*/ 5880830 w 6486715"/>
              <a:gd name="connsiteY321" fmla="*/ 452645 h 782019"/>
              <a:gd name="connsiteX322" fmla="*/ 5855113 w 6486715"/>
              <a:gd name="connsiteY322" fmla="*/ 480553 h 782019"/>
              <a:gd name="connsiteX323" fmla="*/ 5521452 w 6486715"/>
              <a:gd name="connsiteY323" fmla="*/ 480553 h 782019"/>
              <a:gd name="connsiteX324" fmla="*/ 5494687 w 6486715"/>
              <a:gd name="connsiteY324" fmla="*/ 508366 h 782019"/>
              <a:gd name="connsiteX325" fmla="*/ 5663089 w 6486715"/>
              <a:gd name="connsiteY325" fmla="*/ 699247 h 782019"/>
              <a:gd name="connsiteX326" fmla="*/ 5826062 w 6486715"/>
              <a:gd name="connsiteY326" fmla="*/ 640287 h 782019"/>
              <a:gd name="connsiteX327" fmla="*/ 5856066 w 6486715"/>
              <a:gd name="connsiteY327" fmla="*/ 632762 h 782019"/>
              <a:gd name="connsiteX328" fmla="*/ 5856161 w 6486715"/>
              <a:gd name="connsiteY328" fmla="*/ 664957 h 782019"/>
              <a:gd name="connsiteX329" fmla="*/ 5502212 w 6486715"/>
              <a:gd name="connsiteY329" fmla="*/ 399019 h 782019"/>
              <a:gd name="connsiteX330" fmla="*/ 5526882 w 6486715"/>
              <a:gd name="connsiteY330" fmla="*/ 429023 h 782019"/>
              <a:gd name="connsiteX331" fmla="*/ 5749957 w 6486715"/>
              <a:gd name="connsiteY331" fmla="*/ 429023 h 782019"/>
              <a:gd name="connsiteX332" fmla="*/ 5776722 w 6486715"/>
              <a:gd name="connsiteY332" fmla="*/ 399019 h 782019"/>
              <a:gd name="connsiteX333" fmla="*/ 5652230 w 6486715"/>
              <a:gd name="connsiteY333" fmla="*/ 247762 h 782019"/>
              <a:gd name="connsiteX334" fmla="*/ 5502212 w 6486715"/>
              <a:gd name="connsiteY334" fmla="*/ 399019 h 782019"/>
              <a:gd name="connsiteX335" fmla="*/ 6141434 w 6486715"/>
              <a:gd name="connsiteY335" fmla="*/ 771161 h 782019"/>
              <a:gd name="connsiteX336" fmla="*/ 5933409 w 6486715"/>
              <a:gd name="connsiteY336" fmla="*/ 771161 h 782019"/>
              <a:gd name="connsiteX337" fmla="*/ 5922645 w 6486715"/>
              <a:gd name="connsiteY337" fmla="*/ 760397 h 782019"/>
              <a:gd name="connsiteX338" fmla="*/ 5922645 w 6486715"/>
              <a:gd name="connsiteY338" fmla="*/ 741062 h 782019"/>
              <a:gd name="connsiteX339" fmla="*/ 5933409 w 6486715"/>
              <a:gd name="connsiteY339" fmla="*/ 730394 h 782019"/>
              <a:gd name="connsiteX340" fmla="*/ 5960174 w 6486715"/>
              <a:gd name="connsiteY340" fmla="*/ 730394 h 782019"/>
              <a:gd name="connsiteX341" fmla="*/ 5986939 w 6486715"/>
              <a:gd name="connsiteY341" fmla="*/ 703628 h 782019"/>
              <a:gd name="connsiteX342" fmla="*/ 5986939 w 6486715"/>
              <a:gd name="connsiteY342" fmla="*/ 338916 h 782019"/>
              <a:gd name="connsiteX343" fmla="*/ 5969794 w 6486715"/>
              <a:gd name="connsiteY343" fmla="*/ 306722 h 782019"/>
              <a:gd name="connsiteX344" fmla="*/ 5924741 w 6486715"/>
              <a:gd name="connsiteY344" fmla="*/ 275670 h 782019"/>
              <a:gd name="connsiteX345" fmla="*/ 5918359 w 6486715"/>
              <a:gd name="connsiteY345" fmla="*/ 262811 h 782019"/>
              <a:gd name="connsiteX346" fmla="*/ 5926932 w 6486715"/>
              <a:gd name="connsiteY346" fmla="*/ 252143 h 782019"/>
              <a:gd name="connsiteX347" fmla="*/ 6057805 w 6486715"/>
              <a:gd name="connsiteY347" fmla="*/ 208138 h 782019"/>
              <a:gd name="connsiteX348" fmla="*/ 6088857 w 6486715"/>
              <a:gd name="connsiteY348" fmla="*/ 229569 h 782019"/>
              <a:gd name="connsiteX349" fmla="*/ 6088857 w 6486715"/>
              <a:gd name="connsiteY349" fmla="*/ 248905 h 782019"/>
              <a:gd name="connsiteX350" fmla="*/ 6118860 w 6486715"/>
              <a:gd name="connsiteY350" fmla="*/ 260716 h 782019"/>
              <a:gd name="connsiteX351" fmla="*/ 6264783 w 6486715"/>
              <a:gd name="connsiteY351" fmla="*/ 201756 h 782019"/>
              <a:gd name="connsiteX352" fmla="*/ 6423470 w 6486715"/>
              <a:gd name="connsiteY352" fmla="*/ 393780 h 782019"/>
              <a:gd name="connsiteX353" fmla="*/ 6423470 w 6486715"/>
              <a:gd name="connsiteY353" fmla="*/ 703724 h 782019"/>
              <a:gd name="connsiteX354" fmla="*/ 6450235 w 6486715"/>
              <a:gd name="connsiteY354" fmla="*/ 730489 h 782019"/>
              <a:gd name="connsiteX355" fmla="*/ 6475952 w 6486715"/>
              <a:gd name="connsiteY355" fmla="*/ 730489 h 782019"/>
              <a:gd name="connsiteX356" fmla="*/ 6486716 w 6486715"/>
              <a:gd name="connsiteY356" fmla="*/ 741157 h 782019"/>
              <a:gd name="connsiteX357" fmla="*/ 6486716 w 6486715"/>
              <a:gd name="connsiteY357" fmla="*/ 760493 h 782019"/>
              <a:gd name="connsiteX358" fmla="*/ 6475952 w 6486715"/>
              <a:gd name="connsiteY358" fmla="*/ 771256 h 782019"/>
              <a:gd name="connsiteX359" fmla="*/ 6267927 w 6486715"/>
              <a:gd name="connsiteY359" fmla="*/ 771256 h 782019"/>
              <a:gd name="connsiteX360" fmla="*/ 6257259 w 6486715"/>
              <a:gd name="connsiteY360" fmla="*/ 760493 h 782019"/>
              <a:gd name="connsiteX361" fmla="*/ 6257259 w 6486715"/>
              <a:gd name="connsiteY361" fmla="*/ 741157 h 782019"/>
              <a:gd name="connsiteX362" fmla="*/ 6267927 w 6486715"/>
              <a:gd name="connsiteY362" fmla="*/ 730489 h 782019"/>
              <a:gd name="connsiteX363" fmla="*/ 6294692 w 6486715"/>
              <a:gd name="connsiteY363" fmla="*/ 730489 h 782019"/>
              <a:gd name="connsiteX364" fmla="*/ 6321457 w 6486715"/>
              <a:gd name="connsiteY364" fmla="*/ 703724 h 782019"/>
              <a:gd name="connsiteX365" fmla="*/ 6321457 w 6486715"/>
              <a:gd name="connsiteY365" fmla="*/ 403401 h 782019"/>
              <a:gd name="connsiteX366" fmla="*/ 6216396 w 6486715"/>
              <a:gd name="connsiteY366" fmla="*/ 276813 h 782019"/>
              <a:gd name="connsiteX367" fmla="*/ 6102763 w 6486715"/>
              <a:gd name="connsiteY367" fmla="*/ 330439 h 782019"/>
              <a:gd name="connsiteX368" fmla="*/ 6088761 w 6486715"/>
              <a:gd name="connsiteY368" fmla="*/ 363681 h 782019"/>
              <a:gd name="connsiteX369" fmla="*/ 6088761 w 6486715"/>
              <a:gd name="connsiteY369" fmla="*/ 703724 h 782019"/>
              <a:gd name="connsiteX370" fmla="*/ 6115527 w 6486715"/>
              <a:gd name="connsiteY370" fmla="*/ 730489 h 782019"/>
              <a:gd name="connsiteX371" fmla="*/ 6141244 w 6486715"/>
              <a:gd name="connsiteY371" fmla="*/ 730489 h 782019"/>
              <a:gd name="connsiteX372" fmla="*/ 6152008 w 6486715"/>
              <a:gd name="connsiteY372" fmla="*/ 741157 h 782019"/>
              <a:gd name="connsiteX373" fmla="*/ 6152008 w 6486715"/>
              <a:gd name="connsiteY373" fmla="*/ 760493 h 782019"/>
              <a:gd name="connsiteX374" fmla="*/ 6141434 w 6486715"/>
              <a:gd name="connsiteY374" fmla="*/ 771161 h 7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486715" h="782019">
                <a:moveTo>
                  <a:pt x="229457" y="36497"/>
                </a:moveTo>
                <a:cubicBezTo>
                  <a:pt x="159734" y="48308"/>
                  <a:pt x="115824" y="109459"/>
                  <a:pt x="115824" y="168419"/>
                </a:cubicBezTo>
                <a:cubicBezTo>
                  <a:pt x="115824" y="367872"/>
                  <a:pt x="522351" y="251000"/>
                  <a:pt x="522351" y="557705"/>
                </a:cubicBezTo>
                <a:cubicBezTo>
                  <a:pt x="522351" y="676768"/>
                  <a:pt x="411861" y="781924"/>
                  <a:pt x="262795" y="781924"/>
                </a:cubicBezTo>
                <a:cubicBezTo>
                  <a:pt x="164116" y="781924"/>
                  <a:pt x="75057" y="757254"/>
                  <a:pt x="12859" y="692865"/>
                </a:cubicBezTo>
                <a:cubicBezTo>
                  <a:pt x="3239" y="683245"/>
                  <a:pt x="0" y="672482"/>
                  <a:pt x="0" y="659623"/>
                </a:cubicBezTo>
                <a:lnTo>
                  <a:pt x="0" y="572755"/>
                </a:lnTo>
                <a:cubicBezTo>
                  <a:pt x="0" y="555610"/>
                  <a:pt x="9620" y="545990"/>
                  <a:pt x="26765" y="545990"/>
                </a:cubicBezTo>
                <a:lnTo>
                  <a:pt x="50387" y="545990"/>
                </a:lnTo>
                <a:cubicBezTo>
                  <a:pt x="66485" y="545990"/>
                  <a:pt x="75057" y="553514"/>
                  <a:pt x="80391" y="568564"/>
                </a:cubicBezTo>
                <a:cubicBezTo>
                  <a:pt x="107156" y="656480"/>
                  <a:pt x="172688" y="736966"/>
                  <a:pt x="272415" y="736966"/>
                </a:cubicBezTo>
                <a:cubicBezTo>
                  <a:pt x="352806" y="736966"/>
                  <a:pt x="425768" y="681245"/>
                  <a:pt x="425768" y="586757"/>
                </a:cubicBezTo>
                <a:cubicBezTo>
                  <a:pt x="425768" y="374444"/>
                  <a:pt x="24670" y="491316"/>
                  <a:pt x="24670" y="207090"/>
                </a:cubicBezTo>
                <a:cubicBezTo>
                  <a:pt x="24670" y="95552"/>
                  <a:pt x="114776" y="11923"/>
                  <a:pt x="227362" y="112"/>
                </a:cubicBezTo>
                <a:cubicBezTo>
                  <a:pt x="245650" y="-936"/>
                  <a:pt x="255270" y="5446"/>
                  <a:pt x="255270" y="16209"/>
                </a:cubicBezTo>
                <a:cubicBezTo>
                  <a:pt x="255175" y="26877"/>
                  <a:pt x="246602" y="33259"/>
                  <a:pt x="229457" y="36497"/>
                </a:cubicBezTo>
                <a:close/>
                <a:moveTo>
                  <a:pt x="307753" y="129842"/>
                </a:moveTo>
                <a:cubicBezTo>
                  <a:pt x="307753" y="170609"/>
                  <a:pt x="333470" y="196327"/>
                  <a:pt x="374237" y="196327"/>
                </a:cubicBezTo>
                <a:cubicBezTo>
                  <a:pt x="417195" y="196327"/>
                  <a:pt x="446151" y="160989"/>
                  <a:pt x="446151" y="121270"/>
                </a:cubicBezTo>
                <a:cubicBezTo>
                  <a:pt x="446151" y="58024"/>
                  <a:pt x="388239" y="9732"/>
                  <a:pt x="347472" y="9732"/>
                </a:cubicBezTo>
                <a:cubicBezTo>
                  <a:pt x="338900" y="9732"/>
                  <a:pt x="331375" y="15066"/>
                  <a:pt x="331375" y="24686"/>
                </a:cubicBezTo>
                <a:cubicBezTo>
                  <a:pt x="331375" y="32211"/>
                  <a:pt x="342043" y="39736"/>
                  <a:pt x="342043" y="53642"/>
                </a:cubicBezTo>
                <a:cubicBezTo>
                  <a:pt x="342043" y="79360"/>
                  <a:pt x="307753" y="87932"/>
                  <a:pt x="307753" y="129842"/>
                </a:cubicBezTo>
                <a:close/>
                <a:moveTo>
                  <a:pt x="1081088" y="224140"/>
                </a:moveTo>
                <a:lnTo>
                  <a:pt x="1081088" y="243476"/>
                </a:lnTo>
                <a:cubicBezTo>
                  <a:pt x="1081088" y="249953"/>
                  <a:pt x="1076801" y="254239"/>
                  <a:pt x="1070324" y="254239"/>
                </a:cubicBezTo>
                <a:lnTo>
                  <a:pt x="1040321" y="254239"/>
                </a:lnTo>
                <a:cubicBezTo>
                  <a:pt x="1025271" y="254239"/>
                  <a:pt x="1014603" y="260621"/>
                  <a:pt x="1009174" y="275670"/>
                </a:cubicBezTo>
                <a:lnTo>
                  <a:pt x="818293" y="766874"/>
                </a:lnTo>
                <a:cubicBezTo>
                  <a:pt x="816197" y="773256"/>
                  <a:pt x="811911" y="775447"/>
                  <a:pt x="806482" y="775447"/>
                </a:cubicBezTo>
                <a:lnTo>
                  <a:pt x="763619" y="775447"/>
                </a:lnTo>
                <a:cubicBezTo>
                  <a:pt x="758285" y="775447"/>
                  <a:pt x="753904" y="773352"/>
                  <a:pt x="751808" y="766874"/>
                </a:cubicBezTo>
                <a:lnTo>
                  <a:pt x="559880" y="275670"/>
                </a:lnTo>
                <a:cubicBezTo>
                  <a:pt x="554546" y="260621"/>
                  <a:pt x="543782" y="254239"/>
                  <a:pt x="528733" y="254239"/>
                </a:cubicBezTo>
                <a:lnTo>
                  <a:pt x="499777" y="254239"/>
                </a:lnTo>
                <a:cubicBezTo>
                  <a:pt x="493395" y="254239"/>
                  <a:pt x="489109" y="249953"/>
                  <a:pt x="489109" y="243476"/>
                </a:cubicBezTo>
                <a:lnTo>
                  <a:pt x="489109" y="224140"/>
                </a:lnTo>
                <a:cubicBezTo>
                  <a:pt x="489109" y="217758"/>
                  <a:pt x="493395" y="213472"/>
                  <a:pt x="499777" y="213472"/>
                </a:cubicBezTo>
                <a:lnTo>
                  <a:pt x="742188" y="213472"/>
                </a:lnTo>
                <a:cubicBezTo>
                  <a:pt x="748665" y="213472"/>
                  <a:pt x="752951" y="217758"/>
                  <a:pt x="752951" y="224140"/>
                </a:cubicBezTo>
                <a:lnTo>
                  <a:pt x="752951" y="243476"/>
                </a:lnTo>
                <a:cubicBezTo>
                  <a:pt x="752951" y="249953"/>
                  <a:pt x="748665" y="254239"/>
                  <a:pt x="742188" y="254239"/>
                </a:cubicBezTo>
                <a:lnTo>
                  <a:pt x="707898" y="254239"/>
                </a:lnTo>
                <a:cubicBezTo>
                  <a:pt x="688562" y="254239"/>
                  <a:pt x="680085" y="267098"/>
                  <a:pt x="686467" y="285290"/>
                </a:cubicBezTo>
                <a:lnTo>
                  <a:pt x="799052" y="584566"/>
                </a:lnTo>
                <a:cubicBezTo>
                  <a:pt x="807625" y="607140"/>
                  <a:pt x="825818" y="607140"/>
                  <a:pt x="834485" y="584566"/>
                </a:cubicBezTo>
                <a:lnTo>
                  <a:pt x="942785" y="285290"/>
                </a:lnTo>
                <a:cubicBezTo>
                  <a:pt x="949261" y="265955"/>
                  <a:pt x="939641" y="254239"/>
                  <a:pt x="920306" y="254239"/>
                </a:cubicBezTo>
                <a:lnTo>
                  <a:pt x="883825" y="254239"/>
                </a:lnTo>
                <a:cubicBezTo>
                  <a:pt x="877443" y="254239"/>
                  <a:pt x="873157" y="249953"/>
                  <a:pt x="873157" y="243476"/>
                </a:cubicBezTo>
                <a:lnTo>
                  <a:pt x="873157" y="224140"/>
                </a:lnTo>
                <a:cubicBezTo>
                  <a:pt x="873157" y="217758"/>
                  <a:pt x="877443" y="213472"/>
                  <a:pt x="883825" y="213472"/>
                </a:cubicBezTo>
                <a:lnTo>
                  <a:pt x="1070420" y="213472"/>
                </a:lnTo>
                <a:cubicBezTo>
                  <a:pt x="1076801" y="213472"/>
                  <a:pt x="1081088" y="217758"/>
                  <a:pt x="1081088" y="224140"/>
                </a:cubicBezTo>
                <a:close/>
                <a:moveTo>
                  <a:pt x="1531525" y="664957"/>
                </a:moveTo>
                <a:cubicBezTo>
                  <a:pt x="1488662" y="734680"/>
                  <a:pt x="1424273" y="781924"/>
                  <a:pt x="1325594" y="781924"/>
                </a:cubicBezTo>
                <a:cubicBezTo>
                  <a:pt x="1181862" y="781924"/>
                  <a:pt x="1058513" y="676768"/>
                  <a:pt x="1058513" y="500841"/>
                </a:cubicBezTo>
                <a:cubicBezTo>
                  <a:pt x="1058513" y="319580"/>
                  <a:pt x="1189387" y="202709"/>
                  <a:pt x="1332071" y="202709"/>
                </a:cubicBezTo>
                <a:cubicBezTo>
                  <a:pt x="1479042" y="202709"/>
                  <a:pt x="1547622" y="307769"/>
                  <a:pt x="1556195" y="452645"/>
                </a:cubicBezTo>
                <a:cubicBezTo>
                  <a:pt x="1557242" y="470837"/>
                  <a:pt x="1547622" y="480553"/>
                  <a:pt x="1530477" y="480553"/>
                </a:cubicBezTo>
                <a:lnTo>
                  <a:pt x="1196912" y="480553"/>
                </a:lnTo>
                <a:cubicBezTo>
                  <a:pt x="1179767" y="480553"/>
                  <a:pt x="1167956" y="490173"/>
                  <a:pt x="1170146" y="508366"/>
                </a:cubicBezTo>
                <a:cubicBezTo>
                  <a:pt x="1183005" y="616665"/>
                  <a:pt x="1243108" y="699247"/>
                  <a:pt x="1338548" y="699247"/>
                </a:cubicBezTo>
                <a:cubicBezTo>
                  <a:pt x="1400747" y="699247"/>
                  <a:pt x="1454372" y="683150"/>
                  <a:pt x="1501521" y="640287"/>
                </a:cubicBezTo>
                <a:cubicBezTo>
                  <a:pt x="1514380" y="628476"/>
                  <a:pt x="1524095" y="626381"/>
                  <a:pt x="1531525" y="632762"/>
                </a:cubicBezTo>
                <a:cubicBezTo>
                  <a:pt x="1540097" y="640287"/>
                  <a:pt x="1540097" y="651051"/>
                  <a:pt x="1531525" y="664957"/>
                </a:cubicBezTo>
                <a:close/>
                <a:moveTo>
                  <a:pt x="1177576" y="399019"/>
                </a:moveTo>
                <a:cubicBezTo>
                  <a:pt x="1173290" y="418355"/>
                  <a:pt x="1183958" y="429023"/>
                  <a:pt x="1202246" y="429023"/>
                </a:cubicBezTo>
                <a:lnTo>
                  <a:pt x="1425321" y="429023"/>
                </a:lnTo>
                <a:cubicBezTo>
                  <a:pt x="1442466" y="429023"/>
                  <a:pt x="1453134" y="418260"/>
                  <a:pt x="1452086" y="399019"/>
                </a:cubicBezTo>
                <a:cubicBezTo>
                  <a:pt x="1447800" y="313199"/>
                  <a:pt x="1412367" y="247762"/>
                  <a:pt x="1327595" y="247762"/>
                </a:cubicBezTo>
                <a:cubicBezTo>
                  <a:pt x="1254824" y="247762"/>
                  <a:pt x="1197959" y="308912"/>
                  <a:pt x="1177576" y="399019"/>
                </a:cubicBezTo>
                <a:close/>
                <a:moveTo>
                  <a:pt x="1816894" y="771161"/>
                </a:moveTo>
                <a:lnTo>
                  <a:pt x="1608868" y="771161"/>
                </a:lnTo>
                <a:cubicBezTo>
                  <a:pt x="1602391" y="771161"/>
                  <a:pt x="1598105" y="766874"/>
                  <a:pt x="1598105" y="760397"/>
                </a:cubicBezTo>
                <a:lnTo>
                  <a:pt x="1598105" y="741062"/>
                </a:lnTo>
                <a:cubicBezTo>
                  <a:pt x="1598105" y="734680"/>
                  <a:pt x="1602391" y="730394"/>
                  <a:pt x="1608868" y="730394"/>
                </a:cubicBezTo>
                <a:lnTo>
                  <a:pt x="1635633" y="730394"/>
                </a:lnTo>
                <a:cubicBezTo>
                  <a:pt x="1652778" y="730394"/>
                  <a:pt x="1662398" y="720773"/>
                  <a:pt x="1662398" y="703628"/>
                </a:cubicBezTo>
                <a:lnTo>
                  <a:pt x="1662398" y="338916"/>
                </a:lnTo>
                <a:cubicBezTo>
                  <a:pt x="1662398" y="325010"/>
                  <a:pt x="1657064" y="314246"/>
                  <a:pt x="1645253" y="306722"/>
                </a:cubicBezTo>
                <a:lnTo>
                  <a:pt x="1600200" y="275670"/>
                </a:lnTo>
                <a:cubicBezTo>
                  <a:pt x="1595914" y="272432"/>
                  <a:pt x="1593818" y="268145"/>
                  <a:pt x="1593818" y="262811"/>
                </a:cubicBezTo>
                <a:cubicBezTo>
                  <a:pt x="1593818" y="258525"/>
                  <a:pt x="1597057" y="254239"/>
                  <a:pt x="1602391" y="252143"/>
                </a:cubicBezTo>
                <a:lnTo>
                  <a:pt x="1733264" y="208138"/>
                </a:lnTo>
                <a:cubicBezTo>
                  <a:pt x="1751552" y="201661"/>
                  <a:pt x="1764316" y="210233"/>
                  <a:pt x="1764316" y="229569"/>
                </a:cubicBezTo>
                <a:lnTo>
                  <a:pt x="1764316" y="248905"/>
                </a:lnTo>
                <a:cubicBezTo>
                  <a:pt x="1764316" y="272527"/>
                  <a:pt x="1777175" y="276813"/>
                  <a:pt x="1794320" y="260716"/>
                </a:cubicBezTo>
                <a:cubicBezTo>
                  <a:pt x="1829753" y="227474"/>
                  <a:pt x="1881187" y="201756"/>
                  <a:pt x="1940243" y="201756"/>
                </a:cubicBezTo>
                <a:cubicBezTo>
                  <a:pt x="2051780" y="201756"/>
                  <a:pt x="2098929" y="291863"/>
                  <a:pt x="2098929" y="393780"/>
                </a:cubicBezTo>
                <a:lnTo>
                  <a:pt x="2098929" y="703724"/>
                </a:lnTo>
                <a:cubicBezTo>
                  <a:pt x="2098929" y="720869"/>
                  <a:pt x="2108550" y="730489"/>
                  <a:pt x="2125694" y="730489"/>
                </a:cubicBezTo>
                <a:lnTo>
                  <a:pt x="2151412" y="730489"/>
                </a:lnTo>
                <a:cubicBezTo>
                  <a:pt x="2157889" y="730489"/>
                  <a:pt x="2162175" y="734775"/>
                  <a:pt x="2162175" y="741157"/>
                </a:cubicBezTo>
                <a:lnTo>
                  <a:pt x="2162175" y="760493"/>
                </a:lnTo>
                <a:cubicBezTo>
                  <a:pt x="2162175" y="766970"/>
                  <a:pt x="2157889" y="771256"/>
                  <a:pt x="2151412" y="771256"/>
                </a:cubicBezTo>
                <a:lnTo>
                  <a:pt x="1943386" y="771256"/>
                </a:lnTo>
                <a:cubicBezTo>
                  <a:pt x="1937004" y="771256"/>
                  <a:pt x="1932718" y="766970"/>
                  <a:pt x="1932718" y="760493"/>
                </a:cubicBezTo>
                <a:lnTo>
                  <a:pt x="1932718" y="741157"/>
                </a:lnTo>
                <a:cubicBezTo>
                  <a:pt x="1932718" y="734775"/>
                  <a:pt x="1937004" y="730489"/>
                  <a:pt x="1943386" y="730489"/>
                </a:cubicBezTo>
                <a:lnTo>
                  <a:pt x="1970151" y="730489"/>
                </a:lnTo>
                <a:cubicBezTo>
                  <a:pt x="1987296" y="730489"/>
                  <a:pt x="1996916" y="720869"/>
                  <a:pt x="1996916" y="703724"/>
                </a:cubicBezTo>
                <a:lnTo>
                  <a:pt x="1996916" y="403401"/>
                </a:lnTo>
                <a:cubicBezTo>
                  <a:pt x="1996916" y="323010"/>
                  <a:pt x="1962626" y="276813"/>
                  <a:pt x="1891856" y="276813"/>
                </a:cubicBezTo>
                <a:cubicBezTo>
                  <a:pt x="1844612" y="276813"/>
                  <a:pt x="1808226" y="302531"/>
                  <a:pt x="1778222" y="330439"/>
                </a:cubicBezTo>
                <a:cubicBezTo>
                  <a:pt x="1767459" y="340059"/>
                  <a:pt x="1764221" y="350822"/>
                  <a:pt x="1764221" y="363681"/>
                </a:cubicBezTo>
                <a:lnTo>
                  <a:pt x="1764221" y="703724"/>
                </a:lnTo>
                <a:cubicBezTo>
                  <a:pt x="1764221" y="720869"/>
                  <a:pt x="1773841" y="730489"/>
                  <a:pt x="1790986" y="730489"/>
                </a:cubicBezTo>
                <a:lnTo>
                  <a:pt x="1816703" y="730489"/>
                </a:lnTo>
                <a:cubicBezTo>
                  <a:pt x="1823085" y="730489"/>
                  <a:pt x="1827467" y="734775"/>
                  <a:pt x="1827467" y="741157"/>
                </a:cubicBezTo>
                <a:lnTo>
                  <a:pt x="1827467" y="760493"/>
                </a:lnTo>
                <a:cubicBezTo>
                  <a:pt x="1827562" y="766874"/>
                  <a:pt x="1823276" y="771161"/>
                  <a:pt x="1816894" y="771161"/>
                </a:cubicBezTo>
                <a:close/>
                <a:moveTo>
                  <a:pt x="2299526" y="326057"/>
                </a:moveTo>
                <a:cubicBezTo>
                  <a:pt x="2299526" y="462265"/>
                  <a:pt x="2616994" y="356061"/>
                  <a:pt x="2616994" y="607045"/>
                </a:cubicBezTo>
                <a:cubicBezTo>
                  <a:pt x="2616994" y="715344"/>
                  <a:pt x="2515076" y="781924"/>
                  <a:pt x="2398205" y="781924"/>
                </a:cubicBezTo>
                <a:cubicBezTo>
                  <a:pt x="2330577" y="781924"/>
                  <a:pt x="2281238" y="770113"/>
                  <a:pt x="2228755" y="731442"/>
                </a:cubicBezTo>
                <a:cubicBezTo>
                  <a:pt x="2216944" y="722869"/>
                  <a:pt x="2212658" y="712106"/>
                  <a:pt x="2212658" y="698199"/>
                </a:cubicBezTo>
                <a:lnTo>
                  <a:pt x="2212658" y="621999"/>
                </a:lnTo>
                <a:cubicBezTo>
                  <a:pt x="2212658" y="604854"/>
                  <a:pt x="2222278" y="595234"/>
                  <a:pt x="2239518" y="595234"/>
                </a:cubicBezTo>
                <a:lnTo>
                  <a:pt x="2245900" y="595234"/>
                </a:lnTo>
                <a:cubicBezTo>
                  <a:pt x="2260950" y="595234"/>
                  <a:pt x="2270570" y="602759"/>
                  <a:pt x="2275904" y="617808"/>
                </a:cubicBezTo>
                <a:cubicBezTo>
                  <a:pt x="2301621" y="688579"/>
                  <a:pt x="2343436" y="736871"/>
                  <a:pt x="2418493" y="736871"/>
                </a:cubicBezTo>
                <a:cubicBezTo>
                  <a:pt x="2478596" y="736871"/>
                  <a:pt x="2536508" y="694008"/>
                  <a:pt x="2536508" y="632858"/>
                </a:cubicBezTo>
                <a:cubicBezTo>
                  <a:pt x="2536508" y="485887"/>
                  <a:pt x="2224373" y="579232"/>
                  <a:pt x="2224373" y="366920"/>
                </a:cubicBezTo>
                <a:cubicBezTo>
                  <a:pt x="2224373" y="267193"/>
                  <a:pt x="2300573" y="202804"/>
                  <a:pt x="2414207" y="202804"/>
                </a:cubicBezTo>
                <a:cubicBezTo>
                  <a:pt x="2461451" y="202804"/>
                  <a:pt x="2515076" y="210329"/>
                  <a:pt x="2552605" y="227474"/>
                </a:cubicBezTo>
                <a:cubicBezTo>
                  <a:pt x="2566511" y="233855"/>
                  <a:pt x="2571941" y="243571"/>
                  <a:pt x="2571941" y="258525"/>
                </a:cubicBezTo>
                <a:lnTo>
                  <a:pt x="2571941" y="328248"/>
                </a:lnTo>
                <a:cubicBezTo>
                  <a:pt x="2571941" y="345393"/>
                  <a:pt x="2562320" y="355013"/>
                  <a:pt x="2546223" y="355013"/>
                </a:cubicBezTo>
                <a:lnTo>
                  <a:pt x="2544128" y="355013"/>
                </a:lnTo>
                <a:cubicBezTo>
                  <a:pt x="2529078" y="355013"/>
                  <a:pt x="2519458" y="348536"/>
                  <a:pt x="2515172" y="335678"/>
                </a:cubicBezTo>
                <a:cubicBezTo>
                  <a:pt x="2499075" y="286338"/>
                  <a:pt x="2455164" y="247762"/>
                  <a:pt x="2392871" y="247762"/>
                </a:cubicBezTo>
                <a:cubicBezTo>
                  <a:pt x="2332768" y="247762"/>
                  <a:pt x="2299526" y="282147"/>
                  <a:pt x="2299526" y="326057"/>
                </a:cubicBezTo>
                <a:close/>
                <a:moveTo>
                  <a:pt x="2695289" y="102982"/>
                </a:moveTo>
                <a:lnTo>
                  <a:pt x="2650236" y="71835"/>
                </a:lnTo>
                <a:cubicBezTo>
                  <a:pt x="2645950" y="68692"/>
                  <a:pt x="2643854" y="64310"/>
                  <a:pt x="2643854" y="58976"/>
                </a:cubicBezTo>
                <a:cubicBezTo>
                  <a:pt x="2643854" y="54690"/>
                  <a:pt x="2646998" y="50404"/>
                  <a:pt x="2652427" y="48308"/>
                </a:cubicBezTo>
                <a:lnTo>
                  <a:pt x="2783301" y="4303"/>
                </a:lnTo>
                <a:cubicBezTo>
                  <a:pt x="2801493" y="-2174"/>
                  <a:pt x="2814352" y="6398"/>
                  <a:pt x="2814352" y="25734"/>
                </a:cubicBezTo>
                <a:lnTo>
                  <a:pt x="2814352" y="466551"/>
                </a:lnTo>
                <a:cubicBezTo>
                  <a:pt x="2814352" y="491221"/>
                  <a:pt x="2831497" y="497698"/>
                  <a:pt x="2847594" y="479410"/>
                </a:cubicBezTo>
                <a:lnTo>
                  <a:pt x="3012758" y="298149"/>
                </a:lnTo>
                <a:cubicBezTo>
                  <a:pt x="3028855" y="279861"/>
                  <a:pt x="3021330" y="264907"/>
                  <a:pt x="2997708" y="264907"/>
                </a:cubicBezTo>
                <a:lnTo>
                  <a:pt x="2976277" y="264907"/>
                </a:lnTo>
                <a:cubicBezTo>
                  <a:pt x="2969895" y="264907"/>
                  <a:pt x="2965514" y="260621"/>
                  <a:pt x="2965514" y="254239"/>
                </a:cubicBezTo>
                <a:lnTo>
                  <a:pt x="2965514" y="224235"/>
                </a:lnTo>
                <a:cubicBezTo>
                  <a:pt x="2965514" y="217853"/>
                  <a:pt x="2969800" y="213567"/>
                  <a:pt x="2976277" y="213567"/>
                </a:cubicBezTo>
                <a:lnTo>
                  <a:pt x="3178969" y="213567"/>
                </a:lnTo>
                <a:cubicBezTo>
                  <a:pt x="3185446" y="213567"/>
                  <a:pt x="3189732" y="217853"/>
                  <a:pt x="3189732" y="224235"/>
                </a:cubicBezTo>
                <a:lnTo>
                  <a:pt x="3189732" y="254239"/>
                </a:lnTo>
                <a:cubicBezTo>
                  <a:pt x="3189732" y="260621"/>
                  <a:pt x="3185446" y="264907"/>
                  <a:pt x="3178969" y="264907"/>
                </a:cubicBezTo>
                <a:lnTo>
                  <a:pt x="3141440" y="264907"/>
                </a:lnTo>
                <a:cubicBezTo>
                  <a:pt x="3127439" y="264907"/>
                  <a:pt x="3117818" y="270241"/>
                  <a:pt x="3109246" y="279956"/>
                </a:cubicBezTo>
                <a:lnTo>
                  <a:pt x="2993422" y="409687"/>
                </a:lnTo>
                <a:cubicBezTo>
                  <a:pt x="2982659" y="421498"/>
                  <a:pt x="2982659" y="434357"/>
                  <a:pt x="2990184" y="447215"/>
                </a:cubicBezTo>
                <a:lnTo>
                  <a:pt x="3153251" y="712106"/>
                </a:lnTo>
                <a:cubicBezTo>
                  <a:pt x="3160776" y="723917"/>
                  <a:pt x="3171444" y="730394"/>
                  <a:pt x="3185446" y="730394"/>
                </a:cubicBezTo>
                <a:lnTo>
                  <a:pt x="3205829" y="730394"/>
                </a:lnTo>
                <a:cubicBezTo>
                  <a:pt x="3212306" y="730394"/>
                  <a:pt x="3216593" y="734680"/>
                  <a:pt x="3216593" y="741062"/>
                </a:cubicBezTo>
                <a:lnTo>
                  <a:pt x="3216593" y="760397"/>
                </a:lnTo>
                <a:cubicBezTo>
                  <a:pt x="3216593" y="766874"/>
                  <a:pt x="3212306" y="771161"/>
                  <a:pt x="3205829" y="771161"/>
                </a:cubicBezTo>
                <a:lnTo>
                  <a:pt x="2990279" y="771161"/>
                </a:lnTo>
                <a:cubicBezTo>
                  <a:pt x="2983897" y="771161"/>
                  <a:pt x="2979611" y="766874"/>
                  <a:pt x="2979611" y="760397"/>
                </a:cubicBezTo>
                <a:lnTo>
                  <a:pt x="2979611" y="741062"/>
                </a:lnTo>
                <a:cubicBezTo>
                  <a:pt x="2979611" y="734680"/>
                  <a:pt x="2983897" y="730394"/>
                  <a:pt x="2990279" y="730394"/>
                </a:cubicBezTo>
                <a:lnTo>
                  <a:pt x="3007424" y="730394"/>
                </a:lnTo>
                <a:cubicBezTo>
                  <a:pt x="3028950" y="730394"/>
                  <a:pt x="3036380" y="716392"/>
                  <a:pt x="3025712" y="698199"/>
                </a:cubicBezTo>
                <a:lnTo>
                  <a:pt x="2918460" y="522272"/>
                </a:lnTo>
                <a:cubicBezTo>
                  <a:pt x="2908745" y="506175"/>
                  <a:pt x="2893790" y="503985"/>
                  <a:pt x="2880932" y="517986"/>
                </a:cubicBezTo>
                <a:lnTo>
                  <a:pt x="2827306" y="573707"/>
                </a:lnTo>
                <a:cubicBezTo>
                  <a:pt x="2817686" y="584471"/>
                  <a:pt x="2814447" y="594091"/>
                  <a:pt x="2814447" y="606950"/>
                </a:cubicBezTo>
                <a:lnTo>
                  <a:pt x="2814447" y="703533"/>
                </a:lnTo>
                <a:cubicBezTo>
                  <a:pt x="2814447" y="720678"/>
                  <a:pt x="2824067" y="730298"/>
                  <a:pt x="2841212" y="730298"/>
                </a:cubicBezTo>
                <a:lnTo>
                  <a:pt x="2877693" y="730298"/>
                </a:lnTo>
                <a:cubicBezTo>
                  <a:pt x="2884170" y="730298"/>
                  <a:pt x="2888456" y="734585"/>
                  <a:pt x="2888456" y="740967"/>
                </a:cubicBezTo>
                <a:lnTo>
                  <a:pt x="2888456" y="760302"/>
                </a:lnTo>
                <a:cubicBezTo>
                  <a:pt x="2888456" y="766779"/>
                  <a:pt x="2884170" y="771065"/>
                  <a:pt x="2877693" y="771065"/>
                </a:cubicBezTo>
                <a:lnTo>
                  <a:pt x="2658904" y="771065"/>
                </a:lnTo>
                <a:cubicBezTo>
                  <a:pt x="2652522" y="771065"/>
                  <a:pt x="2648236" y="766779"/>
                  <a:pt x="2648236" y="760302"/>
                </a:cubicBezTo>
                <a:lnTo>
                  <a:pt x="2648236" y="740967"/>
                </a:lnTo>
                <a:cubicBezTo>
                  <a:pt x="2648236" y="734585"/>
                  <a:pt x="2652522" y="730298"/>
                  <a:pt x="2658904" y="730298"/>
                </a:cubicBezTo>
                <a:lnTo>
                  <a:pt x="2685764" y="730298"/>
                </a:lnTo>
                <a:cubicBezTo>
                  <a:pt x="2702909" y="730298"/>
                  <a:pt x="2712530" y="720678"/>
                  <a:pt x="2712530" y="703533"/>
                </a:cubicBezTo>
                <a:lnTo>
                  <a:pt x="2712530" y="135081"/>
                </a:lnTo>
                <a:cubicBezTo>
                  <a:pt x="2712434" y="121175"/>
                  <a:pt x="2707101" y="110507"/>
                  <a:pt x="2695289" y="102982"/>
                </a:cubicBezTo>
                <a:close/>
                <a:moveTo>
                  <a:pt x="3234785" y="254239"/>
                </a:moveTo>
                <a:lnTo>
                  <a:pt x="3234785" y="224235"/>
                </a:lnTo>
                <a:cubicBezTo>
                  <a:pt x="3234785" y="217853"/>
                  <a:pt x="3237929" y="214615"/>
                  <a:pt x="3245453" y="213567"/>
                </a:cubicBezTo>
                <a:cubicBezTo>
                  <a:pt x="3305556" y="204995"/>
                  <a:pt x="3330226" y="156703"/>
                  <a:pt x="3342037" y="95552"/>
                </a:cubicBezTo>
                <a:cubicBezTo>
                  <a:pt x="3345180" y="79455"/>
                  <a:pt x="3354896" y="70883"/>
                  <a:pt x="3370993" y="70883"/>
                </a:cubicBezTo>
                <a:lnTo>
                  <a:pt x="3374231" y="70883"/>
                </a:lnTo>
                <a:cubicBezTo>
                  <a:pt x="3391376" y="70883"/>
                  <a:pt x="3400997" y="80503"/>
                  <a:pt x="3400997" y="97648"/>
                </a:cubicBezTo>
                <a:lnTo>
                  <a:pt x="3400997" y="186611"/>
                </a:lnTo>
                <a:cubicBezTo>
                  <a:pt x="3400997" y="203756"/>
                  <a:pt x="3410617" y="213472"/>
                  <a:pt x="3427762" y="213472"/>
                </a:cubicBezTo>
                <a:lnTo>
                  <a:pt x="3546825" y="213472"/>
                </a:lnTo>
                <a:cubicBezTo>
                  <a:pt x="3553301" y="213472"/>
                  <a:pt x="3557588" y="217758"/>
                  <a:pt x="3557588" y="224140"/>
                </a:cubicBezTo>
                <a:lnTo>
                  <a:pt x="3557588" y="254144"/>
                </a:lnTo>
                <a:cubicBezTo>
                  <a:pt x="3557588" y="260525"/>
                  <a:pt x="3553301" y="264812"/>
                  <a:pt x="3546825" y="264812"/>
                </a:cubicBezTo>
                <a:lnTo>
                  <a:pt x="3427762" y="264812"/>
                </a:lnTo>
                <a:cubicBezTo>
                  <a:pt x="3410617" y="264812"/>
                  <a:pt x="3400997" y="274527"/>
                  <a:pt x="3400997" y="291672"/>
                </a:cubicBezTo>
                <a:lnTo>
                  <a:pt x="3400997" y="623047"/>
                </a:lnTo>
                <a:cubicBezTo>
                  <a:pt x="3400997" y="690674"/>
                  <a:pt x="3440716" y="716392"/>
                  <a:pt x="3477197" y="716392"/>
                </a:cubicBezTo>
                <a:cubicBezTo>
                  <a:pt x="3507201" y="716392"/>
                  <a:pt x="3524345" y="712106"/>
                  <a:pt x="3543681" y="699247"/>
                </a:cubicBezTo>
                <a:cubicBezTo>
                  <a:pt x="3558635" y="689627"/>
                  <a:pt x="3570446" y="688579"/>
                  <a:pt x="3576923" y="698199"/>
                </a:cubicBezTo>
                <a:cubicBezTo>
                  <a:pt x="3583305" y="707819"/>
                  <a:pt x="3582257" y="719630"/>
                  <a:pt x="3570542" y="731442"/>
                </a:cubicBezTo>
                <a:cubicBezTo>
                  <a:pt x="3534061" y="767922"/>
                  <a:pt x="3490055" y="781924"/>
                  <a:pt x="3436430" y="781924"/>
                </a:cubicBezTo>
                <a:cubicBezTo>
                  <a:pt x="3345276" y="781924"/>
                  <a:pt x="3299175" y="717535"/>
                  <a:pt x="3299175" y="633905"/>
                </a:cubicBezTo>
                <a:lnTo>
                  <a:pt x="3299175" y="291768"/>
                </a:lnTo>
                <a:cubicBezTo>
                  <a:pt x="3299175" y="274622"/>
                  <a:pt x="3289554" y="264907"/>
                  <a:pt x="3272409" y="264907"/>
                </a:cubicBezTo>
                <a:lnTo>
                  <a:pt x="3245644" y="264907"/>
                </a:lnTo>
                <a:cubicBezTo>
                  <a:pt x="3239072" y="264907"/>
                  <a:pt x="3234785" y="260621"/>
                  <a:pt x="3234785" y="254239"/>
                </a:cubicBezTo>
                <a:close/>
                <a:moveTo>
                  <a:pt x="3951256" y="767922"/>
                </a:moveTo>
                <a:lnTo>
                  <a:pt x="3688461" y="84694"/>
                </a:lnTo>
                <a:cubicBezTo>
                  <a:pt x="3683127" y="69644"/>
                  <a:pt x="3672364" y="63263"/>
                  <a:pt x="3657410" y="63263"/>
                </a:cubicBezTo>
                <a:lnTo>
                  <a:pt x="3611309" y="63263"/>
                </a:lnTo>
                <a:cubicBezTo>
                  <a:pt x="3604927" y="63263"/>
                  <a:pt x="3600545" y="58976"/>
                  <a:pt x="3600545" y="52499"/>
                </a:cubicBezTo>
                <a:lnTo>
                  <a:pt x="3600545" y="20305"/>
                </a:lnTo>
                <a:cubicBezTo>
                  <a:pt x="3600545" y="13923"/>
                  <a:pt x="3604832" y="9637"/>
                  <a:pt x="3611309" y="9637"/>
                </a:cubicBezTo>
                <a:lnTo>
                  <a:pt x="3884771" y="9637"/>
                </a:lnTo>
                <a:cubicBezTo>
                  <a:pt x="3891248" y="9637"/>
                  <a:pt x="3895535" y="13923"/>
                  <a:pt x="3895535" y="20305"/>
                </a:cubicBezTo>
                <a:lnTo>
                  <a:pt x="3895535" y="52499"/>
                </a:lnTo>
                <a:cubicBezTo>
                  <a:pt x="3895535" y="58881"/>
                  <a:pt x="3891248" y="63263"/>
                  <a:pt x="3884771" y="63263"/>
                </a:cubicBezTo>
                <a:lnTo>
                  <a:pt x="3842957" y="63263"/>
                </a:lnTo>
                <a:cubicBezTo>
                  <a:pt x="3823621" y="63263"/>
                  <a:pt x="3815144" y="76121"/>
                  <a:pt x="3821526" y="94314"/>
                </a:cubicBezTo>
                <a:lnTo>
                  <a:pt x="3982403" y="544752"/>
                </a:lnTo>
                <a:cubicBezTo>
                  <a:pt x="3990975" y="568373"/>
                  <a:pt x="4009168" y="568373"/>
                  <a:pt x="4017740" y="544752"/>
                </a:cubicBezTo>
                <a:lnTo>
                  <a:pt x="4177570" y="94314"/>
                </a:lnTo>
                <a:cubicBezTo>
                  <a:pt x="4183952" y="74978"/>
                  <a:pt x="4175475" y="63263"/>
                  <a:pt x="4156139" y="63263"/>
                </a:cubicBezTo>
                <a:lnTo>
                  <a:pt x="4101465" y="63263"/>
                </a:lnTo>
                <a:cubicBezTo>
                  <a:pt x="4095084" y="63263"/>
                  <a:pt x="4090702" y="58976"/>
                  <a:pt x="4090702" y="52499"/>
                </a:cubicBezTo>
                <a:lnTo>
                  <a:pt x="4090702" y="20305"/>
                </a:lnTo>
                <a:cubicBezTo>
                  <a:pt x="4090702" y="13923"/>
                  <a:pt x="4094988" y="9637"/>
                  <a:pt x="4101465" y="9637"/>
                </a:cubicBezTo>
                <a:lnTo>
                  <a:pt x="4337400" y="9637"/>
                </a:lnTo>
                <a:cubicBezTo>
                  <a:pt x="4343781" y="9637"/>
                  <a:pt x="4348068" y="13923"/>
                  <a:pt x="4348068" y="20305"/>
                </a:cubicBezTo>
                <a:lnTo>
                  <a:pt x="4348068" y="52499"/>
                </a:lnTo>
                <a:cubicBezTo>
                  <a:pt x="4348068" y="58881"/>
                  <a:pt x="4343781" y="63263"/>
                  <a:pt x="4337400" y="63263"/>
                </a:cubicBezTo>
                <a:lnTo>
                  <a:pt x="4293394" y="63263"/>
                </a:lnTo>
                <a:cubicBezTo>
                  <a:pt x="4278345" y="63263"/>
                  <a:pt x="4267677" y="70787"/>
                  <a:pt x="4262247" y="84694"/>
                </a:cubicBezTo>
                <a:lnTo>
                  <a:pt x="4002691" y="767922"/>
                </a:lnTo>
                <a:cubicBezTo>
                  <a:pt x="4000595" y="774399"/>
                  <a:pt x="3996309" y="776495"/>
                  <a:pt x="3990880" y="776495"/>
                </a:cubicBezTo>
                <a:lnTo>
                  <a:pt x="3962972" y="776495"/>
                </a:lnTo>
                <a:cubicBezTo>
                  <a:pt x="3957733" y="776590"/>
                  <a:pt x="3953351" y="774399"/>
                  <a:pt x="3951256" y="767922"/>
                </a:cubicBezTo>
                <a:close/>
                <a:moveTo>
                  <a:pt x="4545425" y="710010"/>
                </a:moveTo>
                <a:cubicBezTo>
                  <a:pt x="4539044" y="692865"/>
                  <a:pt x="4532567" y="691722"/>
                  <a:pt x="4520756" y="704676"/>
                </a:cubicBezTo>
                <a:cubicBezTo>
                  <a:pt x="4482180" y="746491"/>
                  <a:pt x="4436079" y="781924"/>
                  <a:pt x="4377023" y="781924"/>
                </a:cubicBezTo>
                <a:cubicBezTo>
                  <a:pt x="4299776" y="781924"/>
                  <a:pt x="4232243" y="734680"/>
                  <a:pt x="4232243" y="645717"/>
                </a:cubicBezTo>
                <a:cubicBezTo>
                  <a:pt x="4232243" y="538465"/>
                  <a:pt x="4331970" y="482744"/>
                  <a:pt x="4509993" y="447311"/>
                </a:cubicBezTo>
                <a:cubicBezTo>
                  <a:pt x="4526090" y="444072"/>
                  <a:pt x="4533614" y="434452"/>
                  <a:pt x="4533614" y="418355"/>
                </a:cubicBezTo>
                <a:lnTo>
                  <a:pt x="4533614" y="353966"/>
                </a:lnTo>
                <a:cubicBezTo>
                  <a:pt x="4533614" y="308912"/>
                  <a:pt x="4516470" y="256334"/>
                  <a:pt x="4482084" y="239189"/>
                </a:cubicBezTo>
                <a:cubicBezTo>
                  <a:pt x="4467035" y="231665"/>
                  <a:pt x="4458462" y="228426"/>
                  <a:pt x="4458462" y="217758"/>
                </a:cubicBezTo>
                <a:cubicBezTo>
                  <a:pt x="4458462" y="208138"/>
                  <a:pt x="4468082" y="201661"/>
                  <a:pt x="4486371" y="202709"/>
                </a:cubicBezTo>
                <a:cubicBezTo>
                  <a:pt x="4575429" y="208043"/>
                  <a:pt x="4635437" y="258430"/>
                  <a:pt x="4635437" y="350727"/>
                </a:cubicBezTo>
                <a:lnTo>
                  <a:pt x="4635437" y="658575"/>
                </a:lnTo>
                <a:cubicBezTo>
                  <a:pt x="4635437" y="700390"/>
                  <a:pt x="4650486" y="717535"/>
                  <a:pt x="4675156" y="717535"/>
                </a:cubicBezTo>
                <a:cubicBezTo>
                  <a:pt x="4688015" y="717535"/>
                  <a:pt x="4698778" y="713249"/>
                  <a:pt x="4708399" y="707915"/>
                </a:cubicBezTo>
                <a:cubicBezTo>
                  <a:pt x="4723448" y="699342"/>
                  <a:pt x="4735164" y="698294"/>
                  <a:pt x="4742688" y="707915"/>
                </a:cubicBezTo>
                <a:cubicBezTo>
                  <a:pt x="4750213" y="717535"/>
                  <a:pt x="4750213" y="730489"/>
                  <a:pt x="4736307" y="742205"/>
                </a:cubicBezTo>
                <a:cubicBezTo>
                  <a:pt x="4709541" y="764779"/>
                  <a:pt x="4681633" y="781924"/>
                  <a:pt x="4648391" y="781924"/>
                </a:cubicBezTo>
                <a:cubicBezTo>
                  <a:pt x="4594765" y="781924"/>
                  <a:pt x="4560475" y="749729"/>
                  <a:pt x="4545425" y="710010"/>
                </a:cubicBezTo>
                <a:close/>
                <a:moveTo>
                  <a:pt x="4391025" y="228426"/>
                </a:moveTo>
                <a:cubicBezTo>
                  <a:pt x="4391025" y="218806"/>
                  <a:pt x="4383500" y="213472"/>
                  <a:pt x="4374928" y="213472"/>
                </a:cubicBezTo>
                <a:cubicBezTo>
                  <a:pt x="4334161" y="213472"/>
                  <a:pt x="4276249" y="261764"/>
                  <a:pt x="4276249" y="325010"/>
                </a:cubicBezTo>
                <a:cubicBezTo>
                  <a:pt x="4276249" y="364729"/>
                  <a:pt x="4305205" y="400067"/>
                  <a:pt x="4348068" y="400067"/>
                </a:cubicBezTo>
                <a:cubicBezTo>
                  <a:pt x="4388834" y="400067"/>
                  <a:pt x="4414552" y="374349"/>
                  <a:pt x="4414552" y="333582"/>
                </a:cubicBezTo>
                <a:cubicBezTo>
                  <a:pt x="4414552" y="291768"/>
                  <a:pt x="4380262" y="283195"/>
                  <a:pt x="4380262" y="257477"/>
                </a:cubicBezTo>
                <a:cubicBezTo>
                  <a:pt x="4380262" y="243476"/>
                  <a:pt x="4391025" y="235951"/>
                  <a:pt x="4391025" y="228426"/>
                </a:cubicBezTo>
                <a:close/>
                <a:moveTo>
                  <a:pt x="4502563" y="499889"/>
                </a:moveTo>
                <a:cubicBezTo>
                  <a:pt x="4399598" y="528845"/>
                  <a:pt x="4341686" y="569612"/>
                  <a:pt x="4341686" y="637144"/>
                </a:cubicBezTo>
                <a:cubicBezTo>
                  <a:pt x="4341686" y="684293"/>
                  <a:pt x="4371689" y="713344"/>
                  <a:pt x="4414647" y="713344"/>
                </a:cubicBezTo>
                <a:cubicBezTo>
                  <a:pt x="4467225" y="713344"/>
                  <a:pt x="4533710" y="654384"/>
                  <a:pt x="4533710" y="569612"/>
                </a:cubicBezTo>
                <a:lnTo>
                  <a:pt x="4533710" y="522463"/>
                </a:lnTo>
                <a:cubicBezTo>
                  <a:pt x="4533710" y="503032"/>
                  <a:pt x="4521804" y="494460"/>
                  <a:pt x="4502563" y="499889"/>
                </a:cubicBezTo>
                <a:close/>
                <a:moveTo>
                  <a:pt x="5372386" y="731537"/>
                </a:moveTo>
                <a:cubicBezTo>
                  <a:pt x="5335905" y="768018"/>
                  <a:pt x="5291900" y="782019"/>
                  <a:pt x="5238274" y="782019"/>
                </a:cubicBezTo>
                <a:cubicBezTo>
                  <a:pt x="5147120" y="782019"/>
                  <a:pt x="5101019" y="717630"/>
                  <a:pt x="5101019" y="634001"/>
                </a:cubicBezTo>
                <a:lnTo>
                  <a:pt x="5101019" y="291863"/>
                </a:lnTo>
                <a:cubicBezTo>
                  <a:pt x="5101019" y="274718"/>
                  <a:pt x="5091398" y="265002"/>
                  <a:pt x="5074254" y="265002"/>
                </a:cubicBezTo>
                <a:lnTo>
                  <a:pt x="4929473" y="265002"/>
                </a:lnTo>
                <a:cubicBezTo>
                  <a:pt x="4912329" y="265002"/>
                  <a:pt x="4902708" y="274718"/>
                  <a:pt x="4902708" y="291863"/>
                </a:cubicBezTo>
                <a:lnTo>
                  <a:pt x="4902708" y="658670"/>
                </a:lnTo>
                <a:cubicBezTo>
                  <a:pt x="4902708" y="700485"/>
                  <a:pt x="4928426" y="717630"/>
                  <a:pt x="4963859" y="717630"/>
                </a:cubicBezTo>
                <a:cubicBezTo>
                  <a:pt x="4977861" y="717630"/>
                  <a:pt x="4992815" y="712296"/>
                  <a:pt x="5007865" y="705819"/>
                </a:cubicBezTo>
                <a:cubicBezTo>
                  <a:pt x="5022914" y="699342"/>
                  <a:pt x="5034630" y="698294"/>
                  <a:pt x="5042154" y="707915"/>
                </a:cubicBezTo>
                <a:cubicBezTo>
                  <a:pt x="5049679" y="717535"/>
                  <a:pt x="5048631" y="729346"/>
                  <a:pt x="5035773" y="740109"/>
                </a:cubicBezTo>
                <a:cubicBezTo>
                  <a:pt x="5006816" y="763731"/>
                  <a:pt x="4969288" y="781924"/>
                  <a:pt x="4926425" y="781924"/>
                </a:cubicBezTo>
                <a:cubicBezTo>
                  <a:pt x="4860989" y="781924"/>
                  <a:pt x="4800886" y="733632"/>
                  <a:pt x="4800886" y="663909"/>
                </a:cubicBezTo>
                <a:lnTo>
                  <a:pt x="4800886" y="291768"/>
                </a:lnTo>
                <a:cubicBezTo>
                  <a:pt x="4800886" y="274622"/>
                  <a:pt x="4791266" y="264907"/>
                  <a:pt x="4774121" y="264907"/>
                </a:cubicBezTo>
                <a:lnTo>
                  <a:pt x="4747355" y="264907"/>
                </a:lnTo>
                <a:cubicBezTo>
                  <a:pt x="4740879" y="264907"/>
                  <a:pt x="4736592" y="260621"/>
                  <a:pt x="4736592" y="254239"/>
                </a:cubicBezTo>
                <a:lnTo>
                  <a:pt x="4736592" y="224235"/>
                </a:lnTo>
                <a:cubicBezTo>
                  <a:pt x="4736592" y="217853"/>
                  <a:pt x="4739831" y="214615"/>
                  <a:pt x="4747355" y="213567"/>
                </a:cubicBezTo>
                <a:cubicBezTo>
                  <a:pt x="4807363" y="204995"/>
                  <a:pt x="4832033" y="156703"/>
                  <a:pt x="4843844" y="95552"/>
                </a:cubicBezTo>
                <a:cubicBezTo>
                  <a:pt x="4847083" y="79455"/>
                  <a:pt x="4856702" y="70883"/>
                  <a:pt x="4872800" y="70883"/>
                </a:cubicBezTo>
                <a:lnTo>
                  <a:pt x="4876038" y="70883"/>
                </a:lnTo>
                <a:cubicBezTo>
                  <a:pt x="4893183" y="70883"/>
                  <a:pt x="4902804" y="80503"/>
                  <a:pt x="4902804" y="97648"/>
                </a:cubicBezTo>
                <a:lnTo>
                  <a:pt x="4902804" y="186611"/>
                </a:lnTo>
                <a:cubicBezTo>
                  <a:pt x="4902804" y="203756"/>
                  <a:pt x="4912424" y="213472"/>
                  <a:pt x="4929569" y="213472"/>
                </a:cubicBezTo>
                <a:lnTo>
                  <a:pt x="5004721" y="213472"/>
                </a:lnTo>
                <a:cubicBezTo>
                  <a:pt x="5111973" y="213472"/>
                  <a:pt x="5135499" y="167276"/>
                  <a:pt x="5145215" y="95457"/>
                </a:cubicBezTo>
                <a:cubicBezTo>
                  <a:pt x="5147310" y="79360"/>
                  <a:pt x="5158073" y="70787"/>
                  <a:pt x="5174171" y="70787"/>
                </a:cubicBezTo>
                <a:lnTo>
                  <a:pt x="5176361" y="70787"/>
                </a:lnTo>
                <a:cubicBezTo>
                  <a:pt x="5193507" y="70787"/>
                  <a:pt x="5203127" y="80408"/>
                  <a:pt x="5203127" y="97553"/>
                </a:cubicBezTo>
                <a:lnTo>
                  <a:pt x="5203127" y="186516"/>
                </a:lnTo>
                <a:cubicBezTo>
                  <a:pt x="5203127" y="203661"/>
                  <a:pt x="5212747" y="213377"/>
                  <a:pt x="5229892" y="213377"/>
                </a:cubicBezTo>
                <a:lnTo>
                  <a:pt x="5348955" y="213377"/>
                </a:lnTo>
                <a:cubicBezTo>
                  <a:pt x="5355432" y="213377"/>
                  <a:pt x="5359718" y="217663"/>
                  <a:pt x="5359718" y="224045"/>
                </a:cubicBezTo>
                <a:lnTo>
                  <a:pt x="5359718" y="254048"/>
                </a:lnTo>
                <a:cubicBezTo>
                  <a:pt x="5359718" y="260430"/>
                  <a:pt x="5355432" y="264716"/>
                  <a:pt x="5348955" y="264716"/>
                </a:cubicBezTo>
                <a:lnTo>
                  <a:pt x="5229892" y="264716"/>
                </a:lnTo>
                <a:cubicBezTo>
                  <a:pt x="5212747" y="264716"/>
                  <a:pt x="5203127" y="274432"/>
                  <a:pt x="5203127" y="291577"/>
                </a:cubicBezTo>
                <a:lnTo>
                  <a:pt x="5203127" y="622952"/>
                </a:lnTo>
                <a:cubicBezTo>
                  <a:pt x="5203127" y="690579"/>
                  <a:pt x="5242751" y="716297"/>
                  <a:pt x="5279327" y="716297"/>
                </a:cubicBezTo>
                <a:cubicBezTo>
                  <a:pt x="5309330" y="716297"/>
                  <a:pt x="5326475" y="712010"/>
                  <a:pt x="5345811" y="699152"/>
                </a:cubicBezTo>
                <a:cubicBezTo>
                  <a:pt x="5360861" y="689531"/>
                  <a:pt x="5372672" y="688484"/>
                  <a:pt x="5379054" y="698104"/>
                </a:cubicBezTo>
                <a:cubicBezTo>
                  <a:pt x="5385245" y="707915"/>
                  <a:pt x="5384197" y="719726"/>
                  <a:pt x="5372386" y="731537"/>
                </a:cubicBezTo>
                <a:close/>
                <a:moveTo>
                  <a:pt x="5856161" y="664957"/>
                </a:moveTo>
                <a:cubicBezTo>
                  <a:pt x="5813299" y="734680"/>
                  <a:pt x="5748909" y="781924"/>
                  <a:pt x="5650230" y="781924"/>
                </a:cubicBezTo>
                <a:cubicBezTo>
                  <a:pt x="5506498" y="781924"/>
                  <a:pt x="5383149" y="676768"/>
                  <a:pt x="5383149" y="500841"/>
                </a:cubicBezTo>
                <a:cubicBezTo>
                  <a:pt x="5383149" y="319580"/>
                  <a:pt x="5514023" y="202709"/>
                  <a:pt x="5656708" y="202709"/>
                </a:cubicBezTo>
                <a:cubicBezTo>
                  <a:pt x="5803678" y="202709"/>
                  <a:pt x="5872258" y="307769"/>
                  <a:pt x="5880830" y="452645"/>
                </a:cubicBezTo>
                <a:cubicBezTo>
                  <a:pt x="5881878" y="470837"/>
                  <a:pt x="5872258" y="480553"/>
                  <a:pt x="5855113" y="480553"/>
                </a:cubicBezTo>
                <a:lnTo>
                  <a:pt x="5521452" y="480553"/>
                </a:lnTo>
                <a:cubicBezTo>
                  <a:pt x="5504308" y="480553"/>
                  <a:pt x="5492496" y="490173"/>
                  <a:pt x="5494687" y="508366"/>
                </a:cubicBezTo>
                <a:cubicBezTo>
                  <a:pt x="5507546" y="616665"/>
                  <a:pt x="5567648" y="699247"/>
                  <a:pt x="5663089" y="699247"/>
                </a:cubicBezTo>
                <a:cubicBezTo>
                  <a:pt x="5725287" y="699247"/>
                  <a:pt x="5778913" y="683150"/>
                  <a:pt x="5826062" y="640287"/>
                </a:cubicBezTo>
                <a:cubicBezTo>
                  <a:pt x="5838921" y="628476"/>
                  <a:pt x="5848636" y="626381"/>
                  <a:pt x="5856066" y="632762"/>
                </a:cubicBezTo>
                <a:cubicBezTo>
                  <a:pt x="5864733" y="640287"/>
                  <a:pt x="5864733" y="651051"/>
                  <a:pt x="5856161" y="664957"/>
                </a:cubicBezTo>
                <a:close/>
                <a:moveTo>
                  <a:pt x="5502212" y="399019"/>
                </a:moveTo>
                <a:cubicBezTo>
                  <a:pt x="5497925" y="418355"/>
                  <a:pt x="5508593" y="429023"/>
                  <a:pt x="5526882" y="429023"/>
                </a:cubicBezTo>
                <a:lnTo>
                  <a:pt x="5749957" y="429023"/>
                </a:lnTo>
                <a:cubicBezTo>
                  <a:pt x="5767102" y="429023"/>
                  <a:pt x="5777770" y="418260"/>
                  <a:pt x="5776722" y="399019"/>
                </a:cubicBezTo>
                <a:cubicBezTo>
                  <a:pt x="5772436" y="313199"/>
                  <a:pt x="5737003" y="247762"/>
                  <a:pt x="5652230" y="247762"/>
                </a:cubicBezTo>
                <a:cubicBezTo>
                  <a:pt x="5579365" y="247762"/>
                  <a:pt x="5522500" y="308912"/>
                  <a:pt x="5502212" y="399019"/>
                </a:cubicBezTo>
                <a:close/>
                <a:moveTo>
                  <a:pt x="6141434" y="771161"/>
                </a:moveTo>
                <a:lnTo>
                  <a:pt x="5933409" y="771161"/>
                </a:lnTo>
                <a:cubicBezTo>
                  <a:pt x="5926932" y="771161"/>
                  <a:pt x="5922645" y="766874"/>
                  <a:pt x="5922645" y="760397"/>
                </a:cubicBezTo>
                <a:lnTo>
                  <a:pt x="5922645" y="741062"/>
                </a:lnTo>
                <a:cubicBezTo>
                  <a:pt x="5922645" y="734680"/>
                  <a:pt x="5926932" y="730394"/>
                  <a:pt x="5933409" y="730394"/>
                </a:cubicBezTo>
                <a:lnTo>
                  <a:pt x="5960174" y="730394"/>
                </a:lnTo>
                <a:cubicBezTo>
                  <a:pt x="5977319" y="730394"/>
                  <a:pt x="5986939" y="720773"/>
                  <a:pt x="5986939" y="703628"/>
                </a:cubicBezTo>
                <a:lnTo>
                  <a:pt x="5986939" y="338916"/>
                </a:lnTo>
                <a:cubicBezTo>
                  <a:pt x="5986939" y="325010"/>
                  <a:pt x="5981605" y="314246"/>
                  <a:pt x="5969794" y="306722"/>
                </a:cubicBezTo>
                <a:lnTo>
                  <a:pt x="5924741" y="275670"/>
                </a:lnTo>
                <a:cubicBezTo>
                  <a:pt x="5920455" y="272432"/>
                  <a:pt x="5918359" y="268145"/>
                  <a:pt x="5918359" y="262811"/>
                </a:cubicBezTo>
                <a:cubicBezTo>
                  <a:pt x="5918359" y="258525"/>
                  <a:pt x="5921598" y="254239"/>
                  <a:pt x="5926932" y="252143"/>
                </a:cubicBezTo>
                <a:lnTo>
                  <a:pt x="6057805" y="208138"/>
                </a:lnTo>
                <a:cubicBezTo>
                  <a:pt x="6076093" y="201661"/>
                  <a:pt x="6088857" y="210233"/>
                  <a:pt x="6088857" y="229569"/>
                </a:cubicBezTo>
                <a:lnTo>
                  <a:pt x="6088857" y="248905"/>
                </a:lnTo>
                <a:cubicBezTo>
                  <a:pt x="6088857" y="272527"/>
                  <a:pt x="6101715" y="276813"/>
                  <a:pt x="6118860" y="260716"/>
                </a:cubicBezTo>
                <a:cubicBezTo>
                  <a:pt x="6154293" y="227474"/>
                  <a:pt x="6205728" y="201756"/>
                  <a:pt x="6264783" y="201756"/>
                </a:cubicBezTo>
                <a:cubicBezTo>
                  <a:pt x="6376321" y="201756"/>
                  <a:pt x="6423470" y="291863"/>
                  <a:pt x="6423470" y="393780"/>
                </a:cubicBezTo>
                <a:lnTo>
                  <a:pt x="6423470" y="703724"/>
                </a:lnTo>
                <a:cubicBezTo>
                  <a:pt x="6423470" y="720869"/>
                  <a:pt x="6433090" y="730489"/>
                  <a:pt x="6450235" y="730489"/>
                </a:cubicBezTo>
                <a:lnTo>
                  <a:pt x="6475952" y="730489"/>
                </a:lnTo>
                <a:cubicBezTo>
                  <a:pt x="6482430" y="730489"/>
                  <a:pt x="6486716" y="734775"/>
                  <a:pt x="6486716" y="741157"/>
                </a:cubicBezTo>
                <a:lnTo>
                  <a:pt x="6486716" y="760493"/>
                </a:lnTo>
                <a:cubicBezTo>
                  <a:pt x="6486716" y="766970"/>
                  <a:pt x="6482430" y="771256"/>
                  <a:pt x="6475952" y="771256"/>
                </a:cubicBezTo>
                <a:lnTo>
                  <a:pt x="6267927" y="771256"/>
                </a:lnTo>
                <a:cubicBezTo>
                  <a:pt x="6261545" y="771256"/>
                  <a:pt x="6257259" y="766970"/>
                  <a:pt x="6257259" y="760493"/>
                </a:cubicBezTo>
                <a:lnTo>
                  <a:pt x="6257259" y="741157"/>
                </a:lnTo>
                <a:cubicBezTo>
                  <a:pt x="6257259" y="734775"/>
                  <a:pt x="6261545" y="730489"/>
                  <a:pt x="6267927" y="730489"/>
                </a:cubicBezTo>
                <a:lnTo>
                  <a:pt x="6294692" y="730489"/>
                </a:lnTo>
                <a:cubicBezTo>
                  <a:pt x="6311837" y="730489"/>
                  <a:pt x="6321457" y="720869"/>
                  <a:pt x="6321457" y="703724"/>
                </a:cubicBezTo>
                <a:lnTo>
                  <a:pt x="6321457" y="403401"/>
                </a:lnTo>
                <a:cubicBezTo>
                  <a:pt x="6321457" y="323010"/>
                  <a:pt x="6287167" y="276813"/>
                  <a:pt x="6216396" y="276813"/>
                </a:cubicBezTo>
                <a:cubicBezTo>
                  <a:pt x="6169152" y="276813"/>
                  <a:pt x="6132767" y="302531"/>
                  <a:pt x="6102763" y="330439"/>
                </a:cubicBezTo>
                <a:cubicBezTo>
                  <a:pt x="6092000" y="340059"/>
                  <a:pt x="6088761" y="350822"/>
                  <a:pt x="6088761" y="363681"/>
                </a:cubicBezTo>
                <a:lnTo>
                  <a:pt x="6088761" y="703724"/>
                </a:lnTo>
                <a:cubicBezTo>
                  <a:pt x="6088761" y="720869"/>
                  <a:pt x="6098382" y="730489"/>
                  <a:pt x="6115527" y="730489"/>
                </a:cubicBezTo>
                <a:lnTo>
                  <a:pt x="6141244" y="730489"/>
                </a:lnTo>
                <a:cubicBezTo>
                  <a:pt x="6147626" y="730489"/>
                  <a:pt x="6152008" y="734775"/>
                  <a:pt x="6152008" y="741157"/>
                </a:cubicBezTo>
                <a:lnTo>
                  <a:pt x="6152008" y="760493"/>
                </a:lnTo>
                <a:cubicBezTo>
                  <a:pt x="6152198" y="766874"/>
                  <a:pt x="6147816" y="771161"/>
                  <a:pt x="6141434" y="771161"/>
                </a:cubicBezTo>
                <a:close/>
              </a:path>
            </a:pathLst>
          </a:custGeom>
          <a:solidFill>
            <a:schemeClr val="tx1"/>
          </a:solidFill>
          <a:ln w="9525" cap="flat">
            <a:noFill/>
            <a:prstDash val="solid"/>
            <a:miter/>
          </a:ln>
        </p:spPr>
        <p:txBody>
          <a:bodyPr rtlCol="0" anchor="ctr"/>
          <a:lstStyle/>
          <a:p>
            <a:endParaRPr lang="sv-SE"/>
          </a:p>
        </p:txBody>
      </p:sp>
    </p:spTree>
    <p:extLst>
      <p:ext uri="{BB962C8B-B14F-4D97-AF65-F5344CB8AC3E}">
        <p14:creationId xmlns:p14="http://schemas.microsoft.com/office/powerpoint/2010/main" val="285981047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sida (Dalar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047B-49A9-43FA-88CF-86F605D05A6D}"/>
              </a:ext>
            </a:extLst>
          </p:cNvPr>
          <p:cNvSpPr>
            <a:spLocks noGrp="1"/>
          </p:cNvSpPr>
          <p:nvPr>
            <p:ph type="ctrTitle" hasCustomPrompt="1"/>
          </p:nvPr>
        </p:nvSpPr>
        <p:spPr>
          <a:xfrm>
            <a:off x="911225" y="2022764"/>
            <a:ext cx="8424863" cy="1440869"/>
          </a:xfrm>
        </p:spPr>
        <p:txBody>
          <a:bodyPr anchor="b"/>
          <a:lstStyle>
            <a:lvl1pPr algn="l">
              <a:defRPr sz="4800" b="0">
                <a:solidFill>
                  <a:schemeClr val="bg1"/>
                </a:solidFill>
                <a:latin typeface="+mn-lt"/>
              </a:defRPr>
            </a:lvl1pPr>
          </a:lstStyle>
          <a:p>
            <a:r>
              <a:rPr lang="sv-SE"/>
              <a:t>Rent vatten är inte en rättighet vi kan ta för givet.</a:t>
            </a:r>
          </a:p>
        </p:txBody>
      </p:sp>
      <p:sp>
        <p:nvSpPr>
          <p:cNvPr id="3" name="Subtitle 2">
            <a:extLst>
              <a:ext uri="{FF2B5EF4-FFF2-40B4-BE49-F238E27FC236}">
                <a16:creationId xmlns:a16="http://schemas.microsoft.com/office/drawing/2014/main" id="{D44E67A1-5058-4F50-A93F-DD34E8747657}"/>
              </a:ext>
            </a:extLst>
          </p:cNvPr>
          <p:cNvSpPr>
            <a:spLocks noGrp="1"/>
          </p:cNvSpPr>
          <p:nvPr>
            <p:ph type="subTitle" idx="1" hasCustomPrompt="1"/>
          </p:nvPr>
        </p:nvSpPr>
        <p:spPr>
          <a:xfrm>
            <a:off x="911225" y="4045383"/>
            <a:ext cx="8424863" cy="436562"/>
          </a:xfrm>
        </p:spPr>
        <p:txBody>
          <a:bodyPr anchor="b"/>
          <a:lstStyle>
            <a:lvl1pPr marL="0" indent="0" algn="l">
              <a:buNone/>
              <a:defRPr sz="28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Förnamn Efternamn</a:t>
            </a:r>
          </a:p>
        </p:txBody>
      </p:sp>
      <p:sp>
        <p:nvSpPr>
          <p:cNvPr id="13" name="Text Placeholder 12">
            <a:extLst>
              <a:ext uri="{FF2B5EF4-FFF2-40B4-BE49-F238E27FC236}">
                <a16:creationId xmlns:a16="http://schemas.microsoft.com/office/drawing/2014/main" id="{F83002BD-1D06-4587-8917-5A93F71E9D79}"/>
              </a:ext>
            </a:extLst>
          </p:cNvPr>
          <p:cNvSpPr>
            <a:spLocks noGrp="1"/>
          </p:cNvSpPr>
          <p:nvPr>
            <p:ph type="body" sz="quarter" idx="10" hasCustomPrompt="1"/>
          </p:nvPr>
        </p:nvSpPr>
        <p:spPr>
          <a:xfrm>
            <a:off x="911225" y="4488440"/>
            <a:ext cx="8424863" cy="436562"/>
          </a:xfrm>
        </p:spPr>
        <p:txBody>
          <a:bodyPr/>
          <a:lstStyle>
            <a:lvl1pPr marL="0" indent="0">
              <a:buNone/>
              <a:defRPr>
                <a:solidFill>
                  <a:schemeClr val="bg1"/>
                </a:solidFill>
              </a:defRPr>
            </a:lvl1pPr>
            <a:lvl2pPr marL="0" indent="0">
              <a:spcBef>
                <a:spcPts val="0"/>
              </a:spcBef>
              <a:buNone/>
              <a:defRPr>
                <a:solidFill>
                  <a:schemeClr val="bg2"/>
                </a:solidFill>
              </a:defRPr>
            </a:lvl2pPr>
            <a:lvl3pPr marL="0" indent="0">
              <a:spcBef>
                <a:spcPts val="0"/>
              </a:spcBef>
              <a:buNone/>
              <a:defRPr>
                <a:solidFill>
                  <a:schemeClr val="bg2"/>
                </a:solidFill>
              </a:defRPr>
            </a:lvl3pPr>
            <a:lvl4pPr marL="0" indent="0">
              <a:spcBef>
                <a:spcPts val="0"/>
              </a:spcBef>
              <a:buNone/>
              <a:defRPr>
                <a:solidFill>
                  <a:schemeClr val="bg2"/>
                </a:solidFill>
              </a:defRPr>
            </a:lvl4pPr>
            <a:lvl5pPr marL="0" indent="0">
              <a:spcBef>
                <a:spcPts val="0"/>
              </a:spcBef>
              <a:buNone/>
              <a:defRPr>
                <a:solidFill>
                  <a:schemeClr val="bg2"/>
                </a:solidFill>
              </a:defRPr>
            </a:lvl5pPr>
          </a:lstStyle>
          <a:p>
            <a:pPr lvl="0"/>
            <a:r>
              <a:rPr lang="sv-SE"/>
              <a:t>Datum</a:t>
            </a:r>
          </a:p>
        </p:txBody>
      </p:sp>
      <p:sp>
        <p:nvSpPr>
          <p:cNvPr id="6" name="Bild 5">
            <a:extLst>
              <a:ext uri="{FF2B5EF4-FFF2-40B4-BE49-F238E27FC236}">
                <a16:creationId xmlns:a16="http://schemas.microsoft.com/office/drawing/2014/main" id="{726EBF16-8EA2-A7A7-70C9-78342C38AF09}"/>
              </a:ext>
            </a:extLst>
          </p:cNvPr>
          <p:cNvSpPr/>
          <p:nvPr userDrawn="1"/>
        </p:nvSpPr>
        <p:spPr>
          <a:xfrm>
            <a:off x="9685178" y="6142576"/>
            <a:ext cx="1951200" cy="237600"/>
          </a:xfrm>
          <a:custGeom>
            <a:avLst/>
            <a:gdLst>
              <a:gd name="connsiteX0" fmla="*/ 229457 w 6486715"/>
              <a:gd name="connsiteY0" fmla="*/ 36497 h 782019"/>
              <a:gd name="connsiteX1" fmla="*/ 115824 w 6486715"/>
              <a:gd name="connsiteY1" fmla="*/ 168419 h 782019"/>
              <a:gd name="connsiteX2" fmla="*/ 522351 w 6486715"/>
              <a:gd name="connsiteY2" fmla="*/ 557705 h 782019"/>
              <a:gd name="connsiteX3" fmla="*/ 262795 w 6486715"/>
              <a:gd name="connsiteY3" fmla="*/ 781924 h 782019"/>
              <a:gd name="connsiteX4" fmla="*/ 12859 w 6486715"/>
              <a:gd name="connsiteY4" fmla="*/ 692865 h 782019"/>
              <a:gd name="connsiteX5" fmla="*/ 0 w 6486715"/>
              <a:gd name="connsiteY5" fmla="*/ 659623 h 782019"/>
              <a:gd name="connsiteX6" fmla="*/ 0 w 6486715"/>
              <a:gd name="connsiteY6" fmla="*/ 572755 h 782019"/>
              <a:gd name="connsiteX7" fmla="*/ 26765 w 6486715"/>
              <a:gd name="connsiteY7" fmla="*/ 545990 h 782019"/>
              <a:gd name="connsiteX8" fmla="*/ 50387 w 6486715"/>
              <a:gd name="connsiteY8" fmla="*/ 545990 h 782019"/>
              <a:gd name="connsiteX9" fmla="*/ 80391 w 6486715"/>
              <a:gd name="connsiteY9" fmla="*/ 568564 h 782019"/>
              <a:gd name="connsiteX10" fmla="*/ 272415 w 6486715"/>
              <a:gd name="connsiteY10" fmla="*/ 736966 h 782019"/>
              <a:gd name="connsiteX11" fmla="*/ 425768 w 6486715"/>
              <a:gd name="connsiteY11" fmla="*/ 586757 h 782019"/>
              <a:gd name="connsiteX12" fmla="*/ 24670 w 6486715"/>
              <a:gd name="connsiteY12" fmla="*/ 207090 h 782019"/>
              <a:gd name="connsiteX13" fmla="*/ 227362 w 6486715"/>
              <a:gd name="connsiteY13" fmla="*/ 112 h 782019"/>
              <a:gd name="connsiteX14" fmla="*/ 255270 w 6486715"/>
              <a:gd name="connsiteY14" fmla="*/ 16209 h 782019"/>
              <a:gd name="connsiteX15" fmla="*/ 229457 w 6486715"/>
              <a:gd name="connsiteY15" fmla="*/ 36497 h 782019"/>
              <a:gd name="connsiteX16" fmla="*/ 307753 w 6486715"/>
              <a:gd name="connsiteY16" fmla="*/ 129842 h 782019"/>
              <a:gd name="connsiteX17" fmla="*/ 374237 w 6486715"/>
              <a:gd name="connsiteY17" fmla="*/ 196327 h 782019"/>
              <a:gd name="connsiteX18" fmla="*/ 446151 w 6486715"/>
              <a:gd name="connsiteY18" fmla="*/ 121270 h 782019"/>
              <a:gd name="connsiteX19" fmla="*/ 347472 w 6486715"/>
              <a:gd name="connsiteY19" fmla="*/ 9732 h 782019"/>
              <a:gd name="connsiteX20" fmla="*/ 331375 w 6486715"/>
              <a:gd name="connsiteY20" fmla="*/ 24686 h 782019"/>
              <a:gd name="connsiteX21" fmla="*/ 342043 w 6486715"/>
              <a:gd name="connsiteY21" fmla="*/ 53642 h 782019"/>
              <a:gd name="connsiteX22" fmla="*/ 307753 w 6486715"/>
              <a:gd name="connsiteY22" fmla="*/ 129842 h 782019"/>
              <a:gd name="connsiteX23" fmla="*/ 1081088 w 6486715"/>
              <a:gd name="connsiteY23" fmla="*/ 224140 h 782019"/>
              <a:gd name="connsiteX24" fmla="*/ 1081088 w 6486715"/>
              <a:gd name="connsiteY24" fmla="*/ 243476 h 782019"/>
              <a:gd name="connsiteX25" fmla="*/ 1070324 w 6486715"/>
              <a:gd name="connsiteY25" fmla="*/ 254239 h 782019"/>
              <a:gd name="connsiteX26" fmla="*/ 1040321 w 6486715"/>
              <a:gd name="connsiteY26" fmla="*/ 254239 h 782019"/>
              <a:gd name="connsiteX27" fmla="*/ 1009174 w 6486715"/>
              <a:gd name="connsiteY27" fmla="*/ 275670 h 782019"/>
              <a:gd name="connsiteX28" fmla="*/ 818293 w 6486715"/>
              <a:gd name="connsiteY28" fmla="*/ 766874 h 782019"/>
              <a:gd name="connsiteX29" fmla="*/ 806482 w 6486715"/>
              <a:gd name="connsiteY29" fmla="*/ 775447 h 782019"/>
              <a:gd name="connsiteX30" fmla="*/ 763619 w 6486715"/>
              <a:gd name="connsiteY30" fmla="*/ 775447 h 782019"/>
              <a:gd name="connsiteX31" fmla="*/ 751808 w 6486715"/>
              <a:gd name="connsiteY31" fmla="*/ 766874 h 782019"/>
              <a:gd name="connsiteX32" fmla="*/ 559880 w 6486715"/>
              <a:gd name="connsiteY32" fmla="*/ 275670 h 782019"/>
              <a:gd name="connsiteX33" fmla="*/ 528733 w 6486715"/>
              <a:gd name="connsiteY33" fmla="*/ 254239 h 782019"/>
              <a:gd name="connsiteX34" fmla="*/ 499777 w 6486715"/>
              <a:gd name="connsiteY34" fmla="*/ 254239 h 782019"/>
              <a:gd name="connsiteX35" fmla="*/ 489109 w 6486715"/>
              <a:gd name="connsiteY35" fmla="*/ 243476 h 782019"/>
              <a:gd name="connsiteX36" fmla="*/ 489109 w 6486715"/>
              <a:gd name="connsiteY36" fmla="*/ 224140 h 782019"/>
              <a:gd name="connsiteX37" fmla="*/ 499777 w 6486715"/>
              <a:gd name="connsiteY37" fmla="*/ 213472 h 782019"/>
              <a:gd name="connsiteX38" fmla="*/ 742188 w 6486715"/>
              <a:gd name="connsiteY38" fmla="*/ 213472 h 782019"/>
              <a:gd name="connsiteX39" fmla="*/ 752951 w 6486715"/>
              <a:gd name="connsiteY39" fmla="*/ 224140 h 782019"/>
              <a:gd name="connsiteX40" fmla="*/ 752951 w 6486715"/>
              <a:gd name="connsiteY40" fmla="*/ 243476 h 782019"/>
              <a:gd name="connsiteX41" fmla="*/ 742188 w 6486715"/>
              <a:gd name="connsiteY41" fmla="*/ 254239 h 782019"/>
              <a:gd name="connsiteX42" fmla="*/ 707898 w 6486715"/>
              <a:gd name="connsiteY42" fmla="*/ 254239 h 782019"/>
              <a:gd name="connsiteX43" fmla="*/ 686467 w 6486715"/>
              <a:gd name="connsiteY43" fmla="*/ 285290 h 782019"/>
              <a:gd name="connsiteX44" fmla="*/ 799052 w 6486715"/>
              <a:gd name="connsiteY44" fmla="*/ 584566 h 782019"/>
              <a:gd name="connsiteX45" fmla="*/ 834485 w 6486715"/>
              <a:gd name="connsiteY45" fmla="*/ 584566 h 782019"/>
              <a:gd name="connsiteX46" fmla="*/ 942785 w 6486715"/>
              <a:gd name="connsiteY46" fmla="*/ 285290 h 782019"/>
              <a:gd name="connsiteX47" fmla="*/ 920306 w 6486715"/>
              <a:gd name="connsiteY47" fmla="*/ 254239 h 782019"/>
              <a:gd name="connsiteX48" fmla="*/ 883825 w 6486715"/>
              <a:gd name="connsiteY48" fmla="*/ 254239 h 782019"/>
              <a:gd name="connsiteX49" fmla="*/ 873157 w 6486715"/>
              <a:gd name="connsiteY49" fmla="*/ 243476 h 782019"/>
              <a:gd name="connsiteX50" fmla="*/ 873157 w 6486715"/>
              <a:gd name="connsiteY50" fmla="*/ 224140 h 782019"/>
              <a:gd name="connsiteX51" fmla="*/ 883825 w 6486715"/>
              <a:gd name="connsiteY51" fmla="*/ 213472 h 782019"/>
              <a:gd name="connsiteX52" fmla="*/ 1070420 w 6486715"/>
              <a:gd name="connsiteY52" fmla="*/ 213472 h 782019"/>
              <a:gd name="connsiteX53" fmla="*/ 1081088 w 6486715"/>
              <a:gd name="connsiteY53" fmla="*/ 224140 h 782019"/>
              <a:gd name="connsiteX54" fmla="*/ 1531525 w 6486715"/>
              <a:gd name="connsiteY54" fmla="*/ 664957 h 782019"/>
              <a:gd name="connsiteX55" fmla="*/ 1325594 w 6486715"/>
              <a:gd name="connsiteY55" fmla="*/ 781924 h 782019"/>
              <a:gd name="connsiteX56" fmla="*/ 1058513 w 6486715"/>
              <a:gd name="connsiteY56" fmla="*/ 500841 h 782019"/>
              <a:gd name="connsiteX57" fmla="*/ 1332071 w 6486715"/>
              <a:gd name="connsiteY57" fmla="*/ 202709 h 782019"/>
              <a:gd name="connsiteX58" fmla="*/ 1556195 w 6486715"/>
              <a:gd name="connsiteY58" fmla="*/ 452645 h 782019"/>
              <a:gd name="connsiteX59" fmla="*/ 1530477 w 6486715"/>
              <a:gd name="connsiteY59" fmla="*/ 480553 h 782019"/>
              <a:gd name="connsiteX60" fmla="*/ 1196912 w 6486715"/>
              <a:gd name="connsiteY60" fmla="*/ 480553 h 782019"/>
              <a:gd name="connsiteX61" fmla="*/ 1170146 w 6486715"/>
              <a:gd name="connsiteY61" fmla="*/ 508366 h 782019"/>
              <a:gd name="connsiteX62" fmla="*/ 1338548 w 6486715"/>
              <a:gd name="connsiteY62" fmla="*/ 699247 h 782019"/>
              <a:gd name="connsiteX63" fmla="*/ 1501521 w 6486715"/>
              <a:gd name="connsiteY63" fmla="*/ 640287 h 782019"/>
              <a:gd name="connsiteX64" fmla="*/ 1531525 w 6486715"/>
              <a:gd name="connsiteY64" fmla="*/ 632762 h 782019"/>
              <a:gd name="connsiteX65" fmla="*/ 1531525 w 6486715"/>
              <a:gd name="connsiteY65" fmla="*/ 664957 h 782019"/>
              <a:gd name="connsiteX66" fmla="*/ 1177576 w 6486715"/>
              <a:gd name="connsiteY66" fmla="*/ 399019 h 782019"/>
              <a:gd name="connsiteX67" fmla="*/ 1202246 w 6486715"/>
              <a:gd name="connsiteY67" fmla="*/ 429023 h 782019"/>
              <a:gd name="connsiteX68" fmla="*/ 1425321 w 6486715"/>
              <a:gd name="connsiteY68" fmla="*/ 429023 h 782019"/>
              <a:gd name="connsiteX69" fmla="*/ 1452086 w 6486715"/>
              <a:gd name="connsiteY69" fmla="*/ 399019 h 782019"/>
              <a:gd name="connsiteX70" fmla="*/ 1327595 w 6486715"/>
              <a:gd name="connsiteY70" fmla="*/ 247762 h 782019"/>
              <a:gd name="connsiteX71" fmla="*/ 1177576 w 6486715"/>
              <a:gd name="connsiteY71" fmla="*/ 399019 h 782019"/>
              <a:gd name="connsiteX72" fmla="*/ 1816894 w 6486715"/>
              <a:gd name="connsiteY72" fmla="*/ 771161 h 782019"/>
              <a:gd name="connsiteX73" fmla="*/ 1608868 w 6486715"/>
              <a:gd name="connsiteY73" fmla="*/ 771161 h 782019"/>
              <a:gd name="connsiteX74" fmla="*/ 1598105 w 6486715"/>
              <a:gd name="connsiteY74" fmla="*/ 760397 h 782019"/>
              <a:gd name="connsiteX75" fmla="*/ 1598105 w 6486715"/>
              <a:gd name="connsiteY75" fmla="*/ 741062 h 782019"/>
              <a:gd name="connsiteX76" fmla="*/ 1608868 w 6486715"/>
              <a:gd name="connsiteY76" fmla="*/ 730394 h 782019"/>
              <a:gd name="connsiteX77" fmla="*/ 1635633 w 6486715"/>
              <a:gd name="connsiteY77" fmla="*/ 730394 h 782019"/>
              <a:gd name="connsiteX78" fmla="*/ 1662398 w 6486715"/>
              <a:gd name="connsiteY78" fmla="*/ 703628 h 782019"/>
              <a:gd name="connsiteX79" fmla="*/ 1662398 w 6486715"/>
              <a:gd name="connsiteY79" fmla="*/ 338916 h 782019"/>
              <a:gd name="connsiteX80" fmla="*/ 1645253 w 6486715"/>
              <a:gd name="connsiteY80" fmla="*/ 306722 h 782019"/>
              <a:gd name="connsiteX81" fmla="*/ 1600200 w 6486715"/>
              <a:gd name="connsiteY81" fmla="*/ 275670 h 782019"/>
              <a:gd name="connsiteX82" fmla="*/ 1593818 w 6486715"/>
              <a:gd name="connsiteY82" fmla="*/ 262811 h 782019"/>
              <a:gd name="connsiteX83" fmla="*/ 1602391 w 6486715"/>
              <a:gd name="connsiteY83" fmla="*/ 252143 h 782019"/>
              <a:gd name="connsiteX84" fmla="*/ 1733264 w 6486715"/>
              <a:gd name="connsiteY84" fmla="*/ 208138 h 782019"/>
              <a:gd name="connsiteX85" fmla="*/ 1764316 w 6486715"/>
              <a:gd name="connsiteY85" fmla="*/ 229569 h 782019"/>
              <a:gd name="connsiteX86" fmla="*/ 1764316 w 6486715"/>
              <a:gd name="connsiteY86" fmla="*/ 248905 h 782019"/>
              <a:gd name="connsiteX87" fmla="*/ 1794320 w 6486715"/>
              <a:gd name="connsiteY87" fmla="*/ 260716 h 782019"/>
              <a:gd name="connsiteX88" fmla="*/ 1940243 w 6486715"/>
              <a:gd name="connsiteY88" fmla="*/ 201756 h 782019"/>
              <a:gd name="connsiteX89" fmla="*/ 2098929 w 6486715"/>
              <a:gd name="connsiteY89" fmla="*/ 393780 h 782019"/>
              <a:gd name="connsiteX90" fmla="*/ 2098929 w 6486715"/>
              <a:gd name="connsiteY90" fmla="*/ 703724 h 782019"/>
              <a:gd name="connsiteX91" fmla="*/ 2125694 w 6486715"/>
              <a:gd name="connsiteY91" fmla="*/ 730489 h 782019"/>
              <a:gd name="connsiteX92" fmla="*/ 2151412 w 6486715"/>
              <a:gd name="connsiteY92" fmla="*/ 730489 h 782019"/>
              <a:gd name="connsiteX93" fmla="*/ 2162175 w 6486715"/>
              <a:gd name="connsiteY93" fmla="*/ 741157 h 782019"/>
              <a:gd name="connsiteX94" fmla="*/ 2162175 w 6486715"/>
              <a:gd name="connsiteY94" fmla="*/ 760493 h 782019"/>
              <a:gd name="connsiteX95" fmla="*/ 2151412 w 6486715"/>
              <a:gd name="connsiteY95" fmla="*/ 771256 h 782019"/>
              <a:gd name="connsiteX96" fmla="*/ 1943386 w 6486715"/>
              <a:gd name="connsiteY96" fmla="*/ 771256 h 782019"/>
              <a:gd name="connsiteX97" fmla="*/ 1932718 w 6486715"/>
              <a:gd name="connsiteY97" fmla="*/ 760493 h 782019"/>
              <a:gd name="connsiteX98" fmla="*/ 1932718 w 6486715"/>
              <a:gd name="connsiteY98" fmla="*/ 741157 h 782019"/>
              <a:gd name="connsiteX99" fmla="*/ 1943386 w 6486715"/>
              <a:gd name="connsiteY99" fmla="*/ 730489 h 782019"/>
              <a:gd name="connsiteX100" fmla="*/ 1970151 w 6486715"/>
              <a:gd name="connsiteY100" fmla="*/ 730489 h 782019"/>
              <a:gd name="connsiteX101" fmla="*/ 1996916 w 6486715"/>
              <a:gd name="connsiteY101" fmla="*/ 703724 h 782019"/>
              <a:gd name="connsiteX102" fmla="*/ 1996916 w 6486715"/>
              <a:gd name="connsiteY102" fmla="*/ 403401 h 782019"/>
              <a:gd name="connsiteX103" fmla="*/ 1891856 w 6486715"/>
              <a:gd name="connsiteY103" fmla="*/ 276813 h 782019"/>
              <a:gd name="connsiteX104" fmla="*/ 1778222 w 6486715"/>
              <a:gd name="connsiteY104" fmla="*/ 330439 h 782019"/>
              <a:gd name="connsiteX105" fmla="*/ 1764221 w 6486715"/>
              <a:gd name="connsiteY105" fmla="*/ 363681 h 782019"/>
              <a:gd name="connsiteX106" fmla="*/ 1764221 w 6486715"/>
              <a:gd name="connsiteY106" fmla="*/ 703724 h 782019"/>
              <a:gd name="connsiteX107" fmla="*/ 1790986 w 6486715"/>
              <a:gd name="connsiteY107" fmla="*/ 730489 h 782019"/>
              <a:gd name="connsiteX108" fmla="*/ 1816703 w 6486715"/>
              <a:gd name="connsiteY108" fmla="*/ 730489 h 782019"/>
              <a:gd name="connsiteX109" fmla="*/ 1827467 w 6486715"/>
              <a:gd name="connsiteY109" fmla="*/ 741157 h 782019"/>
              <a:gd name="connsiteX110" fmla="*/ 1827467 w 6486715"/>
              <a:gd name="connsiteY110" fmla="*/ 760493 h 782019"/>
              <a:gd name="connsiteX111" fmla="*/ 1816894 w 6486715"/>
              <a:gd name="connsiteY111" fmla="*/ 771161 h 782019"/>
              <a:gd name="connsiteX112" fmla="*/ 2299526 w 6486715"/>
              <a:gd name="connsiteY112" fmla="*/ 326057 h 782019"/>
              <a:gd name="connsiteX113" fmla="*/ 2616994 w 6486715"/>
              <a:gd name="connsiteY113" fmla="*/ 607045 h 782019"/>
              <a:gd name="connsiteX114" fmla="*/ 2398205 w 6486715"/>
              <a:gd name="connsiteY114" fmla="*/ 781924 h 782019"/>
              <a:gd name="connsiteX115" fmla="*/ 2228755 w 6486715"/>
              <a:gd name="connsiteY115" fmla="*/ 731442 h 782019"/>
              <a:gd name="connsiteX116" fmla="*/ 2212658 w 6486715"/>
              <a:gd name="connsiteY116" fmla="*/ 698199 h 782019"/>
              <a:gd name="connsiteX117" fmla="*/ 2212658 w 6486715"/>
              <a:gd name="connsiteY117" fmla="*/ 621999 h 782019"/>
              <a:gd name="connsiteX118" fmla="*/ 2239518 w 6486715"/>
              <a:gd name="connsiteY118" fmla="*/ 595234 h 782019"/>
              <a:gd name="connsiteX119" fmla="*/ 2245900 w 6486715"/>
              <a:gd name="connsiteY119" fmla="*/ 595234 h 782019"/>
              <a:gd name="connsiteX120" fmla="*/ 2275904 w 6486715"/>
              <a:gd name="connsiteY120" fmla="*/ 617808 h 782019"/>
              <a:gd name="connsiteX121" fmla="*/ 2418493 w 6486715"/>
              <a:gd name="connsiteY121" fmla="*/ 736871 h 782019"/>
              <a:gd name="connsiteX122" fmla="*/ 2536508 w 6486715"/>
              <a:gd name="connsiteY122" fmla="*/ 632858 h 782019"/>
              <a:gd name="connsiteX123" fmla="*/ 2224373 w 6486715"/>
              <a:gd name="connsiteY123" fmla="*/ 366920 h 782019"/>
              <a:gd name="connsiteX124" fmla="*/ 2414207 w 6486715"/>
              <a:gd name="connsiteY124" fmla="*/ 202804 h 782019"/>
              <a:gd name="connsiteX125" fmla="*/ 2552605 w 6486715"/>
              <a:gd name="connsiteY125" fmla="*/ 227474 h 782019"/>
              <a:gd name="connsiteX126" fmla="*/ 2571941 w 6486715"/>
              <a:gd name="connsiteY126" fmla="*/ 258525 h 782019"/>
              <a:gd name="connsiteX127" fmla="*/ 2571941 w 6486715"/>
              <a:gd name="connsiteY127" fmla="*/ 328248 h 782019"/>
              <a:gd name="connsiteX128" fmla="*/ 2546223 w 6486715"/>
              <a:gd name="connsiteY128" fmla="*/ 355013 h 782019"/>
              <a:gd name="connsiteX129" fmla="*/ 2544128 w 6486715"/>
              <a:gd name="connsiteY129" fmla="*/ 355013 h 782019"/>
              <a:gd name="connsiteX130" fmla="*/ 2515172 w 6486715"/>
              <a:gd name="connsiteY130" fmla="*/ 335678 h 782019"/>
              <a:gd name="connsiteX131" fmla="*/ 2392871 w 6486715"/>
              <a:gd name="connsiteY131" fmla="*/ 247762 h 782019"/>
              <a:gd name="connsiteX132" fmla="*/ 2299526 w 6486715"/>
              <a:gd name="connsiteY132" fmla="*/ 326057 h 782019"/>
              <a:gd name="connsiteX133" fmla="*/ 2695289 w 6486715"/>
              <a:gd name="connsiteY133" fmla="*/ 102982 h 782019"/>
              <a:gd name="connsiteX134" fmla="*/ 2650236 w 6486715"/>
              <a:gd name="connsiteY134" fmla="*/ 71835 h 782019"/>
              <a:gd name="connsiteX135" fmla="*/ 2643854 w 6486715"/>
              <a:gd name="connsiteY135" fmla="*/ 58976 h 782019"/>
              <a:gd name="connsiteX136" fmla="*/ 2652427 w 6486715"/>
              <a:gd name="connsiteY136" fmla="*/ 48308 h 782019"/>
              <a:gd name="connsiteX137" fmla="*/ 2783301 w 6486715"/>
              <a:gd name="connsiteY137" fmla="*/ 4303 h 782019"/>
              <a:gd name="connsiteX138" fmla="*/ 2814352 w 6486715"/>
              <a:gd name="connsiteY138" fmla="*/ 25734 h 782019"/>
              <a:gd name="connsiteX139" fmla="*/ 2814352 w 6486715"/>
              <a:gd name="connsiteY139" fmla="*/ 466551 h 782019"/>
              <a:gd name="connsiteX140" fmla="*/ 2847594 w 6486715"/>
              <a:gd name="connsiteY140" fmla="*/ 479410 h 782019"/>
              <a:gd name="connsiteX141" fmla="*/ 3012758 w 6486715"/>
              <a:gd name="connsiteY141" fmla="*/ 298149 h 782019"/>
              <a:gd name="connsiteX142" fmla="*/ 2997708 w 6486715"/>
              <a:gd name="connsiteY142" fmla="*/ 264907 h 782019"/>
              <a:gd name="connsiteX143" fmla="*/ 2976277 w 6486715"/>
              <a:gd name="connsiteY143" fmla="*/ 264907 h 782019"/>
              <a:gd name="connsiteX144" fmla="*/ 2965514 w 6486715"/>
              <a:gd name="connsiteY144" fmla="*/ 254239 h 782019"/>
              <a:gd name="connsiteX145" fmla="*/ 2965514 w 6486715"/>
              <a:gd name="connsiteY145" fmla="*/ 224235 h 782019"/>
              <a:gd name="connsiteX146" fmla="*/ 2976277 w 6486715"/>
              <a:gd name="connsiteY146" fmla="*/ 213567 h 782019"/>
              <a:gd name="connsiteX147" fmla="*/ 3178969 w 6486715"/>
              <a:gd name="connsiteY147" fmla="*/ 213567 h 782019"/>
              <a:gd name="connsiteX148" fmla="*/ 3189732 w 6486715"/>
              <a:gd name="connsiteY148" fmla="*/ 224235 h 782019"/>
              <a:gd name="connsiteX149" fmla="*/ 3189732 w 6486715"/>
              <a:gd name="connsiteY149" fmla="*/ 254239 h 782019"/>
              <a:gd name="connsiteX150" fmla="*/ 3178969 w 6486715"/>
              <a:gd name="connsiteY150" fmla="*/ 264907 h 782019"/>
              <a:gd name="connsiteX151" fmla="*/ 3141440 w 6486715"/>
              <a:gd name="connsiteY151" fmla="*/ 264907 h 782019"/>
              <a:gd name="connsiteX152" fmla="*/ 3109246 w 6486715"/>
              <a:gd name="connsiteY152" fmla="*/ 279956 h 782019"/>
              <a:gd name="connsiteX153" fmla="*/ 2993422 w 6486715"/>
              <a:gd name="connsiteY153" fmla="*/ 409687 h 782019"/>
              <a:gd name="connsiteX154" fmla="*/ 2990184 w 6486715"/>
              <a:gd name="connsiteY154" fmla="*/ 447215 h 782019"/>
              <a:gd name="connsiteX155" fmla="*/ 3153251 w 6486715"/>
              <a:gd name="connsiteY155" fmla="*/ 712106 h 782019"/>
              <a:gd name="connsiteX156" fmla="*/ 3185446 w 6486715"/>
              <a:gd name="connsiteY156" fmla="*/ 730394 h 782019"/>
              <a:gd name="connsiteX157" fmla="*/ 3205829 w 6486715"/>
              <a:gd name="connsiteY157" fmla="*/ 730394 h 782019"/>
              <a:gd name="connsiteX158" fmla="*/ 3216593 w 6486715"/>
              <a:gd name="connsiteY158" fmla="*/ 741062 h 782019"/>
              <a:gd name="connsiteX159" fmla="*/ 3216593 w 6486715"/>
              <a:gd name="connsiteY159" fmla="*/ 760397 h 782019"/>
              <a:gd name="connsiteX160" fmla="*/ 3205829 w 6486715"/>
              <a:gd name="connsiteY160" fmla="*/ 771161 h 782019"/>
              <a:gd name="connsiteX161" fmla="*/ 2990279 w 6486715"/>
              <a:gd name="connsiteY161" fmla="*/ 771161 h 782019"/>
              <a:gd name="connsiteX162" fmla="*/ 2979611 w 6486715"/>
              <a:gd name="connsiteY162" fmla="*/ 760397 h 782019"/>
              <a:gd name="connsiteX163" fmla="*/ 2979611 w 6486715"/>
              <a:gd name="connsiteY163" fmla="*/ 741062 h 782019"/>
              <a:gd name="connsiteX164" fmla="*/ 2990279 w 6486715"/>
              <a:gd name="connsiteY164" fmla="*/ 730394 h 782019"/>
              <a:gd name="connsiteX165" fmla="*/ 3007424 w 6486715"/>
              <a:gd name="connsiteY165" fmla="*/ 730394 h 782019"/>
              <a:gd name="connsiteX166" fmla="*/ 3025712 w 6486715"/>
              <a:gd name="connsiteY166" fmla="*/ 698199 h 782019"/>
              <a:gd name="connsiteX167" fmla="*/ 2918460 w 6486715"/>
              <a:gd name="connsiteY167" fmla="*/ 522272 h 782019"/>
              <a:gd name="connsiteX168" fmla="*/ 2880932 w 6486715"/>
              <a:gd name="connsiteY168" fmla="*/ 517986 h 782019"/>
              <a:gd name="connsiteX169" fmla="*/ 2827306 w 6486715"/>
              <a:gd name="connsiteY169" fmla="*/ 573707 h 782019"/>
              <a:gd name="connsiteX170" fmla="*/ 2814447 w 6486715"/>
              <a:gd name="connsiteY170" fmla="*/ 606950 h 782019"/>
              <a:gd name="connsiteX171" fmla="*/ 2814447 w 6486715"/>
              <a:gd name="connsiteY171" fmla="*/ 703533 h 782019"/>
              <a:gd name="connsiteX172" fmla="*/ 2841212 w 6486715"/>
              <a:gd name="connsiteY172" fmla="*/ 730298 h 782019"/>
              <a:gd name="connsiteX173" fmla="*/ 2877693 w 6486715"/>
              <a:gd name="connsiteY173" fmla="*/ 730298 h 782019"/>
              <a:gd name="connsiteX174" fmla="*/ 2888456 w 6486715"/>
              <a:gd name="connsiteY174" fmla="*/ 740967 h 782019"/>
              <a:gd name="connsiteX175" fmla="*/ 2888456 w 6486715"/>
              <a:gd name="connsiteY175" fmla="*/ 760302 h 782019"/>
              <a:gd name="connsiteX176" fmla="*/ 2877693 w 6486715"/>
              <a:gd name="connsiteY176" fmla="*/ 771065 h 782019"/>
              <a:gd name="connsiteX177" fmla="*/ 2658904 w 6486715"/>
              <a:gd name="connsiteY177" fmla="*/ 771065 h 782019"/>
              <a:gd name="connsiteX178" fmla="*/ 2648236 w 6486715"/>
              <a:gd name="connsiteY178" fmla="*/ 760302 h 782019"/>
              <a:gd name="connsiteX179" fmla="*/ 2648236 w 6486715"/>
              <a:gd name="connsiteY179" fmla="*/ 740967 h 782019"/>
              <a:gd name="connsiteX180" fmla="*/ 2658904 w 6486715"/>
              <a:gd name="connsiteY180" fmla="*/ 730298 h 782019"/>
              <a:gd name="connsiteX181" fmla="*/ 2685764 w 6486715"/>
              <a:gd name="connsiteY181" fmla="*/ 730298 h 782019"/>
              <a:gd name="connsiteX182" fmla="*/ 2712530 w 6486715"/>
              <a:gd name="connsiteY182" fmla="*/ 703533 h 782019"/>
              <a:gd name="connsiteX183" fmla="*/ 2712530 w 6486715"/>
              <a:gd name="connsiteY183" fmla="*/ 135081 h 782019"/>
              <a:gd name="connsiteX184" fmla="*/ 2695289 w 6486715"/>
              <a:gd name="connsiteY184" fmla="*/ 102982 h 782019"/>
              <a:gd name="connsiteX185" fmla="*/ 3234785 w 6486715"/>
              <a:gd name="connsiteY185" fmla="*/ 254239 h 782019"/>
              <a:gd name="connsiteX186" fmla="*/ 3234785 w 6486715"/>
              <a:gd name="connsiteY186" fmla="*/ 224235 h 782019"/>
              <a:gd name="connsiteX187" fmla="*/ 3245453 w 6486715"/>
              <a:gd name="connsiteY187" fmla="*/ 213567 h 782019"/>
              <a:gd name="connsiteX188" fmla="*/ 3342037 w 6486715"/>
              <a:gd name="connsiteY188" fmla="*/ 95552 h 782019"/>
              <a:gd name="connsiteX189" fmla="*/ 3370993 w 6486715"/>
              <a:gd name="connsiteY189" fmla="*/ 70883 h 782019"/>
              <a:gd name="connsiteX190" fmla="*/ 3374231 w 6486715"/>
              <a:gd name="connsiteY190" fmla="*/ 70883 h 782019"/>
              <a:gd name="connsiteX191" fmla="*/ 3400997 w 6486715"/>
              <a:gd name="connsiteY191" fmla="*/ 97648 h 782019"/>
              <a:gd name="connsiteX192" fmla="*/ 3400997 w 6486715"/>
              <a:gd name="connsiteY192" fmla="*/ 186611 h 782019"/>
              <a:gd name="connsiteX193" fmla="*/ 3427762 w 6486715"/>
              <a:gd name="connsiteY193" fmla="*/ 213472 h 782019"/>
              <a:gd name="connsiteX194" fmla="*/ 3546825 w 6486715"/>
              <a:gd name="connsiteY194" fmla="*/ 213472 h 782019"/>
              <a:gd name="connsiteX195" fmla="*/ 3557588 w 6486715"/>
              <a:gd name="connsiteY195" fmla="*/ 224140 h 782019"/>
              <a:gd name="connsiteX196" fmla="*/ 3557588 w 6486715"/>
              <a:gd name="connsiteY196" fmla="*/ 254144 h 782019"/>
              <a:gd name="connsiteX197" fmla="*/ 3546825 w 6486715"/>
              <a:gd name="connsiteY197" fmla="*/ 264812 h 782019"/>
              <a:gd name="connsiteX198" fmla="*/ 3427762 w 6486715"/>
              <a:gd name="connsiteY198" fmla="*/ 264812 h 782019"/>
              <a:gd name="connsiteX199" fmla="*/ 3400997 w 6486715"/>
              <a:gd name="connsiteY199" fmla="*/ 291672 h 782019"/>
              <a:gd name="connsiteX200" fmla="*/ 3400997 w 6486715"/>
              <a:gd name="connsiteY200" fmla="*/ 623047 h 782019"/>
              <a:gd name="connsiteX201" fmla="*/ 3477197 w 6486715"/>
              <a:gd name="connsiteY201" fmla="*/ 716392 h 782019"/>
              <a:gd name="connsiteX202" fmla="*/ 3543681 w 6486715"/>
              <a:gd name="connsiteY202" fmla="*/ 699247 h 782019"/>
              <a:gd name="connsiteX203" fmla="*/ 3576923 w 6486715"/>
              <a:gd name="connsiteY203" fmla="*/ 698199 h 782019"/>
              <a:gd name="connsiteX204" fmla="*/ 3570542 w 6486715"/>
              <a:gd name="connsiteY204" fmla="*/ 731442 h 782019"/>
              <a:gd name="connsiteX205" fmla="*/ 3436430 w 6486715"/>
              <a:gd name="connsiteY205" fmla="*/ 781924 h 782019"/>
              <a:gd name="connsiteX206" fmla="*/ 3299175 w 6486715"/>
              <a:gd name="connsiteY206" fmla="*/ 633905 h 782019"/>
              <a:gd name="connsiteX207" fmla="*/ 3299175 w 6486715"/>
              <a:gd name="connsiteY207" fmla="*/ 291768 h 782019"/>
              <a:gd name="connsiteX208" fmla="*/ 3272409 w 6486715"/>
              <a:gd name="connsiteY208" fmla="*/ 264907 h 782019"/>
              <a:gd name="connsiteX209" fmla="*/ 3245644 w 6486715"/>
              <a:gd name="connsiteY209" fmla="*/ 264907 h 782019"/>
              <a:gd name="connsiteX210" fmla="*/ 3234785 w 6486715"/>
              <a:gd name="connsiteY210" fmla="*/ 254239 h 782019"/>
              <a:gd name="connsiteX211" fmla="*/ 3951256 w 6486715"/>
              <a:gd name="connsiteY211" fmla="*/ 767922 h 782019"/>
              <a:gd name="connsiteX212" fmla="*/ 3688461 w 6486715"/>
              <a:gd name="connsiteY212" fmla="*/ 84694 h 782019"/>
              <a:gd name="connsiteX213" fmla="*/ 3657410 w 6486715"/>
              <a:gd name="connsiteY213" fmla="*/ 63263 h 782019"/>
              <a:gd name="connsiteX214" fmla="*/ 3611309 w 6486715"/>
              <a:gd name="connsiteY214" fmla="*/ 63263 h 782019"/>
              <a:gd name="connsiteX215" fmla="*/ 3600545 w 6486715"/>
              <a:gd name="connsiteY215" fmla="*/ 52499 h 782019"/>
              <a:gd name="connsiteX216" fmla="*/ 3600545 w 6486715"/>
              <a:gd name="connsiteY216" fmla="*/ 20305 h 782019"/>
              <a:gd name="connsiteX217" fmla="*/ 3611309 w 6486715"/>
              <a:gd name="connsiteY217" fmla="*/ 9637 h 782019"/>
              <a:gd name="connsiteX218" fmla="*/ 3884771 w 6486715"/>
              <a:gd name="connsiteY218" fmla="*/ 9637 h 782019"/>
              <a:gd name="connsiteX219" fmla="*/ 3895535 w 6486715"/>
              <a:gd name="connsiteY219" fmla="*/ 20305 h 782019"/>
              <a:gd name="connsiteX220" fmla="*/ 3895535 w 6486715"/>
              <a:gd name="connsiteY220" fmla="*/ 52499 h 782019"/>
              <a:gd name="connsiteX221" fmla="*/ 3884771 w 6486715"/>
              <a:gd name="connsiteY221" fmla="*/ 63263 h 782019"/>
              <a:gd name="connsiteX222" fmla="*/ 3842957 w 6486715"/>
              <a:gd name="connsiteY222" fmla="*/ 63263 h 782019"/>
              <a:gd name="connsiteX223" fmla="*/ 3821526 w 6486715"/>
              <a:gd name="connsiteY223" fmla="*/ 94314 h 782019"/>
              <a:gd name="connsiteX224" fmla="*/ 3982403 w 6486715"/>
              <a:gd name="connsiteY224" fmla="*/ 544752 h 782019"/>
              <a:gd name="connsiteX225" fmla="*/ 4017740 w 6486715"/>
              <a:gd name="connsiteY225" fmla="*/ 544752 h 782019"/>
              <a:gd name="connsiteX226" fmla="*/ 4177570 w 6486715"/>
              <a:gd name="connsiteY226" fmla="*/ 94314 h 782019"/>
              <a:gd name="connsiteX227" fmla="*/ 4156139 w 6486715"/>
              <a:gd name="connsiteY227" fmla="*/ 63263 h 782019"/>
              <a:gd name="connsiteX228" fmla="*/ 4101465 w 6486715"/>
              <a:gd name="connsiteY228" fmla="*/ 63263 h 782019"/>
              <a:gd name="connsiteX229" fmla="*/ 4090702 w 6486715"/>
              <a:gd name="connsiteY229" fmla="*/ 52499 h 782019"/>
              <a:gd name="connsiteX230" fmla="*/ 4090702 w 6486715"/>
              <a:gd name="connsiteY230" fmla="*/ 20305 h 782019"/>
              <a:gd name="connsiteX231" fmla="*/ 4101465 w 6486715"/>
              <a:gd name="connsiteY231" fmla="*/ 9637 h 782019"/>
              <a:gd name="connsiteX232" fmla="*/ 4337400 w 6486715"/>
              <a:gd name="connsiteY232" fmla="*/ 9637 h 782019"/>
              <a:gd name="connsiteX233" fmla="*/ 4348068 w 6486715"/>
              <a:gd name="connsiteY233" fmla="*/ 20305 h 782019"/>
              <a:gd name="connsiteX234" fmla="*/ 4348068 w 6486715"/>
              <a:gd name="connsiteY234" fmla="*/ 52499 h 782019"/>
              <a:gd name="connsiteX235" fmla="*/ 4337400 w 6486715"/>
              <a:gd name="connsiteY235" fmla="*/ 63263 h 782019"/>
              <a:gd name="connsiteX236" fmla="*/ 4293394 w 6486715"/>
              <a:gd name="connsiteY236" fmla="*/ 63263 h 782019"/>
              <a:gd name="connsiteX237" fmla="*/ 4262247 w 6486715"/>
              <a:gd name="connsiteY237" fmla="*/ 84694 h 782019"/>
              <a:gd name="connsiteX238" fmla="*/ 4002691 w 6486715"/>
              <a:gd name="connsiteY238" fmla="*/ 767922 h 782019"/>
              <a:gd name="connsiteX239" fmla="*/ 3990880 w 6486715"/>
              <a:gd name="connsiteY239" fmla="*/ 776495 h 782019"/>
              <a:gd name="connsiteX240" fmla="*/ 3962972 w 6486715"/>
              <a:gd name="connsiteY240" fmla="*/ 776495 h 782019"/>
              <a:gd name="connsiteX241" fmla="*/ 3951256 w 6486715"/>
              <a:gd name="connsiteY241" fmla="*/ 767922 h 782019"/>
              <a:gd name="connsiteX242" fmla="*/ 4545425 w 6486715"/>
              <a:gd name="connsiteY242" fmla="*/ 710010 h 782019"/>
              <a:gd name="connsiteX243" fmla="*/ 4520756 w 6486715"/>
              <a:gd name="connsiteY243" fmla="*/ 704676 h 782019"/>
              <a:gd name="connsiteX244" fmla="*/ 4377023 w 6486715"/>
              <a:gd name="connsiteY244" fmla="*/ 781924 h 782019"/>
              <a:gd name="connsiteX245" fmla="*/ 4232243 w 6486715"/>
              <a:gd name="connsiteY245" fmla="*/ 645717 h 782019"/>
              <a:gd name="connsiteX246" fmla="*/ 4509993 w 6486715"/>
              <a:gd name="connsiteY246" fmla="*/ 447311 h 782019"/>
              <a:gd name="connsiteX247" fmla="*/ 4533614 w 6486715"/>
              <a:gd name="connsiteY247" fmla="*/ 418355 h 782019"/>
              <a:gd name="connsiteX248" fmla="*/ 4533614 w 6486715"/>
              <a:gd name="connsiteY248" fmla="*/ 353966 h 782019"/>
              <a:gd name="connsiteX249" fmla="*/ 4482084 w 6486715"/>
              <a:gd name="connsiteY249" fmla="*/ 239189 h 782019"/>
              <a:gd name="connsiteX250" fmla="*/ 4458462 w 6486715"/>
              <a:gd name="connsiteY250" fmla="*/ 217758 h 782019"/>
              <a:gd name="connsiteX251" fmla="*/ 4486371 w 6486715"/>
              <a:gd name="connsiteY251" fmla="*/ 202709 h 782019"/>
              <a:gd name="connsiteX252" fmla="*/ 4635437 w 6486715"/>
              <a:gd name="connsiteY252" fmla="*/ 350727 h 782019"/>
              <a:gd name="connsiteX253" fmla="*/ 4635437 w 6486715"/>
              <a:gd name="connsiteY253" fmla="*/ 658575 h 782019"/>
              <a:gd name="connsiteX254" fmla="*/ 4675156 w 6486715"/>
              <a:gd name="connsiteY254" fmla="*/ 717535 h 782019"/>
              <a:gd name="connsiteX255" fmla="*/ 4708399 w 6486715"/>
              <a:gd name="connsiteY255" fmla="*/ 707915 h 782019"/>
              <a:gd name="connsiteX256" fmla="*/ 4742688 w 6486715"/>
              <a:gd name="connsiteY256" fmla="*/ 707915 h 782019"/>
              <a:gd name="connsiteX257" fmla="*/ 4736307 w 6486715"/>
              <a:gd name="connsiteY257" fmla="*/ 742205 h 782019"/>
              <a:gd name="connsiteX258" fmla="*/ 4648391 w 6486715"/>
              <a:gd name="connsiteY258" fmla="*/ 781924 h 782019"/>
              <a:gd name="connsiteX259" fmla="*/ 4545425 w 6486715"/>
              <a:gd name="connsiteY259" fmla="*/ 710010 h 782019"/>
              <a:gd name="connsiteX260" fmla="*/ 4391025 w 6486715"/>
              <a:gd name="connsiteY260" fmla="*/ 228426 h 782019"/>
              <a:gd name="connsiteX261" fmla="*/ 4374928 w 6486715"/>
              <a:gd name="connsiteY261" fmla="*/ 213472 h 782019"/>
              <a:gd name="connsiteX262" fmla="*/ 4276249 w 6486715"/>
              <a:gd name="connsiteY262" fmla="*/ 325010 h 782019"/>
              <a:gd name="connsiteX263" fmla="*/ 4348068 w 6486715"/>
              <a:gd name="connsiteY263" fmla="*/ 400067 h 782019"/>
              <a:gd name="connsiteX264" fmla="*/ 4414552 w 6486715"/>
              <a:gd name="connsiteY264" fmla="*/ 333582 h 782019"/>
              <a:gd name="connsiteX265" fmla="*/ 4380262 w 6486715"/>
              <a:gd name="connsiteY265" fmla="*/ 257477 h 782019"/>
              <a:gd name="connsiteX266" fmla="*/ 4391025 w 6486715"/>
              <a:gd name="connsiteY266" fmla="*/ 228426 h 782019"/>
              <a:gd name="connsiteX267" fmla="*/ 4502563 w 6486715"/>
              <a:gd name="connsiteY267" fmla="*/ 499889 h 782019"/>
              <a:gd name="connsiteX268" fmla="*/ 4341686 w 6486715"/>
              <a:gd name="connsiteY268" fmla="*/ 637144 h 782019"/>
              <a:gd name="connsiteX269" fmla="*/ 4414647 w 6486715"/>
              <a:gd name="connsiteY269" fmla="*/ 713344 h 782019"/>
              <a:gd name="connsiteX270" fmla="*/ 4533710 w 6486715"/>
              <a:gd name="connsiteY270" fmla="*/ 569612 h 782019"/>
              <a:gd name="connsiteX271" fmla="*/ 4533710 w 6486715"/>
              <a:gd name="connsiteY271" fmla="*/ 522463 h 782019"/>
              <a:gd name="connsiteX272" fmla="*/ 4502563 w 6486715"/>
              <a:gd name="connsiteY272" fmla="*/ 499889 h 782019"/>
              <a:gd name="connsiteX273" fmla="*/ 5372386 w 6486715"/>
              <a:gd name="connsiteY273" fmla="*/ 731537 h 782019"/>
              <a:gd name="connsiteX274" fmla="*/ 5238274 w 6486715"/>
              <a:gd name="connsiteY274" fmla="*/ 782019 h 782019"/>
              <a:gd name="connsiteX275" fmla="*/ 5101019 w 6486715"/>
              <a:gd name="connsiteY275" fmla="*/ 634001 h 782019"/>
              <a:gd name="connsiteX276" fmla="*/ 5101019 w 6486715"/>
              <a:gd name="connsiteY276" fmla="*/ 291863 h 782019"/>
              <a:gd name="connsiteX277" fmla="*/ 5074254 w 6486715"/>
              <a:gd name="connsiteY277" fmla="*/ 265002 h 782019"/>
              <a:gd name="connsiteX278" fmla="*/ 4929473 w 6486715"/>
              <a:gd name="connsiteY278" fmla="*/ 265002 h 782019"/>
              <a:gd name="connsiteX279" fmla="*/ 4902708 w 6486715"/>
              <a:gd name="connsiteY279" fmla="*/ 291863 h 782019"/>
              <a:gd name="connsiteX280" fmla="*/ 4902708 w 6486715"/>
              <a:gd name="connsiteY280" fmla="*/ 658670 h 782019"/>
              <a:gd name="connsiteX281" fmla="*/ 4963859 w 6486715"/>
              <a:gd name="connsiteY281" fmla="*/ 717630 h 782019"/>
              <a:gd name="connsiteX282" fmla="*/ 5007865 w 6486715"/>
              <a:gd name="connsiteY282" fmla="*/ 705819 h 782019"/>
              <a:gd name="connsiteX283" fmla="*/ 5042154 w 6486715"/>
              <a:gd name="connsiteY283" fmla="*/ 707915 h 782019"/>
              <a:gd name="connsiteX284" fmla="*/ 5035773 w 6486715"/>
              <a:gd name="connsiteY284" fmla="*/ 740109 h 782019"/>
              <a:gd name="connsiteX285" fmla="*/ 4926425 w 6486715"/>
              <a:gd name="connsiteY285" fmla="*/ 781924 h 782019"/>
              <a:gd name="connsiteX286" fmla="*/ 4800886 w 6486715"/>
              <a:gd name="connsiteY286" fmla="*/ 663909 h 782019"/>
              <a:gd name="connsiteX287" fmla="*/ 4800886 w 6486715"/>
              <a:gd name="connsiteY287" fmla="*/ 291768 h 782019"/>
              <a:gd name="connsiteX288" fmla="*/ 4774121 w 6486715"/>
              <a:gd name="connsiteY288" fmla="*/ 264907 h 782019"/>
              <a:gd name="connsiteX289" fmla="*/ 4747355 w 6486715"/>
              <a:gd name="connsiteY289" fmla="*/ 264907 h 782019"/>
              <a:gd name="connsiteX290" fmla="*/ 4736592 w 6486715"/>
              <a:gd name="connsiteY290" fmla="*/ 254239 h 782019"/>
              <a:gd name="connsiteX291" fmla="*/ 4736592 w 6486715"/>
              <a:gd name="connsiteY291" fmla="*/ 224235 h 782019"/>
              <a:gd name="connsiteX292" fmla="*/ 4747355 w 6486715"/>
              <a:gd name="connsiteY292" fmla="*/ 213567 h 782019"/>
              <a:gd name="connsiteX293" fmla="*/ 4843844 w 6486715"/>
              <a:gd name="connsiteY293" fmla="*/ 95552 h 782019"/>
              <a:gd name="connsiteX294" fmla="*/ 4872800 w 6486715"/>
              <a:gd name="connsiteY294" fmla="*/ 70883 h 782019"/>
              <a:gd name="connsiteX295" fmla="*/ 4876038 w 6486715"/>
              <a:gd name="connsiteY295" fmla="*/ 70883 h 782019"/>
              <a:gd name="connsiteX296" fmla="*/ 4902804 w 6486715"/>
              <a:gd name="connsiteY296" fmla="*/ 97648 h 782019"/>
              <a:gd name="connsiteX297" fmla="*/ 4902804 w 6486715"/>
              <a:gd name="connsiteY297" fmla="*/ 186611 h 782019"/>
              <a:gd name="connsiteX298" fmla="*/ 4929569 w 6486715"/>
              <a:gd name="connsiteY298" fmla="*/ 213472 h 782019"/>
              <a:gd name="connsiteX299" fmla="*/ 5004721 w 6486715"/>
              <a:gd name="connsiteY299" fmla="*/ 213472 h 782019"/>
              <a:gd name="connsiteX300" fmla="*/ 5145215 w 6486715"/>
              <a:gd name="connsiteY300" fmla="*/ 95457 h 782019"/>
              <a:gd name="connsiteX301" fmla="*/ 5174171 w 6486715"/>
              <a:gd name="connsiteY301" fmla="*/ 70787 h 782019"/>
              <a:gd name="connsiteX302" fmla="*/ 5176361 w 6486715"/>
              <a:gd name="connsiteY302" fmla="*/ 70787 h 782019"/>
              <a:gd name="connsiteX303" fmla="*/ 5203127 w 6486715"/>
              <a:gd name="connsiteY303" fmla="*/ 97553 h 782019"/>
              <a:gd name="connsiteX304" fmla="*/ 5203127 w 6486715"/>
              <a:gd name="connsiteY304" fmla="*/ 186516 h 782019"/>
              <a:gd name="connsiteX305" fmla="*/ 5229892 w 6486715"/>
              <a:gd name="connsiteY305" fmla="*/ 213377 h 782019"/>
              <a:gd name="connsiteX306" fmla="*/ 5348955 w 6486715"/>
              <a:gd name="connsiteY306" fmla="*/ 213377 h 782019"/>
              <a:gd name="connsiteX307" fmla="*/ 5359718 w 6486715"/>
              <a:gd name="connsiteY307" fmla="*/ 224045 h 782019"/>
              <a:gd name="connsiteX308" fmla="*/ 5359718 w 6486715"/>
              <a:gd name="connsiteY308" fmla="*/ 254048 h 782019"/>
              <a:gd name="connsiteX309" fmla="*/ 5348955 w 6486715"/>
              <a:gd name="connsiteY309" fmla="*/ 264716 h 782019"/>
              <a:gd name="connsiteX310" fmla="*/ 5229892 w 6486715"/>
              <a:gd name="connsiteY310" fmla="*/ 264716 h 782019"/>
              <a:gd name="connsiteX311" fmla="*/ 5203127 w 6486715"/>
              <a:gd name="connsiteY311" fmla="*/ 291577 h 782019"/>
              <a:gd name="connsiteX312" fmla="*/ 5203127 w 6486715"/>
              <a:gd name="connsiteY312" fmla="*/ 622952 h 782019"/>
              <a:gd name="connsiteX313" fmla="*/ 5279327 w 6486715"/>
              <a:gd name="connsiteY313" fmla="*/ 716297 h 782019"/>
              <a:gd name="connsiteX314" fmla="*/ 5345811 w 6486715"/>
              <a:gd name="connsiteY314" fmla="*/ 699152 h 782019"/>
              <a:gd name="connsiteX315" fmla="*/ 5379054 w 6486715"/>
              <a:gd name="connsiteY315" fmla="*/ 698104 h 782019"/>
              <a:gd name="connsiteX316" fmla="*/ 5372386 w 6486715"/>
              <a:gd name="connsiteY316" fmla="*/ 731537 h 782019"/>
              <a:gd name="connsiteX317" fmla="*/ 5856161 w 6486715"/>
              <a:gd name="connsiteY317" fmla="*/ 664957 h 782019"/>
              <a:gd name="connsiteX318" fmla="*/ 5650230 w 6486715"/>
              <a:gd name="connsiteY318" fmla="*/ 781924 h 782019"/>
              <a:gd name="connsiteX319" fmla="*/ 5383149 w 6486715"/>
              <a:gd name="connsiteY319" fmla="*/ 500841 h 782019"/>
              <a:gd name="connsiteX320" fmla="*/ 5656708 w 6486715"/>
              <a:gd name="connsiteY320" fmla="*/ 202709 h 782019"/>
              <a:gd name="connsiteX321" fmla="*/ 5880830 w 6486715"/>
              <a:gd name="connsiteY321" fmla="*/ 452645 h 782019"/>
              <a:gd name="connsiteX322" fmla="*/ 5855113 w 6486715"/>
              <a:gd name="connsiteY322" fmla="*/ 480553 h 782019"/>
              <a:gd name="connsiteX323" fmla="*/ 5521452 w 6486715"/>
              <a:gd name="connsiteY323" fmla="*/ 480553 h 782019"/>
              <a:gd name="connsiteX324" fmla="*/ 5494687 w 6486715"/>
              <a:gd name="connsiteY324" fmla="*/ 508366 h 782019"/>
              <a:gd name="connsiteX325" fmla="*/ 5663089 w 6486715"/>
              <a:gd name="connsiteY325" fmla="*/ 699247 h 782019"/>
              <a:gd name="connsiteX326" fmla="*/ 5826062 w 6486715"/>
              <a:gd name="connsiteY326" fmla="*/ 640287 h 782019"/>
              <a:gd name="connsiteX327" fmla="*/ 5856066 w 6486715"/>
              <a:gd name="connsiteY327" fmla="*/ 632762 h 782019"/>
              <a:gd name="connsiteX328" fmla="*/ 5856161 w 6486715"/>
              <a:gd name="connsiteY328" fmla="*/ 664957 h 782019"/>
              <a:gd name="connsiteX329" fmla="*/ 5502212 w 6486715"/>
              <a:gd name="connsiteY329" fmla="*/ 399019 h 782019"/>
              <a:gd name="connsiteX330" fmla="*/ 5526882 w 6486715"/>
              <a:gd name="connsiteY330" fmla="*/ 429023 h 782019"/>
              <a:gd name="connsiteX331" fmla="*/ 5749957 w 6486715"/>
              <a:gd name="connsiteY331" fmla="*/ 429023 h 782019"/>
              <a:gd name="connsiteX332" fmla="*/ 5776722 w 6486715"/>
              <a:gd name="connsiteY332" fmla="*/ 399019 h 782019"/>
              <a:gd name="connsiteX333" fmla="*/ 5652230 w 6486715"/>
              <a:gd name="connsiteY333" fmla="*/ 247762 h 782019"/>
              <a:gd name="connsiteX334" fmla="*/ 5502212 w 6486715"/>
              <a:gd name="connsiteY334" fmla="*/ 399019 h 782019"/>
              <a:gd name="connsiteX335" fmla="*/ 6141434 w 6486715"/>
              <a:gd name="connsiteY335" fmla="*/ 771161 h 782019"/>
              <a:gd name="connsiteX336" fmla="*/ 5933409 w 6486715"/>
              <a:gd name="connsiteY336" fmla="*/ 771161 h 782019"/>
              <a:gd name="connsiteX337" fmla="*/ 5922645 w 6486715"/>
              <a:gd name="connsiteY337" fmla="*/ 760397 h 782019"/>
              <a:gd name="connsiteX338" fmla="*/ 5922645 w 6486715"/>
              <a:gd name="connsiteY338" fmla="*/ 741062 h 782019"/>
              <a:gd name="connsiteX339" fmla="*/ 5933409 w 6486715"/>
              <a:gd name="connsiteY339" fmla="*/ 730394 h 782019"/>
              <a:gd name="connsiteX340" fmla="*/ 5960174 w 6486715"/>
              <a:gd name="connsiteY340" fmla="*/ 730394 h 782019"/>
              <a:gd name="connsiteX341" fmla="*/ 5986939 w 6486715"/>
              <a:gd name="connsiteY341" fmla="*/ 703628 h 782019"/>
              <a:gd name="connsiteX342" fmla="*/ 5986939 w 6486715"/>
              <a:gd name="connsiteY342" fmla="*/ 338916 h 782019"/>
              <a:gd name="connsiteX343" fmla="*/ 5969794 w 6486715"/>
              <a:gd name="connsiteY343" fmla="*/ 306722 h 782019"/>
              <a:gd name="connsiteX344" fmla="*/ 5924741 w 6486715"/>
              <a:gd name="connsiteY344" fmla="*/ 275670 h 782019"/>
              <a:gd name="connsiteX345" fmla="*/ 5918359 w 6486715"/>
              <a:gd name="connsiteY345" fmla="*/ 262811 h 782019"/>
              <a:gd name="connsiteX346" fmla="*/ 5926932 w 6486715"/>
              <a:gd name="connsiteY346" fmla="*/ 252143 h 782019"/>
              <a:gd name="connsiteX347" fmla="*/ 6057805 w 6486715"/>
              <a:gd name="connsiteY347" fmla="*/ 208138 h 782019"/>
              <a:gd name="connsiteX348" fmla="*/ 6088857 w 6486715"/>
              <a:gd name="connsiteY348" fmla="*/ 229569 h 782019"/>
              <a:gd name="connsiteX349" fmla="*/ 6088857 w 6486715"/>
              <a:gd name="connsiteY349" fmla="*/ 248905 h 782019"/>
              <a:gd name="connsiteX350" fmla="*/ 6118860 w 6486715"/>
              <a:gd name="connsiteY350" fmla="*/ 260716 h 782019"/>
              <a:gd name="connsiteX351" fmla="*/ 6264783 w 6486715"/>
              <a:gd name="connsiteY351" fmla="*/ 201756 h 782019"/>
              <a:gd name="connsiteX352" fmla="*/ 6423470 w 6486715"/>
              <a:gd name="connsiteY352" fmla="*/ 393780 h 782019"/>
              <a:gd name="connsiteX353" fmla="*/ 6423470 w 6486715"/>
              <a:gd name="connsiteY353" fmla="*/ 703724 h 782019"/>
              <a:gd name="connsiteX354" fmla="*/ 6450235 w 6486715"/>
              <a:gd name="connsiteY354" fmla="*/ 730489 h 782019"/>
              <a:gd name="connsiteX355" fmla="*/ 6475952 w 6486715"/>
              <a:gd name="connsiteY355" fmla="*/ 730489 h 782019"/>
              <a:gd name="connsiteX356" fmla="*/ 6486716 w 6486715"/>
              <a:gd name="connsiteY356" fmla="*/ 741157 h 782019"/>
              <a:gd name="connsiteX357" fmla="*/ 6486716 w 6486715"/>
              <a:gd name="connsiteY357" fmla="*/ 760493 h 782019"/>
              <a:gd name="connsiteX358" fmla="*/ 6475952 w 6486715"/>
              <a:gd name="connsiteY358" fmla="*/ 771256 h 782019"/>
              <a:gd name="connsiteX359" fmla="*/ 6267927 w 6486715"/>
              <a:gd name="connsiteY359" fmla="*/ 771256 h 782019"/>
              <a:gd name="connsiteX360" fmla="*/ 6257259 w 6486715"/>
              <a:gd name="connsiteY360" fmla="*/ 760493 h 782019"/>
              <a:gd name="connsiteX361" fmla="*/ 6257259 w 6486715"/>
              <a:gd name="connsiteY361" fmla="*/ 741157 h 782019"/>
              <a:gd name="connsiteX362" fmla="*/ 6267927 w 6486715"/>
              <a:gd name="connsiteY362" fmla="*/ 730489 h 782019"/>
              <a:gd name="connsiteX363" fmla="*/ 6294692 w 6486715"/>
              <a:gd name="connsiteY363" fmla="*/ 730489 h 782019"/>
              <a:gd name="connsiteX364" fmla="*/ 6321457 w 6486715"/>
              <a:gd name="connsiteY364" fmla="*/ 703724 h 782019"/>
              <a:gd name="connsiteX365" fmla="*/ 6321457 w 6486715"/>
              <a:gd name="connsiteY365" fmla="*/ 403401 h 782019"/>
              <a:gd name="connsiteX366" fmla="*/ 6216396 w 6486715"/>
              <a:gd name="connsiteY366" fmla="*/ 276813 h 782019"/>
              <a:gd name="connsiteX367" fmla="*/ 6102763 w 6486715"/>
              <a:gd name="connsiteY367" fmla="*/ 330439 h 782019"/>
              <a:gd name="connsiteX368" fmla="*/ 6088761 w 6486715"/>
              <a:gd name="connsiteY368" fmla="*/ 363681 h 782019"/>
              <a:gd name="connsiteX369" fmla="*/ 6088761 w 6486715"/>
              <a:gd name="connsiteY369" fmla="*/ 703724 h 782019"/>
              <a:gd name="connsiteX370" fmla="*/ 6115527 w 6486715"/>
              <a:gd name="connsiteY370" fmla="*/ 730489 h 782019"/>
              <a:gd name="connsiteX371" fmla="*/ 6141244 w 6486715"/>
              <a:gd name="connsiteY371" fmla="*/ 730489 h 782019"/>
              <a:gd name="connsiteX372" fmla="*/ 6152008 w 6486715"/>
              <a:gd name="connsiteY372" fmla="*/ 741157 h 782019"/>
              <a:gd name="connsiteX373" fmla="*/ 6152008 w 6486715"/>
              <a:gd name="connsiteY373" fmla="*/ 760493 h 782019"/>
              <a:gd name="connsiteX374" fmla="*/ 6141434 w 6486715"/>
              <a:gd name="connsiteY374" fmla="*/ 771161 h 7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486715" h="782019">
                <a:moveTo>
                  <a:pt x="229457" y="36497"/>
                </a:moveTo>
                <a:cubicBezTo>
                  <a:pt x="159734" y="48308"/>
                  <a:pt x="115824" y="109459"/>
                  <a:pt x="115824" y="168419"/>
                </a:cubicBezTo>
                <a:cubicBezTo>
                  <a:pt x="115824" y="367872"/>
                  <a:pt x="522351" y="251000"/>
                  <a:pt x="522351" y="557705"/>
                </a:cubicBezTo>
                <a:cubicBezTo>
                  <a:pt x="522351" y="676768"/>
                  <a:pt x="411861" y="781924"/>
                  <a:pt x="262795" y="781924"/>
                </a:cubicBezTo>
                <a:cubicBezTo>
                  <a:pt x="164116" y="781924"/>
                  <a:pt x="75057" y="757254"/>
                  <a:pt x="12859" y="692865"/>
                </a:cubicBezTo>
                <a:cubicBezTo>
                  <a:pt x="3239" y="683245"/>
                  <a:pt x="0" y="672482"/>
                  <a:pt x="0" y="659623"/>
                </a:cubicBezTo>
                <a:lnTo>
                  <a:pt x="0" y="572755"/>
                </a:lnTo>
                <a:cubicBezTo>
                  <a:pt x="0" y="555610"/>
                  <a:pt x="9620" y="545990"/>
                  <a:pt x="26765" y="545990"/>
                </a:cubicBezTo>
                <a:lnTo>
                  <a:pt x="50387" y="545990"/>
                </a:lnTo>
                <a:cubicBezTo>
                  <a:pt x="66485" y="545990"/>
                  <a:pt x="75057" y="553514"/>
                  <a:pt x="80391" y="568564"/>
                </a:cubicBezTo>
                <a:cubicBezTo>
                  <a:pt x="107156" y="656480"/>
                  <a:pt x="172688" y="736966"/>
                  <a:pt x="272415" y="736966"/>
                </a:cubicBezTo>
                <a:cubicBezTo>
                  <a:pt x="352806" y="736966"/>
                  <a:pt x="425768" y="681245"/>
                  <a:pt x="425768" y="586757"/>
                </a:cubicBezTo>
                <a:cubicBezTo>
                  <a:pt x="425768" y="374444"/>
                  <a:pt x="24670" y="491316"/>
                  <a:pt x="24670" y="207090"/>
                </a:cubicBezTo>
                <a:cubicBezTo>
                  <a:pt x="24670" y="95552"/>
                  <a:pt x="114776" y="11923"/>
                  <a:pt x="227362" y="112"/>
                </a:cubicBezTo>
                <a:cubicBezTo>
                  <a:pt x="245650" y="-936"/>
                  <a:pt x="255270" y="5446"/>
                  <a:pt x="255270" y="16209"/>
                </a:cubicBezTo>
                <a:cubicBezTo>
                  <a:pt x="255175" y="26877"/>
                  <a:pt x="246602" y="33259"/>
                  <a:pt x="229457" y="36497"/>
                </a:cubicBezTo>
                <a:close/>
                <a:moveTo>
                  <a:pt x="307753" y="129842"/>
                </a:moveTo>
                <a:cubicBezTo>
                  <a:pt x="307753" y="170609"/>
                  <a:pt x="333470" y="196327"/>
                  <a:pt x="374237" y="196327"/>
                </a:cubicBezTo>
                <a:cubicBezTo>
                  <a:pt x="417195" y="196327"/>
                  <a:pt x="446151" y="160989"/>
                  <a:pt x="446151" y="121270"/>
                </a:cubicBezTo>
                <a:cubicBezTo>
                  <a:pt x="446151" y="58024"/>
                  <a:pt x="388239" y="9732"/>
                  <a:pt x="347472" y="9732"/>
                </a:cubicBezTo>
                <a:cubicBezTo>
                  <a:pt x="338900" y="9732"/>
                  <a:pt x="331375" y="15066"/>
                  <a:pt x="331375" y="24686"/>
                </a:cubicBezTo>
                <a:cubicBezTo>
                  <a:pt x="331375" y="32211"/>
                  <a:pt x="342043" y="39736"/>
                  <a:pt x="342043" y="53642"/>
                </a:cubicBezTo>
                <a:cubicBezTo>
                  <a:pt x="342043" y="79360"/>
                  <a:pt x="307753" y="87932"/>
                  <a:pt x="307753" y="129842"/>
                </a:cubicBezTo>
                <a:close/>
                <a:moveTo>
                  <a:pt x="1081088" y="224140"/>
                </a:moveTo>
                <a:lnTo>
                  <a:pt x="1081088" y="243476"/>
                </a:lnTo>
                <a:cubicBezTo>
                  <a:pt x="1081088" y="249953"/>
                  <a:pt x="1076801" y="254239"/>
                  <a:pt x="1070324" y="254239"/>
                </a:cubicBezTo>
                <a:lnTo>
                  <a:pt x="1040321" y="254239"/>
                </a:lnTo>
                <a:cubicBezTo>
                  <a:pt x="1025271" y="254239"/>
                  <a:pt x="1014603" y="260621"/>
                  <a:pt x="1009174" y="275670"/>
                </a:cubicBezTo>
                <a:lnTo>
                  <a:pt x="818293" y="766874"/>
                </a:lnTo>
                <a:cubicBezTo>
                  <a:pt x="816197" y="773256"/>
                  <a:pt x="811911" y="775447"/>
                  <a:pt x="806482" y="775447"/>
                </a:cubicBezTo>
                <a:lnTo>
                  <a:pt x="763619" y="775447"/>
                </a:lnTo>
                <a:cubicBezTo>
                  <a:pt x="758285" y="775447"/>
                  <a:pt x="753904" y="773352"/>
                  <a:pt x="751808" y="766874"/>
                </a:cubicBezTo>
                <a:lnTo>
                  <a:pt x="559880" y="275670"/>
                </a:lnTo>
                <a:cubicBezTo>
                  <a:pt x="554546" y="260621"/>
                  <a:pt x="543782" y="254239"/>
                  <a:pt x="528733" y="254239"/>
                </a:cubicBezTo>
                <a:lnTo>
                  <a:pt x="499777" y="254239"/>
                </a:lnTo>
                <a:cubicBezTo>
                  <a:pt x="493395" y="254239"/>
                  <a:pt x="489109" y="249953"/>
                  <a:pt x="489109" y="243476"/>
                </a:cubicBezTo>
                <a:lnTo>
                  <a:pt x="489109" y="224140"/>
                </a:lnTo>
                <a:cubicBezTo>
                  <a:pt x="489109" y="217758"/>
                  <a:pt x="493395" y="213472"/>
                  <a:pt x="499777" y="213472"/>
                </a:cubicBezTo>
                <a:lnTo>
                  <a:pt x="742188" y="213472"/>
                </a:lnTo>
                <a:cubicBezTo>
                  <a:pt x="748665" y="213472"/>
                  <a:pt x="752951" y="217758"/>
                  <a:pt x="752951" y="224140"/>
                </a:cubicBezTo>
                <a:lnTo>
                  <a:pt x="752951" y="243476"/>
                </a:lnTo>
                <a:cubicBezTo>
                  <a:pt x="752951" y="249953"/>
                  <a:pt x="748665" y="254239"/>
                  <a:pt x="742188" y="254239"/>
                </a:cubicBezTo>
                <a:lnTo>
                  <a:pt x="707898" y="254239"/>
                </a:lnTo>
                <a:cubicBezTo>
                  <a:pt x="688562" y="254239"/>
                  <a:pt x="680085" y="267098"/>
                  <a:pt x="686467" y="285290"/>
                </a:cubicBezTo>
                <a:lnTo>
                  <a:pt x="799052" y="584566"/>
                </a:lnTo>
                <a:cubicBezTo>
                  <a:pt x="807625" y="607140"/>
                  <a:pt x="825818" y="607140"/>
                  <a:pt x="834485" y="584566"/>
                </a:cubicBezTo>
                <a:lnTo>
                  <a:pt x="942785" y="285290"/>
                </a:lnTo>
                <a:cubicBezTo>
                  <a:pt x="949261" y="265955"/>
                  <a:pt x="939641" y="254239"/>
                  <a:pt x="920306" y="254239"/>
                </a:cubicBezTo>
                <a:lnTo>
                  <a:pt x="883825" y="254239"/>
                </a:lnTo>
                <a:cubicBezTo>
                  <a:pt x="877443" y="254239"/>
                  <a:pt x="873157" y="249953"/>
                  <a:pt x="873157" y="243476"/>
                </a:cubicBezTo>
                <a:lnTo>
                  <a:pt x="873157" y="224140"/>
                </a:lnTo>
                <a:cubicBezTo>
                  <a:pt x="873157" y="217758"/>
                  <a:pt x="877443" y="213472"/>
                  <a:pt x="883825" y="213472"/>
                </a:cubicBezTo>
                <a:lnTo>
                  <a:pt x="1070420" y="213472"/>
                </a:lnTo>
                <a:cubicBezTo>
                  <a:pt x="1076801" y="213472"/>
                  <a:pt x="1081088" y="217758"/>
                  <a:pt x="1081088" y="224140"/>
                </a:cubicBezTo>
                <a:close/>
                <a:moveTo>
                  <a:pt x="1531525" y="664957"/>
                </a:moveTo>
                <a:cubicBezTo>
                  <a:pt x="1488662" y="734680"/>
                  <a:pt x="1424273" y="781924"/>
                  <a:pt x="1325594" y="781924"/>
                </a:cubicBezTo>
                <a:cubicBezTo>
                  <a:pt x="1181862" y="781924"/>
                  <a:pt x="1058513" y="676768"/>
                  <a:pt x="1058513" y="500841"/>
                </a:cubicBezTo>
                <a:cubicBezTo>
                  <a:pt x="1058513" y="319580"/>
                  <a:pt x="1189387" y="202709"/>
                  <a:pt x="1332071" y="202709"/>
                </a:cubicBezTo>
                <a:cubicBezTo>
                  <a:pt x="1479042" y="202709"/>
                  <a:pt x="1547622" y="307769"/>
                  <a:pt x="1556195" y="452645"/>
                </a:cubicBezTo>
                <a:cubicBezTo>
                  <a:pt x="1557242" y="470837"/>
                  <a:pt x="1547622" y="480553"/>
                  <a:pt x="1530477" y="480553"/>
                </a:cubicBezTo>
                <a:lnTo>
                  <a:pt x="1196912" y="480553"/>
                </a:lnTo>
                <a:cubicBezTo>
                  <a:pt x="1179767" y="480553"/>
                  <a:pt x="1167956" y="490173"/>
                  <a:pt x="1170146" y="508366"/>
                </a:cubicBezTo>
                <a:cubicBezTo>
                  <a:pt x="1183005" y="616665"/>
                  <a:pt x="1243108" y="699247"/>
                  <a:pt x="1338548" y="699247"/>
                </a:cubicBezTo>
                <a:cubicBezTo>
                  <a:pt x="1400747" y="699247"/>
                  <a:pt x="1454372" y="683150"/>
                  <a:pt x="1501521" y="640287"/>
                </a:cubicBezTo>
                <a:cubicBezTo>
                  <a:pt x="1514380" y="628476"/>
                  <a:pt x="1524095" y="626381"/>
                  <a:pt x="1531525" y="632762"/>
                </a:cubicBezTo>
                <a:cubicBezTo>
                  <a:pt x="1540097" y="640287"/>
                  <a:pt x="1540097" y="651051"/>
                  <a:pt x="1531525" y="664957"/>
                </a:cubicBezTo>
                <a:close/>
                <a:moveTo>
                  <a:pt x="1177576" y="399019"/>
                </a:moveTo>
                <a:cubicBezTo>
                  <a:pt x="1173290" y="418355"/>
                  <a:pt x="1183958" y="429023"/>
                  <a:pt x="1202246" y="429023"/>
                </a:cubicBezTo>
                <a:lnTo>
                  <a:pt x="1425321" y="429023"/>
                </a:lnTo>
                <a:cubicBezTo>
                  <a:pt x="1442466" y="429023"/>
                  <a:pt x="1453134" y="418260"/>
                  <a:pt x="1452086" y="399019"/>
                </a:cubicBezTo>
                <a:cubicBezTo>
                  <a:pt x="1447800" y="313199"/>
                  <a:pt x="1412367" y="247762"/>
                  <a:pt x="1327595" y="247762"/>
                </a:cubicBezTo>
                <a:cubicBezTo>
                  <a:pt x="1254824" y="247762"/>
                  <a:pt x="1197959" y="308912"/>
                  <a:pt x="1177576" y="399019"/>
                </a:cubicBezTo>
                <a:close/>
                <a:moveTo>
                  <a:pt x="1816894" y="771161"/>
                </a:moveTo>
                <a:lnTo>
                  <a:pt x="1608868" y="771161"/>
                </a:lnTo>
                <a:cubicBezTo>
                  <a:pt x="1602391" y="771161"/>
                  <a:pt x="1598105" y="766874"/>
                  <a:pt x="1598105" y="760397"/>
                </a:cubicBezTo>
                <a:lnTo>
                  <a:pt x="1598105" y="741062"/>
                </a:lnTo>
                <a:cubicBezTo>
                  <a:pt x="1598105" y="734680"/>
                  <a:pt x="1602391" y="730394"/>
                  <a:pt x="1608868" y="730394"/>
                </a:cubicBezTo>
                <a:lnTo>
                  <a:pt x="1635633" y="730394"/>
                </a:lnTo>
                <a:cubicBezTo>
                  <a:pt x="1652778" y="730394"/>
                  <a:pt x="1662398" y="720773"/>
                  <a:pt x="1662398" y="703628"/>
                </a:cubicBezTo>
                <a:lnTo>
                  <a:pt x="1662398" y="338916"/>
                </a:lnTo>
                <a:cubicBezTo>
                  <a:pt x="1662398" y="325010"/>
                  <a:pt x="1657064" y="314246"/>
                  <a:pt x="1645253" y="306722"/>
                </a:cubicBezTo>
                <a:lnTo>
                  <a:pt x="1600200" y="275670"/>
                </a:lnTo>
                <a:cubicBezTo>
                  <a:pt x="1595914" y="272432"/>
                  <a:pt x="1593818" y="268145"/>
                  <a:pt x="1593818" y="262811"/>
                </a:cubicBezTo>
                <a:cubicBezTo>
                  <a:pt x="1593818" y="258525"/>
                  <a:pt x="1597057" y="254239"/>
                  <a:pt x="1602391" y="252143"/>
                </a:cubicBezTo>
                <a:lnTo>
                  <a:pt x="1733264" y="208138"/>
                </a:lnTo>
                <a:cubicBezTo>
                  <a:pt x="1751552" y="201661"/>
                  <a:pt x="1764316" y="210233"/>
                  <a:pt x="1764316" y="229569"/>
                </a:cubicBezTo>
                <a:lnTo>
                  <a:pt x="1764316" y="248905"/>
                </a:lnTo>
                <a:cubicBezTo>
                  <a:pt x="1764316" y="272527"/>
                  <a:pt x="1777175" y="276813"/>
                  <a:pt x="1794320" y="260716"/>
                </a:cubicBezTo>
                <a:cubicBezTo>
                  <a:pt x="1829753" y="227474"/>
                  <a:pt x="1881187" y="201756"/>
                  <a:pt x="1940243" y="201756"/>
                </a:cubicBezTo>
                <a:cubicBezTo>
                  <a:pt x="2051780" y="201756"/>
                  <a:pt x="2098929" y="291863"/>
                  <a:pt x="2098929" y="393780"/>
                </a:cubicBezTo>
                <a:lnTo>
                  <a:pt x="2098929" y="703724"/>
                </a:lnTo>
                <a:cubicBezTo>
                  <a:pt x="2098929" y="720869"/>
                  <a:pt x="2108550" y="730489"/>
                  <a:pt x="2125694" y="730489"/>
                </a:cubicBezTo>
                <a:lnTo>
                  <a:pt x="2151412" y="730489"/>
                </a:lnTo>
                <a:cubicBezTo>
                  <a:pt x="2157889" y="730489"/>
                  <a:pt x="2162175" y="734775"/>
                  <a:pt x="2162175" y="741157"/>
                </a:cubicBezTo>
                <a:lnTo>
                  <a:pt x="2162175" y="760493"/>
                </a:lnTo>
                <a:cubicBezTo>
                  <a:pt x="2162175" y="766970"/>
                  <a:pt x="2157889" y="771256"/>
                  <a:pt x="2151412" y="771256"/>
                </a:cubicBezTo>
                <a:lnTo>
                  <a:pt x="1943386" y="771256"/>
                </a:lnTo>
                <a:cubicBezTo>
                  <a:pt x="1937004" y="771256"/>
                  <a:pt x="1932718" y="766970"/>
                  <a:pt x="1932718" y="760493"/>
                </a:cubicBezTo>
                <a:lnTo>
                  <a:pt x="1932718" y="741157"/>
                </a:lnTo>
                <a:cubicBezTo>
                  <a:pt x="1932718" y="734775"/>
                  <a:pt x="1937004" y="730489"/>
                  <a:pt x="1943386" y="730489"/>
                </a:cubicBezTo>
                <a:lnTo>
                  <a:pt x="1970151" y="730489"/>
                </a:lnTo>
                <a:cubicBezTo>
                  <a:pt x="1987296" y="730489"/>
                  <a:pt x="1996916" y="720869"/>
                  <a:pt x="1996916" y="703724"/>
                </a:cubicBezTo>
                <a:lnTo>
                  <a:pt x="1996916" y="403401"/>
                </a:lnTo>
                <a:cubicBezTo>
                  <a:pt x="1996916" y="323010"/>
                  <a:pt x="1962626" y="276813"/>
                  <a:pt x="1891856" y="276813"/>
                </a:cubicBezTo>
                <a:cubicBezTo>
                  <a:pt x="1844612" y="276813"/>
                  <a:pt x="1808226" y="302531"/>
                  <a:pt x="1778222" y="330439"/>
                </a:cubicBezTo>
                <a:cubicBezTo>
                  <a:pt x="1767459" y="340059"/>
                  <a:pt x="1764221" y="350822"/>
                  <a:pt x="1764221" y="363681"/>
                </a:cubicBezTo>
                <a:lnTo>
                  <a:pt x="1764221" y="703724"/>
                </a:lnTo>
                <a:cubicBezTo>
                  <a:pt x="1764221" y="720869"/>
                  <a:pt x="1773841" y="730489"/>
                  <a:pt x="1790986" y="730489"/>
                </a:cubicBezTo>
                <a:lnTo>
                  <a:pt x="1816703" y="730489"/>
                </a:lnTo>
                <a:cubicBezTo>
                  <a:pt x="1823085" y="730489"/>
                  <a:pt x="1827467" y="734775"/>
                  <a:pt x="1827467" y="741157"/>
                </a:cubicBezTo>
                <a:lnTo>
                  <a:pt x="1827467" y="760493"/>
                </a:lnTo>
                <a:cubicBezTo>
                  <a:pt x="1827562" y="766874"/>
                  <a:pt x="1823276" y="771161"/>
                  <a:pt x="1816894" y="771161"/>
                </a:cubicBezTo>
                <a:close/>
                <a:moveTo>
                  <a:pt x="2299526" y="326057"/>
                </a:moveTo>
                <a:cubicBezTo>
                  <a:pt x="2299526" y="462265"/>
                  <a:pt x="2616994" y="356061"/>
                  <a:pt x="2616994" y="607045"/>
                </a:cubicBezTo>
                <a:cubicBezTo>
                  <a:pt x="2616994" y="715344"/>
                  <a:pt x="2515076" y="781924"/>
                  <a:pt x="2398205" y="781924"/>
                </a:cubicBezTo>
                <a:cubicBezTo>
                  <a:pt x="2330577" y="781924"/>
                  <a:pt x="2281238" y="770113"/>
                  <a:pt x="2228755" y="731442"/>
                </a:cubicBezTo>
                <a:cubicBezTo>
                  <a:pt x="2216944" y="722869"/>
                  <a:pt x="2212658" y="712106"/>
                  <a:pt x="2212658" y="698199"/>
                </a:cubicBezTo>
                <a:lnTo>
                  <a:pt x="2212658" y="621999"/>
                </a:lnTo>
                <a:cubicBezTo>
                  <a:pt x="2212658" y="604854"/>
                  <a:pt x="2222278" y="595234"/>
                  <a:pt x="2239518" y="595234"/>
                </a:cubicBezTo>
                <a:lnTo>
                  <a:pt x="2245900" y="595234"/>
                </a:lnTo>
                <a:cubicBezTo>
                  <a:pt x="2260950" y="595234"/>
                  <a:pt x="2270570" y="602759"/>
                  <a:pt x="2275904" y="617808"/>
                </a:cubicBezTo>
                <a:cubicBezTo>
                  <a:pt x="2301621" y="688579"/>
                  <a:pt x="2343436" y="736871"/>
                  <a:pt x="2418493" y="736871"/>
                </a:cubicBezTo>
                <a:cubicBezTo>
                  <a:pt x="2478596" y="736871"/>
                  <a:pt x="2536508" y="694008"/>
                  <a:pt x="2536508" y="632858"/>
                </a:cubicBezTo>
                <a:cubicBezTo>
                  <a:pt x="2536508" y="485887"/>
                  <a:pt x="2224373" y="579232"/>
                  <a:pt x="2224373" y="366920"/>
                </a:cubicBezTo>
                <a:cubicBezTo>
                  <a:pt x="2224373" y="267193"/>
                  <a:pt x="2300573" y="202804"/>
                  <a:pt x="2414207" y="202804"/>
                </a:cubicBezTo>
                <a:cubicBezTo>
                  <a:pt x="2461451" y="202804"/>
                  <a:pt x="2515076" y="210329"/>
                  <a:pt x="2552605" y="227474"/>
                </a:cubicBezTo>
                <a:cubicBezTo>
                  <a:pt x="2566511" y="233855"/>
                  <a:pt x="2571941" y="243571"/>
                  <a:pt x="2571941" y="258525"/>
                </a:cubicBezTo>
                <a:lnTo>
                  <a:pt x="2571941" y="328248"/>
                </a:lnTo>
                <a:cubicBezTo>
                  <a:pt x="2571941" y="345393"/>
                  <a:pt x="2562320" y="355013"/>
                  <a:pt x="2546223" y="355013"/>
                </a:cubicBezTo>
                <a:lnTo>
                  <a:pt x="2544128" y="355013"/>
                </a:lnTo>
                <a:cubicBezTo>
                  <a:pt x="2529078" y="355013"/>
                  <a:pt x="2519458" y="348536"/>
                  <a:pt x="2515172" y="335678"/>
                </a:cubicBezTo>
                <a:cubicBezTo>
                  <a:pt x="2499075" y="286338"/>
                  <a:pt x="2455164" y="247762"/>
                  <a:pt x="2392871" y="247762"/>
                </a:cubicBezTo>
                <a:cubicBezTo>
                  <a:pt x="2332768" y="247762"/>
                  <a:pt x="2299526" y="282147"/>
                  <a:pt x="2299526" y="326057"/>
                </a:cubicBezTo>
                <a:close/>
                <a:moveTo>
                  <a:pt x="2695289" y="102982"/>
                </a:moveTo>
                <a:lnTo>
                  <a:pt x="2650236" y="71835"/>
                </a:lnTo>
                <a:cubicBezTo>
                  <a:pt x="2645950" y="68692"/>
                  <a:pt x="2643854" y="64310"/>
                  <a:pt x="2643854" y="58976"/>
                </a:cubicBezTo>
                <a:cubicBezTo>
                  <a:pt x="2643854" y="54690"/>
                  <a:pt x="2646998" y="50404"/>
                  <a:pt x="2652427" y="48308"/>
                </a:cubicBezTo>
                <a:lnTo>
                  <a:pt x="2783301" y="4303"/>
                </a:lnTo>
                <a:cubicBezTo>
                  <a:pt x="2801493" y="-2174"/>
                  <a:pt x="2814352" y="6398"/>
                  <a:pt x="2814352" y="25734"/>
                </a:cubicBezTo>
                <a:lnTo>
                  <a:pt x="2814352" y="466551"/>
                </a:lnTo>
                <a:cubicBezTo>
                  <a:pt x="2814352" y="491221"/>
                  <a:pt x="2831497" y="497698"/>
                  <a:pt x="2847594" y="479410"/>
                </a:cubicBezTo>
                <a:lnTo>
                  <a:pt x="3012758" y="298149"/>
                </a:lnTo>
                <a:cubicBezTo>
                  <a:pt x="3028855" y="279861"/>
                  <a:pt x="3021330" y="264907"/>
                  <a:pt x="2997708" y="264907"/>
                </a:cubicBezTo>
                <a:lnTo>
                  <a:pt x="2976277" y="264907"/>
                </a:lnTo>
                <a:cubicBezTo>
                  <a:pt x="2969895" y="264907"/>
                  <a:pt x="2965514" y="260621"/>
                  <a:pt x="2965514" y="254239"/>
                </a:cubicBezTo>
                <a:lnTo>
                  <a:pt x="2965514" y="224235"/>
                </a:lnTo>
                <a:cubicBezTo>
                  <a:pt x="2965514" y="217853"/>
                  <a:pt x="2969800" y="213567"/>
                  <a:pt x="2976277" y="213567"/>
                </a:cubicBezTo>
                <a:lnTo>
                  <a:pt x="3178969" y="213567"/>
                </a:lnTo>
                <a:cubicBezTo>
                  <a:pt x="3185446" y="213567"/>
                  <a:pt x="3189732" y="217853"/>
                  <a:pt x="3189732" y="224235"/>
                </a:cubicBezTo>
                <a:lnTo>
                  <a:pt x="3189732" y="254239"/>
                </a:lnTo>
                <a:cubicBezTo>
                  <a:pt x="3189732" y="260621"/>
                  <a:pt x="3185446" y="264907"/>
                  <a:pt x="3178969" y="264907"/>
                </a:cubicBezTo>
                <a:lnTo>
                  <a:pt x="3141440" y="264907"/>
                </a:lnTo>
                <a:cubicBezTo>
                  <a:pt x="3127439" y="264907"/>
                  <a:pt x="3117818" y="270241"/>
                  <a:pt x="3109246" y="279956"/>
                </a:cubicBezTo>
                <a:lnTo>
                  <a:pt x="2993422" y="409687"/>
                </a:lnTo>
                <a:cubicBezTo>
                  <a:pt x="2982659" y="421498"/>
                  <a:pt x="2982659" y="434357"/>
                  <a:pt x="2990184" y="447215"/>
                </a:cubicBezTo>
                <a:lnTo>
                  <a:pt x="3153251" y="712106"/>
                </a:lnTo>
                <a:cubicBezTo>
                  <a:pt x="3160776" y="723917"/>
                  <a:pt x="3171444" y="730394"/>
                  <a:pt x="3185446" y="730394"/>
                </a:cubicBezTo>
                <a:lnTo>
                  <a:pt x="3205829" y="730394"/>
                </a:lnTo>
                <a:cubicBezTo>
                  <a:pt x="3212306" y="730394"/>
                  <a:pt x="3216593" y="734680"/>
                  <a:pt x="3216593" y="741062"/>
                </a:cubicBezTo>
                <a:lnTo>
                  <a:pt x="3216593" y="760397"/>
                </a:lnTo>
                <a:cubicBezTo>
                  <a:pt x="3216593" y="766874"/>
                  <a:pt x="3212306" y="771161"/>
                  <a:pt x="3205829" y="771161"/>
                </a:cubicBezTo>
                <a:lnTo>
                  <a:pt x="2990279" y="771161"/>
                </a:lnTo>
                <a:cubicBezTo>
                  <a:pt x="2983897" y="771161"/>
                  <a:pt x="2979611" y="766874"/>
                  <a:pt x="2979611" y="760397"/>
                </a:cubicBezTo>
                <a:lnTo>
                  <a:pt x="2979611" y="741062"/>
                </a:lnTo>
                <a:cubicBezTo>
                  <a:pt x="2979611" y="734680"/>
                  <a:pt x="2983897" y="730394"/>
                  <a:pt x="2990279" y="730394"/>
                </a:cubicBezTo>
                <a:lnTo>
                  <a:pt x="3007424" y="730394"/>
                </a:lnTo>
                <a:cubicBezTo>
                  <a:pt x="3028950" y="730394"/>
                  <a:pt x="3036380" y="716392"/>
                  <a:pt x="3025712" y="698199"/>
                </a:cubicBezTo>
                <a:lnTo>
                  <a:pt x="2918460" y="522272"/>
                </a:lnTo>
                <a:cubicBezTo>
                  <a:pt x="2908745" y="506175"/>
                  <a:pt x="2893790" y="503985"/>
                  <a:pt x="2880932" y="517986"/>
                </a:cubicBezTo>
                <a:lnTo>
                  <a:pt x="2827306" y="573707"/>
                </a:lnTo>
                <a:cubicBezTo>
                  <a:pt x="2817686" y="584471"/>
                  <a:pt x="2814447" y="594091"/>
                  <a:pt x="2814447" y="606950"/>
                </a:cubicBezTo>
                <a:lnTo>
                  <a:pt x="2814447" y="703533"/>
                </a:lnTo>
                <a:cubicBezTo>
                  <a:pt x="2814447" y="720678"/>
                  <a:pt x="2824067" y="730298"/>
                  <a:pt x="2841212" y="730298"/>
                </a:cubicBezTo>
                <a:lnTo>
                  <a:pt x="2877693" y="730298"/>
                </a:lnTo>
                <a:cubicBezTo>
                  <a:pt x="2884170" y="730298"/>
                  <a:pt x="2888456" y="734585"/>
                  <a:pt x="2888456" y="740967"/>
                </a:cubicBezTo>
                <a:lnTo>
                  <a:pt x="2888456" y="760302"/>
                </a:lnTo>
                <a:cubicBezTo>
                  <a:pt x="2888456" y="766779"/>
                  <a:pt x="2884170" y="771065"/>
                  <a:pt x="2877693" y="771065"/>
                </a:cubicBezTo>
                <a:lnTo>
                  <a:pt x="2658904" y="771065"/>
                </a:lnTo>
                <a:cubicBezTo>
                  <a:pt x="2652522" y="771065"/>
                  <a:pt x="2648236" y="766779"/>
                  <a:pt x="2648236" y="760302"/>
                </a:cubicBezTo>
                <a:lnTo>
                  <a:pt x="2648236" y="740967"/>
                </a:lnTo>
                <a:cubicBezTo>
                  <a:pt x="2648236" y="734585"/>
                  <a:pt x="2652522" y="730298"/>
                  <a:pt x="2658904" y="730298"/>
                </a:cubicBezTo>
                <a:lnTo>
                  <a:pt x="2685764" y="730298"/>
                </a:lnTo>
                <a:cubicBezTo>
                  <a:pt x="2702909" y="730298"/>
                  <a:pt x="2712530" y="720678"/>
                  <a:pt x="2712530" y="703533"/>
                </a:cubicBezTo>
                <a:lnTo>
                  <a:pt x="2712530" y="135081"/>
                </a:lnTo>
                <a:cubicBezTo>
                  <a:pt x="2712434" y="121175"/>
                  <a:pt x="2707101" y="110507"/>
                  <a:pt x="2695289" y="102982"/>
                </a:cubicBezTo>
                <a:close/>
                <a:moveTo>
                  <a:pt x="3234785" y="254239"/>
                </a:moveTo>
                <a:lnTo>
                  <a:pt x="3234785" y="224235"/>
                </a:lnTo>
                <a:cubicBezTo>
                  <a:pt x="3234785" y="217853"/>
                  <a:pt x="3237929" y="214615"/>
                  <a:pt x="3245453" y="213567"/>
                </a:cubicBezTo>
                <a:cubicBezTo>
                  <a:pt x="3305556" y="204995"/>
                  <a:pt x="3330226" y="156703"/>
                  <a:pt x="3342037" y="95552"/>
                </a:cubicBezTo>
                <a:cubicBezTo>
                  <a:pt x="3345180" y="79455"/>
                  <a:pt x="3354896" y="70883"/>
                  <a:pt x="3370993" y="70883"/>
                </a:cubicBezTo>
                <a:lnTo>
                  <a:pt x="3374231" y="70883"/>
                </a:lnTo>
                <a:cubicBezTo>
                  <a:pt x="3391376" y="70883"/>
                  <a:pt x="3400997" y="80503"/>
                  <a:pt x="3400997" y="97648"/>
                </a:cubicBezTo>
                <a:lnTo>
                  <a:pt x="3400997" y="186611"/>
                </a:lnTo>
                <a:cubicBezTo>
                  <a:pt x="3400997" y="203756"/>
                  <a:pt x="3410617" y="213472"/>
                  <a:pt x="3427762" y="213472"/>
                </a:cubicBezTo>
                <a:lnTo>
                  <a:pt x="3546825" y="213472"/>
                </a:lnTo>
                <a:cubicBezTo>
                  <a:pt x="3553301" y="213472"/>
                  <a:pt x="3557588" y="217758"/>
                  <a:pt x="3557588" y="224140"/>
                </a:cubicBezTo>
                <a:lnTo>
                  <a:pt x="3557588" y="254144"/>
                </a:lnTo>
                <a:cubicBezTo>
                  <a:pt x="3557588" y="260525"/>
                  <a:pt x="3553301" y="264812"/>
                  <a:pt x="3546825" y="264812"/>
                </a:cubicBezTo>
                <a:lnTo>
                  <a:pt x="3427762" y="264812"/>
                </a:lnTo>
                <a:cubicBezTo>
                  <a:pt x="3410617" y="264812"/>
                  <a:pt x="3400997" y="274527"/>
                  <a:pt x="3400997" y="291672"/>
                </a:cubicBezTo>
                <a:lnTo>
                  <a:pt x="3400997" y="623047"/>
                </a:lnTo>
                <a:cubicBezTo>
                  <a:pt x="3400997" y="690674"/>
                  <a:pt x="3440716" y="716392"/>
                  <a:pt x="3477197" y="716392"/>
                </a:cubicBezTo>
                <a:cubicBezTo>
                  <a:pt x="3507201" y="716392"/>
                  <a:pt x="3524345" y="712106"/>
                  <a:pt x="3543681" y="699247"/>
                </a:cubicBezTo>
                <a:cubicBezTo>
                  <a:pt x="3558635" y="689627"/>
                  <a:pt x="3570446" y="688579"/>
                  <a:pt x="3576923" y="698199"/>
                </a:cubicBezTo>
                <a:cubicBezTo>
                  <a:pt x="3583305" y="707819"/>
                  <a:pt x="3582257" y="719630"/>
                  <a:pt x="3570542" y="731442"/>
                </a:cubicBezTo>
                <a:cubicBezTo>
                  <a:pt x="3534061" y="767922"/>
                  <a:pt x="3490055" y="781924"/>
                  <a:pt x="3436430" y="781924"/>
                </a:cubicBezTo>
                <a:cubicBezTo>
                  <a:pt x="3345276" y="781924"/>
                  <a:pt x="3299175" y="717535"/>
                  <a:pt x="3299175" y="633905"/>
                </a:cubicBezTo>
                <a:lnTo>
                  <a:pt x="3299175" y="291768"/>
                </a:lnTo>
                <a:cubicBezTo>
                  <a:pt x="3299175" y="274622"/>
                  <a:pt x="3289554" y="264907"/>
                  <a:pt x="3272409" y="264907"/>
                </a:cubicBezTo>
                <a:lnTo>
                  <a:pt x="3245644" y="264907"/>
                </a:lnTo>
                <a:cubicBezTo>
                  <a:pt x="3239072" y="264907"/>
                  <a:pt x="3234785" y="260621"/>
                  <a:pt x="3234785" y="254239"/>
                </a:cubicBezTo>
                <a:close/>
                <a:moveTo>
                  <a:pt x="3951256" y="767922"/>
                </a:moveTo>
                <a:lnTo>
                  <a:pt x="3688461" y="84694"/>
                </a:lnTo>
                <a:cubicBezTo>
                  <a:pt x="3683127" y="69644"/>
                  <a:pt x="3672364" y="63263"/>
                  <a:pt x="3657410" y="63263"/>
                </a:cubicBezTo>
                <a:lnTo>
                  <a:pt x="3611309" y="63263"/>
                </a:lnTo>
                <a:cubicBezTo>
                  <a:pt x="3604927" y="63263"/>
                  <a:pt x="3600545" y="58976"/>
                  <a:pt x="3600545" y="52499"/>
                </a:cubicBezTo>
                <a:lnTo>
                  <a:pt x="3600545" y="20305"/>
                </a:lnTo>
                <a:cubicBezTo>
                  <a:pt x="3600545" y="13923"/>
                  <a:pt x="3604832" y="9637"/>
                  <a:pt x="3611309" y="9637"/>
                </a:cubicBezTo>
                <a:lnTo>
                  <a:pt x="3884771" y="9637"/>
                </a:lnTo>
                <a:cubicBezTo>
                  <a:pt x="3891248" y="9637"/>
                  <a:pt x="3895535" y="13923"/>
                  <a:pt x="3895535" y="20305"/>
                </a:cubicBezTo>
                <a:lnTo>
                  <a:pt x="3895535" y="52499"/>
                </a:lnTo>
                <a:cubicBezTo>
                  <a:pt x="3895535" y="58881"/>
                  <a:pt x="3891248" y="63263"/>
                  <a:pt x="3884771" y="63263"/>
                </a:cubicBezTo>
                <a:lnTo>
                  <a:pt x="3842957" y="63263"/>
                </a:lnTo>
                <a:cubicBezTo>
                  <a:pt x="3823621" y="63263"/>
                  <a:pt x="3815144" y="76121"/>
                  <a:pt x="3821526" y="94314"/>
                </a:cubicBezTo>
                <a:lnTo>
                  <a:pt x="3982403" y="544752"/>
                </a:lnTo>
                <a:cubicBezTo>
                  <a:pt x="3990975" y="568373"/>
                  <a:pt x="4009168" y="568373"/>
                  <a:pt x="4017740" y="544752"/>
                </a:cubicBezTo>
                <a:lnTo>
                  <a:pt x="4177570" y="94314"/>
                </a:lnTo>
                <a:cubicBezTo>
                  <a:pt x="4183952" y="74978"/>
                  <a:pt x="4175475" y="63263"/>
                  <a:pt x="4156139" y="63263"/>
                </a:cubicBezTo>
                <a:lnTo>
                  <a:pt x="4101465" y="63263"/>
                </a:lnTo>
                <a:cubicBezTo>
                  <a:pt x="4095084" y="63263"/>
                  <a:pt x="4090702" y="58976"/>
                  <a:pt x="4090702" y="52499"/>
                </a:cubicBezTo>
                <a:lnTo>
                  <a:pt x="4090702" y="20305"/>
                </a:lnTo>
                <a:cubicBezTo>
                  <a:pt x="4090702" y="13923"/>
                  <a:pt x="4094988" y="9637"/>
                  <a:pt x="4101465" y="9637"/>
                </a:cubicBezTo>
                <a:lnTo>
                  <a:pt x="4337400" y="9637"/>
                </a:lnTo>
                <a:cubicBezTo>
                  <a:pt x="4343781" y="9637"/>
                  <a:pt x="4348068" y="13923"/>
                  <a:pt x="4348068" y="20305"/>
                </a:cubicBezTo>
                <a:lnTo>
                  <a:pt x="4348068" y="52499"/>
                </a:lnTo>
                <a:cubicBezTo>
                  <a:pt x="4348068" y="58881"/>
                  <a:pt x="4343781" y="63263"/>
                  <a:pt x="4337400" y="63263"/>
                </a:cubicBezTo>
                <a:lnTo>
                  <a:pt x="4293394" y="63263"/>
                </a:lnTo>
                <a:cubicBezTo>
                  <a:pt x="4278345" y="63263"/>
                  <a:pt x="4267677" y="70787"/>
                  <a:pt x="4262247" y="84694"/>
                </a:cubicBezTo>
                <a:lnTo>
                  <a:pt x="4002691" y="767922"/>
                </a:lnTo>
                <a:cubicBezTo>
                  <a:pt x="4000595" y="774399"/>
                  <a:pt x="3996309" y="776495"/>
                  <a:pt x="3990880" y="776495"/>
                </a:cubicBezTo>
                <a:lnTo>
                  <a:pt x="3962972" y="776495"/>
                </a:lnTo>
                <a:cubicBezTo>
                  <a:pt x="3957733" y="776590"/>
                  <a:pt x="3953351" y="774399"/>
                  <a:pt x="3951256" y="767922"/>
                </a:cubicBezTo>
                <a:close/>
                <a:moveTo>
                  <a:pt x="4545425" y="710010"/>
                </a:moveTo>
                <a:cubicBezTo>
                  <a:pt x="4539044" y="692865"/>
                  <a:pt x="4532567" y="691722"/>
                  <a:pt x="4520756" y="704676"/>
                </a:cubicBezTo>
                <a:cubicBezTo>
                  <a:pt x="4482180" y="746491"/>
                  <a:pt x="4436079" y="781924"/>
                  <a:pt x="4377023" y="781924"/>
                </a:cubicBezTo>
                <a:cubicBezTo>
                  <a:pt x="4299776" y="781924"/>
                  <a:pt x="4232243" y="734680"/>
                  <a:pt x="4232243" y="645717"/>
                </a:cubicBezTo>
                <a:cubicBezTo>
                  <a:pt x="4232243" y="538465"/>
                  <a:pt x="4331970" y="482744"/>
                  <a:pt x="4509993" y="447311"/>
                </a:cubicBezTo>
                <a:cubicBezTo>
                  <a:pt x="4526090" y="444072"/>
                  <a:pt x="4533614" y="434452"/>
                  <a:pt x="4533614" y="418355"/>
                </a:cubicBezTo>
                <a:lnTo>
                  <a:pt x="4533614" y="353966"/>
                </a:lnTo>
                <a:cubicBezTo>
                  <a:pt x="4533614" y="308912"/>
                  <a:pt x="4516470" y="256334"/>
                  <a:pt x="4482084" y="239189"/>
                </a:cubicBezTo>
                <a:cubicBezTo>
                  <a:pt x="4467035" y="231665"/>
                  <a:pt x="4458462" y="228426"/>
                  <a:pt x="4458462" y="217758"/>
                </a:cubicBezTo>
                <a:cubicBezTo>
                  <a:pt x="4458462" y="208138"/>
                  <a:pt x="4468082" y="201661"/>
                  <a:pt x="4486371" y="202709"/>
                </a:cubicBezTo>
                <a:cubicBezTo>
                  <a:pt x="4575429" y="208043"/>
                  <a:pt x="4635437" y="258430"/>
                  <a:pt x="4635437" y="350727"/>
                </a:cubicBezTo>
                <a:lnTo>
                  <a:pt x="4635437" y="658575"/>
                </a:lnTo>
                <a:cubicBezTo>
                  <a:pt x="4635437" y="700390"/>
                  <a:pt x="4650486" y="717535"/>
                  <a:pt x="4675156" y="717535"/>
                </a:cubicBezTo>
                <a:cubicBezTo>
                  <a:pt x="4688015" y="717535"/>
                  <a:pt x="4698778" y="713249"/>
                  <a:pt x="4708399" y="707915"/>
                </a:cubicBezTo>
                <a:cubicBezTo>
                  <a:pt x="4723448" y="699342"/>
                  <a:pt x="4735164" y="698294"/>
                  <a:pt x="4742688" y="707915"/>
                </a:cubicBezTo>
                <a:cubicBezTo>
                  <a:pt x="4750213" y="717535"/>
                  <a:pt x="4750213" y="730489"/>
                  <a:pt x="4736307" y="742205"/>
                </a:cubicBezTo>
                <a:cubicBezTo>
                  <a:pt x="4709541" y="764779"/>
                  <a:pt x="4681633" y="781924"/>
                  <a:pt x="4648391" y="781924"/>
                </a:cubicBezTo>
                <a:cubicBezTo>
                  <a:pt x="4594765" y="781924"/>
                  <a:pt x="4560475" y="749729"/>
                  <a:pt x="4545425" y="710010"/>
                </a:cubicBezTo>
                <a:close/>
                <a:moveTo>
                  <a:pt x="4391025" y="228426"/>
                </a:moveTo>
                <a:cubicBezTo>
                  <a:pt x="4391025" y="218806"/>
                  <a:pt x="4383500" y="213472"/>
                  <a:pt x="4374928" y="213472"/>
                </a:cubicBezTo>
                <a:cubicBezTo>
                  <a:pt x="4334161" y="213472"/>
                  <a:pt x="4276249" y="261764"/>
                  <a:pt x="4276249" y="325010"/>
                </a:cubicBezTo>
                <a:cubicBezTo>
                  <a:pt x="4276249" y="364729"/>
                  <a:pt x="4305205" y="400067"/>
                  <a:pt x="4348068" y="400067"/>
                </a:cubicBezTo>
                <a:cubicBezTo>
                  <a:pt x="4388834" y="400067"/>
                  <a:pt x="4414552" y="374349"/>
                  <a:pt x="4414552" y="333582"/>
                </a:cubicBezTo>
                <a:cubicBezTo>
                  <a:pt x="4414552" y="291768"/>
                  <a:pt x="4380262" y="283195"/>
                  <a:pt x="4380262" y="257477"/>
                </a:cubicBezTo>
                <a:cubicBezTo>
                  <a:pt x="4380262" y="243476"/>
                  <a:pt x="4391025" y="235951"/>
                  <a:pt x="4391025" y="228426"/>
                </a:cubicBezTo>
                <a:close/>
                <a:moveTo>
                  <a:pt x="4502563" y="499889"/>
                </a:moveTo>
                <a:cubicBezTo>
                  <a:pt x="4399598" y="528845"/>
                  <a:pt x="4341686" y="569612"/>
                  <a:pt x="4341686" y="637144"/>
                </a:cubicBezTo>
                <a:cubicBezTo>
                  <a:pt x="4341686" y="684293"/>
                  <a:pt x="4371689" y="713344"/>
                  <a:pt x="4414647" y="713344"/>
                </a:cubicBezTo>
                <a:cubicBezTo>
                  <a:pt x="4467225" y="713344"/>
                  <a:pt x="4533710" y="654384"/>
                  <a:pt x="4533710" y="569612"/>
                </a:cubicBezTo>
                <a:lnTo>
                  <a:pt x="4533710" y="522463"/>
                </a:lnTo>
                <a:cubicBezTo>
                  <a:pt x="4533710" y="503032"/>
                  <a:pt x="4521804" y="494460"/>
                  <a:pt x="4502563" y="499889"/>
                </a:cubicBezTo>
                <a:close/>
                <a:moveTo>
                  <a:pt x="5372386" y="731537"/>
                </a:moveTo>
                <a:cubicBezTo>
                  <a:pt x="5335905" y="768018"/>
                  <a:pt x="5291900" y="782019"/>
                  <a:pt x="5238274" y="782019"/>
                </a:cubicBezTo>
                <a:cubicBezTo>
                  <a:pt x="5147120" y="782019"/>
                  <a:pt x="5101019" y="717630"/>
                  <a:pt x="5101019" y="634001"/>
                </a:cubicBezTo>
                <a:lnTo>
                  <a:pt x="5101019" y="291863"/>
                </a:lnTo>
                <a:cubicBezTo>
                  <a:pt x="5101019" y="274718"/>
                  <a:pt x="5091398" y="265002"/>
                  <a:pt x="5074254" y="265002"/>
                </a:cubicBezTo>
                <a:lnTo>
                  <a:pt x="4929473" y="265002"/>
                </a:lnTo>
                <a:cubicBezTo>
                  <a:pt x="4912329" y="265002"/>
                  <a:pt x="4902708" y="274718"/>
                  <a:pt x="4902708" y="291863"/>
                </a:cubicBezTo>
                <a:lnTo>
                  <a:pt x="4902708" y="658670"/>
                </a:lnTo>
                <a:cubicBezTo>
                  <a:pt x="4902708" y="700485"/>
                  <a:pt x="4928426" y="717630"/>
                  <a:pt x="4963859" y="717630"/>
                </a:cubicBezTo>
                <a:cubicBezTo>
                  <a:pt x="4977861" y="717630"/>
                  <a:pt x="4992815" y="712296"/>
                  <a:pt x="5007865" y="705819"/>
                </a:cubicBezTo>
                <a:cubicBezTo>
                  <a:pt x="5022914" y="699342"/>
                  <a:pt x="5034630" y="698294"/>
                  <a:pt x="5042154" y="707915"/>
                </a:cubicBezTo>
                <a:cubicBezTo>
                  <a:pt x="5049679" y="717535"/>
                  <a:pt x="5048631" y="729346"/>
                  <a:pt x="5035773" y="740109"/>
                </a:cubicBezTo>
                <a:cubicBezTo>
                  <a:pt x="5006816" y="763731"/>
                  <a:pt x="4969288" y="781924"/>
                  <a:pt x="4926425" y="781924"/>
                </a:cubicBezTo>
                <a:cubicBezTo>
                  <a:pt x="4860989" y="781924"/>
                  <a:pt x="4800886" y="733632"/>
                  <a:pt x="4800886" y="663909"/>
                </a:cubicBezTo>
                <a:lnTo>
                  <a:pt x="4800886" y="291768"/>
                </a:lnTo>
                <a:cubicBezTo>
                  <a:pt x="4800886" y="274622"/>
                  <a:pt x="4791266" y="264907"/>
                  <a:pt x="4774121" y="264907"/>
                </a:cubicBezTo>
                <a:lnTo>
                  <a:pt x="4747355" y="264907"/>
                </a:lnTo>
                <a:cubicBezTo>
                  <a:pt x="4740879" y="264907"/>
                  <a:pt x="4736592" y="260621"/>
                  <a:pt x="4736592" y="254239"/>
                </a:cubicBezTo>
                <a:lnTo>
                  <a:pt x="4736592" y="224235"/>
                </a:lnTo>
                <a:cubicBezTo>
                  <a:pt x="4736592" y="217853"/>
                  <a:pt x="4739831" y="214615"/>
                  <a:pt x="4747355" y="213567"/>
                </a:cubicBezTo>
                <a:cubicBezTo>
                  <a:pt x="4807363" y="204995"/>
                  <a:pt x="4832033" y="156703"/>
                  <a:pt x="4843844" y="95552"/>
                </a:cubicBezTo>
                <a:cubicBezTo>
                  <a:pt x="4847083" y="79455"/>
                  <a:pt x="4856702" y="70883"/>
                  <a:pt x="4872800" y="70883"/>
                </a:cubicBezTo>
                <a:lnTo>
                  <a:pt x="4876038" y="70883"/>
                </a:lnTo>
                <a:cubicBezTo>
                  <a:pt x="4893183" y="70883"/>
                  <a:pt x="4902804" y="80503"/>
                  <a:pt x="4902804" y="97648"/>
                </a:cubicBezTo>
                <a:lnTo>
                  <a:pt x="4902804" y="186611"/>
                </a:lnTo>
                <a:cubicBezTo>
                  <a:pt x="4902804" y="203756"/>
                  <a:pt x="4912424" y="213472"/>
                  <a:pt x="4929569" y="213472"/>
                </a:cubicBezTo>
                <a:lnTo>
                  <a:pt x="5004721" y="213472"/>
                </a:lnTo>
                <a:cubicBezTo>
                  <a:pt x="5111973" y="213472"/>
                  <a:pt x="5135499" y="167276"/>
                  <a:pt x="5145215" y="95457"/>
                </a:cubicBezTo>
                <a:cubicBezTo>
                  <a:pt x="5147310" y="79360"/>
                  <a:pt x="5158073" y="70787"/>
                  <a:pt x="5174171" y="70787"/>
                </a:cubicBezTo>
                <a:lnTo>
                  <a:pt x="5176361" y="70787"/>
                </a:lnTo>
                <a:cubicBezTo>
                  <a:pt x="5193507" y="70787"/>
                  <a:pt x="5203127" y="80408"/>
                  <a:pt x="5203127" y="97553"/>
                </a:cubicBezTo>
                <a:lnTo>
                  <a:pt x="5203127" y="186516"/>
                </a:lnTo>
                <a:cubicBezTo>
                  <a:pt x="5203127" y="203661"/>
                  <a:pt x="5212747" y="213377"/>
                  <a:pt x="5229892" y="213377"/>
                </a:cubicBezTo>
                <a:lnTo>
                  <a:pt x="5348955" y="213377"/>
                </a:lnTo>
                <a:cubicBezTo>
                  <a:pt x="5355432" y="213377"/>
                  <a:pt x="5359718" y="217663"/>
                  <a:pt x="5359718" y="224045"/>
                </a:cubicBezTo>
                <a:lnTo>
                  <a:pt x="5359718" y="254048"/>
                </a:lnTo>
                <a:cubicBezTo>
                  <a:pt x="5359718" y="260430"/>
                  <a:pt x="5355432" y="264716"/>
                  <a:pt x="5348955" y="264716"/>
                </a:cubicBezTo>
                <a:lnTo>
                  <a:pt x="5229892" y="264716"/>
                </a:lnTo>
                <a:cubicBezTo>
                  <a:pt x="5212747" y="264716"/>
                  <a:pt x="5203127" y="274432"/>
                  <a:pt x="5203127" y="291577"/>
                </a:cubicBezTo>
                <a:lnTo>
                  <a:pt x="5203127" y="622952"/>
                </a:lnTo>
                <a:cubicBezTo>
                  <a:pt x="5203127" y="690579"/>
                  <a:pt x="5242751" y="716297"/>
                  <a:pt x="5279327" y="716297"/>
                </a:cubicBezTo>
                <a:cubicBezTo>
                  <a:pt x="5309330" y="716297"/>
                  <a:pt x="5326475" y="712010"/>
                  <a:pt x="5345811" y="699152"/>
                </a:cubicBezTo>
                <a:cubicBezTo>
                  <a:pt x="5360861" y="689531"/>
                  <a:pt x="5372672" y="688484"/>
                  <a:pt x="5379054" y="698104"/>
                </a:cubicBezTo>
                <a:cubicBezTo>
                  <a:pt x="5385245" y="707915"/>
                  <a:pt x="5384197" y="719726"/>
                  <a:pt x="5372386" y="731537"/>
                </a:cubicBezTo>
                <a:close/>
                <a:moveTo>
                  <a:pt x="5856161" y="664957"/>
                </a:moveTo>
                <a:cubicBezTo>
                  <a:pt x="5813299" y="734680"/>
                  <a:pt x="5748909" y="781924"/>
                  <a:pt x="5650230" y="781924"/>
                </a:cubicBezTo>
                <a:cubicBezTo>
                  <a:pt x="5506498" y="781924"/>
                  <a:pt x="5383149" y="676768"/>
                  <a:pt x="5383149" y="500841"/>
                </a:cubicBezTo>
                <a:cubicBezTo>
                  <a:pt x="5383149" y="319580"/>
                  <a:pt x="5514023" y="202709"/>
                  <a:pt x="5656708" y="202709"/>
                </a:cubicBezTo>
                <a:cubicBezTo>
                  <a:pt x="5803678" y="202709"/>
                  <a:pt x="5872258" y="307769"/>
                  <a:pt x="5880830" y="452645"/>
                </a:cubicBezTo>
                <a:cubicBezTo>
                  <a:pt x="5881878" y="470837"/>
                  <a:pt x="5872258" y="480553"/>
                  <a:pt x="5855113" y="480553"/>
                </a:cubicBezTo>
                <a:lnTo>
                  <a:pt x="5521452" y="480553"/>
                </a:lnTo>
                <a:cubicBezTo>
                  <a:pt x="5504308" y="480553"/>
                  <a:pt x="5492496" y="490173"/>
                  <a:pt x="5494687" y="508366"/>
                </a:cubicBezTo>
                <a:cubicBezTo>
                  <a:pt x="5507546" y="616665"/>
                  <a:pt x="5567648" y="699247"/>
                  <a:pt x="5663089" y="699247"/>
                </a:cubicBezTo>
                <a:cubicBezTo>
                  <a:pt x="5725287" y="699247"/>
                  <a:pt x="5778913" y="683150"/>
                  <a:pt x="5826062" y="640287"/>
                </a:cubicBezTo>
                <a:cubicBezTo>
                  <a:pt x="5838921" y="628476"/>
                  <a:pt x="5848636" y="626381"/>
                  <a:pt x="5856066" y="632762"/>
                </a:cubicBezTo>
                <a:cubicBezTo>
                  <a:pt x="5864733" y="640287"/>
                  <a:pt x="5864733" y="651051"/>
                  <a:pt x="5856161" y="664957"/>
                </a:cubicBezTo>
                <a:close/>
                <a:moveTo>
                  <a:pt x="5502212" y="399019"/>
                </a:moveTo>
                <a:cubicBezTo>
                  <a:pt x="5497925" y="418355"/>
                  <a:pt x="5508593" y="429023"/>
                  <a:pt x="5526882" y="429023"/>
                </a:cubicBezTo>
                <a:lnTo>
                  <a:pt x="5749957" y="429023"/>
                </a:lnTo>
                <a:cubicBezTo>
                  <a:pt x="5767102" y="429023"/>
                  <a:pt x="5777770" y="418260"/>
                  <a:pt x="5776722" y="399019"/>
                </a:cubicBezTo>
                <a:cubicBezTo>
                  <a:pt x="5772436" y="313199"/>
                  <a:pt x="5737003" y="247762"/>
                  <a:pt x="5652230" y="247762"/>
                </a:cubicBezTo>
                <a:cubicBezTo>
                  <a:pt x="5579365" y="247762"/>
                  <a:pt x="5522500" y="308912"/>
                  <a:pt x="5502212" y="399019"/>
                </a:cubicBezTo>
                <a:close/>
                <a:moveTo>
                  <a:pt x="6141434" y="771161"/>
                </a:moveTo>
                <a:lnTo>
                  <a:pt x="5933409" y="771161"/>
                </a:lnTo>
                <a:cubicBezTo>
                  <a:pt x="5926932" y="771161"/>
                  <a:pt x="5922645" y="766874"/>
                  <a:pt x="5922645" y="760397"/>
                </a:cubicBezTo>
                <a:lnTo>
                  <a:pt x="5922645" y="741062"/>
                </a:lnTo>
                <a:cubicBezTo>
                  <a:pt x="5922645" y="734680"/>
                  <a:pt x="5926932" y="730394"/>
                  <a:pt x="5933409" y="730394"/>
                </a:cubicBezTo>
                <a:lnTo>
                  <a:pt x="5960174" y="730394"/>
                </a:lnTo>
                <a:cubicBezTo>
                  <a:pt x="5977319" y="730394"/>
                  <a:pt x="5986939" y="720773"/>
                  <a:pt x="5986939" y="703628"/>
                </a:cubicBezTo>
                <a:lnTo>
                  <a:pt x="5986939" y="338916"/>
                </a:lnTo>
                <a:cubicBezTo>
                  <a:pt x="5986939" y="325010"/>
                  <a:pt x="5981605" y="314246"/>
                  <a:pt x="5969794" y="306722"/>
                </a:cubicBezTo>
                <a:lnTo>
                  <a:pt x="5924741" y="275670"/>
                </a:lnTo>
                <a:cubicBezTo>
                  <a:pt x="5920455" y="272432"/>
                  <a:pt x="5918359" y="268145"/>
                  <a:pt x="5918359" y="262811"/>
                </a:cubicBezTo>
                <a:cubicBezTo>
                  <a:pt x="5918359" y="258525"/>
                  <a:pt x="5921598" y="254239"/>
                  <a:pt x="5926932" y="252143"/>
                </a:cubicBezTo>
                <a:lnTo>
                  <a:pt x="6057805" y="208138"/>
                </a:lnTo>
                <a:cubicBezTo>
                  <a:pt x="6076093" y="201661"/>
                  <a:pt x="6088857" y="210233"/>
                  <a:pt x="6088857" y="229569"/>
                </a:cubicBezTo>
                <a:lnTo>
                  <a:pt x="6088857" y="248905"/>
                </a:lnTo>
                <a:cubicBezTo>
                  <a:pt x="6088857" y="272527"/>
                  <a:pt x="6101715" y="276813"/>
                  <a:pt x="6118860" y="260716"/>
                </a:cubicBezTo>
                <a:cubicBezTo>
                  <a:pt x="6154293" y="227474"/>
                  <a:pt x="6205728" y="201756"/>
                  <a:pt x="6264783" y="201756"/>
                </a:cubicBezTo>
                <a:cubicBezTo>
                  <a:pt x="6376321" y="201756"/>
                  <a:pt x="6423470" y="291863"/>
                  <a:pt x="6423470" y="393780"/>
                </a:cubicBezTo>
                <a:lnTo>
                  <a:pt x="6423470" y="703724"/>
                </a:lnTo>
                <a:cubicBezTo>
                  <a:pt x="6423470" y="720869"/>
                  <a:pt x="6433090" y="730489"/>
                  <a:pt x="6450235" y="730489"/>
                </a:cubicBezTo>
                <a:lnTo>
                  <a:pt x="6475952" y="730489"/>
                </a:lnTo>
                <a:cubicBezTo>
                  <a:pt x="6482430" y="730489"/>
                  <a:pt x="6486716" y="734775"/>
                  <a:pt x="6486716" y="741157"/>
                </a:cubicBezTo>
                <a:lnTo>
                  <a:pt x="6486716" y="760493"/>
                </a:lnTo>
                <a:cubicBezTo>
                  <a:pt x="6486716" y="766970"/>
                  <a:pt x="6482430" y="771256"/>
                  <a:pt x="6475952" y="771256"/>
                </a:cubicBezTo>
                <a:lnTo>
                  <a:pt x="6267927" y="771256"/>
                </a:lnTo>
                <a:cubicBezTo>
                  <a:pt x="6261545" y="771256"/>
                  <a:pt x="6257259" y="766970"/>
                  <a:pt x="6257259" y="760493"/>
                </a:cubicBezTo>
                <a:lnTo>
                  <a:pt x="6257259" y="741157"/>
                </a:lnTo>
                <a:cubicBezTo>
                  <a:pt x="6257259" y="734775"/>
                  <a:pt x="6261545" y="730489"/>
                  <a:pt x="6267927" y="730489"/>
                </a:cubicBezTo>
                <a:lnTo>
                  <a:pt x="6294692" y="730489"/>
                </a:lnTo>
                <a:cubicBezTo>
                  <a:pt x="6311837" y="730489"/>
                  <a:pt x="6321457" y="720869"/>
                  <a:pt x="6321457" y="703724"/>
                </a:cubicBezTo>
                <a:lnTo>
                  <a:pt x="6321457" y="403401"/>
                </a:lnTo>
                <a:cubicBezTo>
                  <a:pt x="6321457" y="323010"/>
                  <a:pt x="6287167" y="276813"/>
                  <a:pt x="6216396" y="276813"/>
                </a:cubicBezTo>
                <a:cubicBezTo>
                  <a:pt x="6169152" y="276813"/>
                  <a:pt x="6132767" y="302531"/>
                  <a:pt x="6102763" y="330439"/>
                </a:cubicBezTo>
                <a:cubicBezTo>
                  <a:pt x="6092000" y="340059"/>
                  <a:pt x="6088761" y="350822"/>
                  <a:pt x="6088761" y="363681"/>
                </a:cubicBezTo>
                <a:lnTo>
                  <a:pt x="6088761" y="703724"/>
                </a:lnTo>
                <a:cubicBezTo>
                  <a:pt x="6088761" y="720869"/>
                  <a:pt x="6098382" y="730489"/>
                  <a:pt x="6115527" y="730489"/>
                </a:cubicBezTo>
                <a:lnTo>
                  <a:pt x="6141244" y="730489"/>
                </a:lnTo>
                <a:cubicBezTo>
                  <a:pt x="6147626" y="730489"/>
                  <a:pt x="6152008" y="734775"/>
                  <a:pt x="6152008" y="741157"/>
                </a:cubicBezTo>
                <a:lnTo>
                  <a:pt x="6152008" y="760493"/>
                </a:lnTo>
                <a:cubicBezTo>
                  <a:pt x="6152198" y="766874"/>
                  <a:pt x="6147816" y="771161"/>
                  <a:pt x="6141434" y="771161"/>
                </a:cubicBezTo>
                <a:close/>
              </a:path>
            </a:pathLst>
          </a:custGeom>
          <a:solidFill>
            <a:schemeClr val="bg1"/>
          </a:solidFill>
          <a:ln w="9525" cap="flat">
            <a:noFill/>
            <a:prstDash val="solid"/>
            <a:miter/>
          </a:ln>
        </p:spPr>
        <p:txBody>
          <a:bodyPr rtlCol="0" anchor="ctr"/>
          <a:lstStyle/>
          <a:p>
            <a:endParaRPr lang="sv-SE"/>
          </a:p>
        </p:txBody>
      </p:sp>
    </p:spTree>
    <p:extLst>
      <p:ext uri="{BB962C8B-B14F-4D97-AF65-F5344CB8AC3E}">
        <p14:creationId xmlns:p14="http://schemas.microsoft.com/office/powerpoint/2010/main" val="1950984119"/>
      </p:ext>
    </p:extLst>
  </p:cSld>
  <p:clrMapOvr>
    <a:masterClrMapping/>
  </p:clrMapOvr>
  <p:extLst>
    <p:ext uri="{DCECCB84-F9BA-43D5-87BE-67443E8EF086}">
      <p15:sldGuideLst xmlns:p15="http://schemas.microsoft.com/office/powerpoint/2012/main">
        <p15:guide id="1" pos="574">
          <p15:clr>
            <a:srgbClr val="FBAE40"/>
          </p15:clr>
        </p15:guide>
        <p15:guide id="2" pos="5881">
          <p15:clr>
            <a:srgbClr val="FBAE40"/>
          </p15:clr>
        </p15:guide>
        <p15:guide id="3" orient="horz" pos="2092">
          <p15:clr>
            <a:srgbClr val="FBAE40"/>
          </p15:clr>
        </p15:guide>
        <p15:guide id="4" orient="horz" pos="2772">
          <p15:clr>
            <a:srgbClr val="FBAE40"/>
          </p15:clr>
        </p15:guide>
        <p15:guide id="5" orient="horz" pos="286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vå kolumner_Mörk/Lju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4D7F76C-DF16-1936-5AFB-94616FBA50CE}"/>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a:xfrm>
            <a:off x="695326" y="692150"/>
            <a:ext cx="4679950" cy="757238"/>
          </a:xfrm>
        </p:spPr>
        <p:txBody>
          <a:bodyPr/>
          <a:lstStyle>
            <a:lvl1pPr>
              <a:defRPr>
                <a:solidFill>
                  <a:schemeClr val="bg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95326" y="1808163"/>
            <a:ext cx="4679950" cy="37449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816725" y="1825625"/>
            <a:ext cx="4679949" cy="37299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2024-09-09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0" name="Platshållare för text 2">
            <a:extLst>
              <a:ext uri="{FF2B5EF4-FFF2-40B4-BE49-F238E27FC236}">
                <a16:creationId xmlns:a16="http://schemas.microsoft.com/office/drawing/2014/main" id="{CDB49263-4F80-D1DD-C74B-1D0A5B8E38E8}"/>
              </a:ext>
            </a:extLst>
          </p:cNvPr>
          <p:cNvSpPr>
            <a:spLocks noGrp="1"/>
          </p:cNvSpPr>
          <p:nvPr>
            <p:ph type="body" idx="13"/>
          </p:nvPr>
        </p:nvSpPr>
        <p:spPr>
          <a:xfrm>
            <a:off x="6816725" y="692150"/>
            <a:ext cx="4679950" cy="757238"/>
          </a:xfrm>
        </p:spPr>
        <p:txBody>
          <a:bodyPr anchor="t"/>
          <a:lstStyle>
            <a:lvl1pPr marL="0" indent="0">
              <a:spcBef>
                <a:spcPts val="0"/>
              </a:spcBef>
              <a:spcAft>
                <a:spcPts val="0"/>
              </a:spcAft>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Tree>
    <p:extLst>
      <p:ext uri="{BB962C8B-B14F-4D97-AF65-F5344CB8AC3E}">
        <p14:creationId xmlns:p14="http://schemas.microsoft.com/office/powerpoint/2010/main" val="2618457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vå kolumner_Ljus/Mörk">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4D7F76C-DF16-1936-5AFB-94616FBA50CE}"/>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a:xfrm>
            <a:off x="695326" y="692150"/>
            <a:ext cx="4679950" cy="757238"/>
          </a:xfrm>
        </p:spPr>
        <p:txBody>
          <a:bodyPr/>
          <a:lstStyle>
            <a:lvl1pPr>
              <a:defRPr>
                <a:solidFill>
                  <a:schemeClr val="bg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95326" y="1808163"/>
            <a:ext cx="4679950" cy="37449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816725" y="1825625"/>
            <a:ext cx="4679949" cy="37299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2024-09-09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0" name="Platshållare för text 2">
            <a:extLst>
              <a:ext uri="{FF2B5EF4-FFF2-40B4-BE49-F238E27FC236}">
                <a16:creationId xmlns:a16="http://schemas.microsoft.com/office/drawing/2014/main" id="{CDB49263-4F80-D1DD-C74B-1D0A5B8E38E8}"/>
              </a:ext>
            </a:extLst>
          </p:cNvPr>
          <p:cNvSpPr>
            <a:spLocks noGrp="1"/>
          </p:cNvSpPr>
          <p:nvPr>
            <p:ph type="body" idx="13"/>
          </p:nvPr>
        </p:nvSpPr>
        <p:spPr>
          <a:xfrm>
            <a:off x="6816725" y="692150"/>
            <a:ext cx="4679950" cy="757238"/>
          </a:xfrm>
        </p:spPr>
        <p:txBody>
          <a:bodyPr anchor="t"/>
          <a:lstStyle>
            <a:lvl1pPr marL="0" indent="0">
              <a:spcBef>
                <a:spcPts val="0"/>
              </a:spcBef>
              <a:spcAft>
                <a:spcPts val="0"/>
              </a:spcAft>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5" name="Bild 5">
            <a:extLst>
              <a:ext uri="{FF2B5EF4-FFF2-40B4-BE49-F238E27FC236}">
                <a16:creationId xmlns:a16="http://schemas.microsoft.com/office/drawing/2014/main" id="{10B2B247-79D0-61E0-9CD1-240654E8A103}"/>
              </a:ext>
            </a:extLst>
          </p:cNvPr>
          <p:cNvSpPr/>
          <p:nvPr userDrawn="1"/>
        </p:nvSpPr>
        <p:spPr>
          <a:xfrm>
            <a:off x="9685178" y="6142576"/>
            <a:ext cx="1951200" cy="237600"/>
          </a:xfrm>
          <a:custGeom>
            <a:avLst/>
            <a:gdLst>
              <a:gd name="connsiteX0" fmla="*/ 229457 w 6486715"/>
              <a:gd name="connsiteY0" fmla="*/ 36497 h 782019"/>
              <a:gd name="connsiteX1" fmla="*/ 115824 w 6486715"/>
              <a:gd name="connsiteY1" fmla="*/ 168419 h 782019"/>
              <a:gd name="connsiteX2" fmla="*/ 522351 w 6486715"/>
              <a:gd name="connsiteY2" fmla="*/ 557705 h 782019"/>
              <a:gd name="connsiteX3" fmla="*/ 262795 w 6486715"/>
              <a:gd name="connsiteY3" fmla="*/ 781924 h 782019"/>
              <a:gd name="connsiteX4" fmla="*/ 12859 w 6486715"/>
              <a:gd name="connsiteY4" fmla="*/ 692865 h 782019"/>
              <a:gd name="connsiteX5" fmla="*/ 0 w 6486715"/>
              <a:gd name="connsiteY5" fmla="*/ 659623 h 782019"/>
              <a:gd name="connsiteX6" fmla="*/ 0 w 6486715"/>
              <a:gd name="connsiteY6" fmla="*/ 572755 h 782019"/>
              <a:gd name="connsiteX7" fmla="*/ 26765 w 6486715"/>
              <a:gd name="connsiteY7" fmla="*/ 545990 h 782019"/>
              <a:gd name="connsiteX8" fmla="*/ 50387 w 6486715"/>
              <a:gd name="connsiteY8" fmla="*/ 545990 h 782019"/>
              <a:gd name="connsiteX9" fmla="*/ 80391 w 6486715"/>
              <a:gd name="connsiteY9" fmla="*/ 568564 h 782019"/>
              <a:gd name="connsiteX10" fmla="*/ 272415 w 6486715"/>
              <a:gd name="connsiteY10" fmla="*/ 736966 h 782019"/>
              <a:gd name="connsiteX11" fmla="*/ 425768 w 6486715"/>
              <a:gd name="connsiteY11" fmla="*/ 586757 h 782019"/>
              <a:gd name="connsiteX12" fmla="*/ 24670 w 6486715"/>
              <a:gd name="connsiteY12" fmla="*/ 207090 h 782019"/>
              <a:gd name="connsiteX13" fmla="*/ 227362 w 6486715"/>
              <a:gd name="connsiteY13" fmla="*/ 112 h 782019"/>
              <a:gd name="connsiteX14" fmla="*/ 255270 w 6486715"/>
              <a:gd name="connsiteY14" fmla="*/ 16209 h 782019"/>
              <a:gd name="connsiteX15" fmla="*/ 229457 w 6486715"/>
              <a:gd name="connsiteY15" fmla="*/ 36497 h 782019"/>
              <a:gd name="connsiteX16" fmla="*/ 307753 w 6486715"/>
              <a:gd name="connsiteY16" fmla="*/ 129842 h 782019"/>
              <a:gd name="connsiteX17" fmla="*/ 374237 w 6486715"/>
              <a:gd name="connsiteY17" fmla="*/ 196327 h 782019"/>
              <a:gd name="connsiteX18" fmla="*/ 446151 w 6486715"/>
              <a:gd name="connsiteY18" fmla="*/ 121270 h 782019"/>
              <a:gd name="connsiteX19" fmla="*/ 347472 w 6486715"/>
              <a:gd name="connsiteY19" fmla="*/ 9732 h 782019"/>
              <a:gd name="connsiteX20" fmla="*/ 331375 w 6486715"/>
              <a:gd name="connsiteY20" fmla="*/ 24686 h 782019"/>
              <a:gd name="connsiteX21" fmla="*/ 342043 w 6486715"/>
              <a:gd name="connsiteY21" fmla="*/ 53642 h 782019"/>
              <a:gd name="connsiteX22" fmla="*/ 307753 w 6486715"/>
              <a:gd name="connsiteY22" fmla="*/ 129842 h 782019"/>
              <a:gd name="connsiteX23" fmla="*/ 1081088 w 6486715"/>
              <a:gd name="connsiteY23" fmla="*/ 224140 h 782019"/>
              <a:gd name="connsiteX24" fmla="*/ 1081088 w 6486715"/>
              <a:gd name="connsiteY24" fmla="*/ 243476 h 782019"/>
              <a:gd name="connsiteX25" fmla="*/ 1070324 w 6486715"/>
              <a:gd name="connsiteY25" fmla="*/ 254239 h 782019"/>
              <a:gd name="connsiteX26" fmla="*/ 1040321 w 6486715"/>
              <a:gd name="connsiteY26" fmla="*/ 254239 h 782019"/>
              <a:gd name="connsiteX27" fmla="*/ 1009174 w 6486715"/>
              <a:gd name="connsiteY27" fmla="*/ 275670 h 782019"/>
              <a:gd name="connsiteX28" fmla="*/ 818293 w 6486715"/>
              <a:gd name="connsiteY28" fmla="*/ 766874 h 782019"/>
              <a:gd name="connsiteX29" fmla="*/ 806482 w 6486715"/>
              <a:gd name="connsiteY29" fmla="*/ 775447 h 782019"/>
              <a:gd name="connsiteX30" fmla="*/ 763619 w 6486715"/>
              <a:gd name="connsiteY30" fmla="*/ 775447 h 782019"/>
              <a:gd name="connsiteX31" fmla="*/ 751808 w 6486715"/>
              <a:gd name="connsiteY31" fmla="*/ 766874 h 782019"/>
              <a:gd name="connsiteX32" fmla="*/ 559880 w 6486715"/>
              <a:gd name="connsiteY32" fmla="*/ 275670 h 782019"/>
              <a:gd name="connsiteX33" fmla="*/ 528733 w 6486715"/>
              <a:gd name="connsiteY33" fmla="*/ 254239 h 782019"/>
              <a:gd name="connsiteX34" fmla="*/ 499777 w 6486715"/>
              <a:gd name="connsiteY34" fmla="*/ 254239 h 782019"/>
              <a:gd name="connsiteX35" fmla="*/ 489109 w 6486715"/>
              <a:gd name="connsiteY35" fmla="*/ 243476 h 782019"/>
              <a:gd name="connsiteX36" fmla="*/ 489109 w 6486715"/>
              <a:gd name="connsiteY36" fmla="*/ 224140 h 782019"/>
              <a:gd name="connsiteX37" fmla="*/ 499777 w 6486715"/>
              <a:gd name="connsiteY37" fmla="*/ 213472 h 782019"/>
              <a:gd name="connsiteX38" fmla="*/ 742188 w 6486715"/>
              <a:gd name="connsiteY38" fmla="*/ 213472 h 782019"/>
              <a:gd name="connsiteX39" fmla="*/ 752951 w 6486715"/>
              <a:gd name="connsiteY39" fmla="*/ 224140 h 782019"/>
              <a:gd name="connsiteX40" fmla="*/ 752951 w 6486715"/>
              <a:gd name="connsiteY40" fmla="*/ 243476 h 782019"/>
              <a:gd name="connsiteX41" fmla="*/ 742188 w 6486715"/>
              <a:gd name="connsiteY41" fmla="*/ 254239 h 782019"/>
              <a:gd name="connsiteX42" fmla="*/ 707898 w 6486715"/>
              <a:gd name="connsiteY42" fmla="*/ 254239 h 782019"/>
              <a:gd name="connsiteX43" fmla="*/ 686467 w 6486715"/>
              <a:gd name="connsiteY43" fmla="*/ 285290 h 782019"/>
              <a:gd name="connsiteX44" fmla="*/ 799052 w 6486715"/>
              <a:gd name="connsiteY44" fmla="*/ 584566 h 782019"/>
              <a:gd name="connsiteX45" fmla="*/ 834485 w 6486715"/>
              <a:gd name="connsiteY45" fmla="*/ 584566 h 782019"/>
              <a:gd name="connsiteX46" fmla="*/ 942785 w 6486715"/>
              <a:gd name="connsiteY46" fmla="*/ 285290 h 782019"/>
              <a:gd name="connsiteX47" fmla="*/ 920306 w 6486715"/>
              <a:gd name="connsiteY47" fmla="*/ 254239 h 782019"/>
              <a:gd name="connsiteX48" fmla="*/ 883825 w 6486715"/>
              <a:gd name="connsiteY48" fmla="*/ 254239 h 782019"/>
              <a:gd name="connsiteX49" fmla="*/ 873157 w 6486715"/>
              <a:gd name="connsiteY49" fmla="*/ 243476 h 782019"/>
              <a:gd name="connsiteX50" fmla="*/ 873157 w 6486715"/>
              <a:gd name="connsiteY50" fmla="*/ 224140 h 782019"/>
              <a:gd name="connsiteX51" fmla="*/ 883825 w 6486715"/>
              <a:gd name="connsiteY51" fmla="*/ 213472 h 782019"/>
              <a:gd name="connsiteX52" fmla="*/ 1070420 w 6486715"/>
              <a:gd name="connsiteY52" fmla="*/ 213472 h 782019"/>
              <a:gd name="connsiteX53" fmla="*/ 1081088 w 6486715"/>
              <a:gd name="connsiteY53" fmla="*/ 224140 h 782019"/>
              <a:gd name="connsiteX54" fmla="*/ 1531525 w 6486715"/>
              <a:gd name="connsiteY54" fmla="*/ 664957 h 782019"/>
              <a:gd name="connsiteX55" fmla="*/ 1325594 w 6486715"/>
              <a:gd name="connsiteY55" fmla="*/ 781924 h 782019"/>
              <a:gd name="connsiteX56" fmla="*/ 1058513 w 6486715"/>
              <a:gd name="connsiteY56" fmla="*/ 500841 h 782019"/>
              <a:gd name="connsiteX57" fmla="*/ 1332071 w 6486715"/>
              <a:gd name="connsiteY57" fmla="*/ 202709 h 782019"/>
              <a:gd name="connsiteX58" fmla="*/ 1556195 w 6486715"/>
              <a:gd name="connsiteY58" fmla="*/ 452645 h 782019"/>
              <a:gd name="connsiteX59" fmla="*/ 1530477 w 6486715"/>
              <a:gd name="connsiteY59" fmla="*/ 480553 h 782019"/>
              <a:gd name="connsiteX60" fmla="*/ 1196912 w 6486715"/>
              <a:gd name="connsiteY60" fmla="*/ 480553 h 782019"/>
              <a:gd name="connsiteX61" fmla="*/ 1170146 w 6486715"/>
              <a:gd name="connsiteY61" fmla="*/ 508366 h 782019"/>
              <a:gd name="connsiteX62" fmla="*/ 1338548 w 6486715"/>
              <a:gd name="connsiteY62" fmla="*/ 699247 h 782019"/>
              <a:gd name="connsiteX63" fmla="*/ 1501521 w 6486715"/>
              <a:gd name="connsiteY63" fmla="*/ 640287 h 782019"/>
              <a:gd name="connsiteX64" fmla="*/ 1531525 w 6486715"/>
              <a:gd name="connsiteY64" fmla="*/ 632762 h 782019"/>
              <a:gd name="connsiteX65" fmla="*/ 1531525 w 6486715"/>
              <a:gd name="connsiteY65" fmla="*/ 664957 h 782019"/>
              <a:gd name="connsiteX66" fmla="*/ 1177576 w 6486715"/>
              <a:gd name="connsiteY66" fmla="*/ 399019 h 782019"/>
              <a:gd name="connsiteX67" fmla="*/ 1202246 w 6486715"/>
              <a:gd name="connsiteY67" fmla="*/ 429023 h 782019"/>
              <a:gd name="connsiteX68" fmla="*/ 1425321 w 6486715"/>
              <a:gd name="connsiteY68" fmla="*/ 429023 h 782019"/>
              <a:gd name="connsiteX69" fmla="*/ 1452086 w 6486715"/>
              <a:gd name="connsiteY69" fmla="*/ 399019 h 782019"/>
              <a:gd name="connsiteX70" fmla="*/ 1327595 w 6486715"/>
              <a:gd name="connsiteY70" fmla="*/ 247762 h 782019"/>
              <a:gd name="connsiteX71" fmla="*/ 1177576 w 6486715"/>
              <a:gd name="connsiteY71" fmla="*/ 399019 h 782019"/>
              <a:gd name="connsiteX72" fmla="*/ 1816894 w 6486715"/>
              <a:gd name="connsiteY72" fmla="*/ 771161 h 782019"/>
              <a:gd name="connsiteX73" fmla="*/ 1608868 w 6486715"/>
              <a:gd name="connsiteY73" fmla="*/ 771161 h 782019"/>
              <a:gd name="connsiteX74" fmla="*/ 1598105 w 6486715"/>
              <a:gd name="connsiteY74" fmla="*/ 760397 h 782019"/>
              <a:gd name="connsiteX75" fmla="*/ 1598105 w 6486715"/>
              <a:gd name="connsiteY75" fmla="*/ 741062 h 782019"/>
              <a:gd name="connsiteX76" fmla="*/ 1608868 w 6486715"/>
              <a:gd name="connsiteY76" fmla="*/ 730394 h 782019"/>
              <a:gd name="connsiteX77" fmla="*/ 1635633 w 6486715"/>
              <a:gd name="connsiteY77" fmla="*/ 730394 h 782019"/>
              <a:gd name="connsiteX78" fmla="*/ 1662398 w 6486715"/>
              <a:gd name="connsiteY78" fmla="*/ 703628 h 782019"/>
              <a:gd name="connsiteX79" fmla="*/ 1662398 w 6486715"/>
              <a:gd name="connsiteY79" fmla="*/ 338916 h 782019"/>
              <a:gd name="connsiteX80" fmla="*/ 1645253 w 6486715"/>
              <a:gd name="connsiteY80" fmla="*/ 306722 h 782019"/>
              <a:gd name="connsiteX81" fmla="*/ 1600200 w 6486715"/>
              <a:gd name="connsiteY81" fmla="*/ 275670 h 782019"/>
              <a:gd name="connsiteX82" fmla="*/ 1593818 w 6486715"/>
              <a:gd name="connsiteY82" fmla="*/ 262811 h 782019"/>
              <a:gd name="connsiteX83" fmla="*/ 1602391 w 6486715"/>
              <a:gd name="connsiteY83" fmla="*/ 252143 h 782019"/>
              <a:gd name="connsiteX84" fmla="*/ 1733264 w 6486715"/>
              <a:gd name="connsiteY84" fmla="*/ 208138 h 782019"/>
              <a:gd name="connsiteX85" fmla="*/ 1764316 w 6486715"/>
              <a:gd name="connsiteY85" fmla="*/ 229569 h 782019"/>
              <a:gd name="connsiteX86" fmla="*/ 1764316 w 6486715"/>
              <a:gd name="connsiteY86" fmla="*/ 248905 h 782019"/>
              <a:gd name="connsiteX87" fmla="*/ 1794320 w 6486715"/>
              <a:gd name="connsiteY87" fmla="*/ 260716 h 782019"/>
              <a:gd name="connsiteX88" fmla="*/ 1940243 w 6486715"/>
              <a:gd name="connsiteY88" fmla="*/ 201756 h 782019"/>
              <a:gd name="connsiteX89" fmla="*/ 2098929 w 6486715"/>
              <a:gd name="connsiteY89" fmla="*/ 393780 h 782019"/>
              <a:gd name="connsiteX90" fmla="*/ 2098929 w 6486715"/>
              <a:gd name="connsiteY90" fmla="*/ 703724 h 782019"/>
              <a:gd name="connsiteX91" fmla="*/ 2125694 w 6486715"/>
              <a:gd name="connsiteY91" fmla="*/ 730489 h 782019"/>
              <a:gd name="connsiteX92" fmla="*/ 2151412 w 6486715"/>
              <a:gd name="connsiteY92" fmla="*/ 730489 h 782019"/>
              <a:gd name="connsiteX93" fmla="*/ 2162175 w 6486715"/>
              <a:gd name="connsiteY93" fmla="*/ 741157 h 782019"/>
              <a:gd name="connsiteX94" fmla="*/ 2162175 w 6486715"/>
              <a:gd name="connsiteY94" fmla="*/ 760493 h 782019"/>
              <a:gd name="connsiteX95" fmla="*/ 2151412 w 6486715"/>
              <a:gd name="connsiteY95" fmla="*/ 771256 h 782019"/>
              <a:gd name="connsiteX96" fmla="*/ 1943386 w 6486715"/>
              <a:gd name="connsiteY96" fmla="*/ 771256 h 782019"/>
              <a:gd name="connsiteX97" fmla="*/ 1932718 w 6486715"/>
              <a:gd name="connsiteY97" fmla="*/ 760493 h 782019"/>
              <a:gd name="connsiteX98" fmla="*/ 1932718 w 6486715"/>
              <a:gd name="connsiteY98" fmla="*/ 741157 h 782019"/>
              <a:gd name="connsiteX99" fmla="*/ 1943386 w 6486715"/>
              <a:gd name="connsiteY99" fmla="*/ 730489 h 782019"/>
              <a:gd name="connsiteX100" fmla="*/ 1970151 w 6486715"/>
              <a:gd name="connsiteY100" fmla="*/ 730489 h 782019"/>
              <a:gd name="connsiteX101" fmla="*/ 1996916 w 6486715"/>
              <a:gd name="connsiteY101" fmla="*/ 703724 h 782019"/>
              <a:gd name="connsiteX102" fmla="*/ 1996916 w 6486715"/>
              <a:gd name="connsiteY102" fmla="*/ 403401 h 782019"/>
              <a:gd name="connsiteX103" fmla="*/ 1891856 w 6486715"/>
              <a:gd name="connsiteY103" fmla="*/ 276813 h 782019"/>
              <a:gd name="connsiteX104" fmla="*/ 1778222 w 6486715"/>
              <a:gd name="connsiteY104" fmla="*/ 330439 h 782019"/>
              <a:gd name="connsiteX105" fmla="*/ 1764221 w 6486715"/>
              <a:gd name="connsiteY105" fmla="*/ 363681 h 782019"/>
              <a:gd name="connsiteX106" fmla="*/ 1764221 w 6486715"/>
              <a:gd name="connsiteY106" fmla="*/ 703724 h 782019"/>
              <a:gd name="connsiteX107" fmla="*/ 1790986 w 6486715"/>
              <a:gd name="connsiteY107" fmla="*/ 730489 h 782019"/>
              <a:gd name="connsiteX108" fmla="*/ 1816703 w 6486715"/>
              <a:gd name="connsiteY108" fmla="*/ 730489 h 782019"/>
              <a:gd name="connsiteX109" fmla="*/ 1827467 w 6486715"/>
              <a:gd name="connsiteY109" fmla="*/ 741157 h 782019"/>
              <a:gd name="connsiteX110" fmla="*/ 1827467 w 6486715"/>
              <a:gd name="connsiteY110" fmla="*/ 760493 h 782019"/>
              <a:gd name="connsiteX111" fmla="*/ 1816894 w 6486715"/>
              <a:gd name="connsiteY111" fmla="*/ 771161 h 782019"/>
              <a:gd name="connsiteX112" fmla="*/ 2299526 w 6486715"/>
              <a:gd name="connsiteY112" fmla="*/ 326057 h 782019"/>
              <a:gd name="connsiteX113" fmla="*/ 2616994 w 6486715"/>
              <a:gd name="connsiteY113" fmla="*/ 607045 h 782019"/>
              <a:gd name="connsiteX114" fmla="*/ 2398205 w 6486715"/>
              <a:gd name="connsiteY114" fmla="*/ 781924 h 782019"/>
              <a:gd name="connsiteX115" fmla="*/ 2228755 w 6486715"/>
              <a:gd name="connsiteY115" fmla="*/ 731442 h 782019"/>
              <a:gd name="connsiteX116" fmla="*/ 2212658 w 6486715"/>
              <a:gd name="connsiteY116" fmla="*/ 698199 h 782019"/>
              <a:gd name="connsiteX117" fmla="*/ 2212658 w 6486715"/>
              <a:gd name="connsiteY117" fmla="*/ 621999 h 782019"/>
              <a:gd name="connsiteX118" fmla="*/ 2239518 w 6486715"/>
              <a:gd name="connsiteY118" fmla="*/ 595234 h 782019"/>
              <a:gd name="connsiteX119" fmla="*/ 2245900 w 6486715"/>
              <a:gd name="connsiteY119" fmla="*/ 595234 h 782019"/>
              <a:gd name="connsiteX120" fmla="*/ 2275904 w 6486715"/>
              <a:gd name="connsiteY120" fmla="*/ 617808 h 782019"/>
              <a:gd name="connsiteX121" fmla="*/ 2418493 w 6486715"/>
              <a:gd name="connsiteY121" fmla="*/ 736871 h 782019"/>
              <a:gd name="connsiteX122" fmla="*/ 2536508 w 6486715"/>
              <a:gd name="connsiteY122" fmla="*/ 632858 h 782019"/>
              <a:gd name="connsiteX123" fmla="*/ 2224373 w 6486715"/>
              <a:gd name="connsiteY123" fmla="*/ 366920 h 782019"/>
              <a:gd name="connsiteX124" fmla="*/ 2414207 w 6486715"/>
              <a:gd name="connsiteY124" fmla="*/ 202804 h 782019"/>
              <a:gd name="connsiteX125" fmla="*/ 2552605 w 6486715"/>
              <a:gd name="connsiteY125" fmla="*/ 227474 h 782019"/>
              <a:gd name="connsiteX126" fmla="*/ 2571941 w 6486715"/>
              <a:gd name="connsiteY126" fmla="*/ 258525 h 782019"/>
              <a:gd name="connsiteX127" fmla="*/ 2571941 w 6486715"/>
              <a:gd name="connsiteY127" fmla="*/ 328248 h 782019"/>
              <a:gd name="connsiteX128" fmla="*/ 2546223 w 6486715"/>
              <a:gd name="connsiteY128" fmla="*/ 355013 h 782019"/>
              <a:gd name="connsiteX129" fmla="*/ 2544128 w 6486715"/>
              <a:gd name="connsiteY129" fmla="*/ 355013 h 782019"/>
              <a:gd name="connsiteX130" fmla="*/ 2515172 w 6486715"/>
              <a:gd name="connsiteY130" fmla="*/ 335678 h 782019"/>
              <a:gd name="connsiteX131" fmla="*/ 2392871 w 6486715"/>
              <a:gd name="connsiteY131" fmla="*/ 247762 h 782019"/>
              <a:gd name="connsiteX132" fmla="*/ 2299526 w 6486715"/>
              <a:gd name="connsiteY132" fmla="*/ 326057 h 782019"/>
              <a:gd name="connsiteX133" fmla="*/ 2695289 w 6486715"/>
              <a:gd name="connsiteY133" fmla="*/ 102982 h 782019"/>
              <a:gd name="connsiteX134" fmla="*/ 2650236 w 6486715"/>
              <a:gd name="connsiteY134" fmla="*/ 71835 h 782019"/>
              <a:gd name="connsiteX135" fmla="*/ 2643854 w 6486715"/>
              <a:gd name="connsiteY135" fmla="*/ 58976 h 782019"/>
              <a:gd name="connsiteX136" fmla="*/ 2652427 w 6486715"/>
              <a:gd name="connsiteY136" fmla="*/ 48308 h 782019"/>
              <a:gd name="connsiteX137" fmla="*/ 2783301 w 6486715"/>
              <a:gd name="connsiteY137" fmla="*/ 4303 h 782019"/>
              <a:gd name="connsiteX138" fmla="*/ 2814352 w 6486715"/>
              <a:gd name="connsiteY138" fmla="*/ 25734 h 782019"/>
              <a:gd name="connsiteX139" fmla="*/ 2814352 w 6486715"/>
              <a:gd name="connsiteY139" fmla="*/ 466551 h 782019"/>
              <a:gd name="connsiteX140" fmla="*/ 2847594 w 6486715"/>
              <a:gd name="connsiteY140" fmla="*/ 479410 h 782019"/>
              <a:gd name="connsiteX141" fmla="*/ 3012758 w 6486715"/>
              <a:gd name="connsiteY141" fmla="*/ 298149 h 782019"/>
              <a:gd name="connsiteX142" fmla="*/ 2997708 w 6486715"/>
              <a:gd name="connsiteY142" fmla="*/ 264907 h 782019"/>
              <a:gd name="connsiteX143" fmla="*/ 2976277 w 6486715"/>
              <a:gd name="connsiteY143" fmla="*/ 264907 h 782019"/>
              <a:gd name="connsiteX144" fmla="*/ 2965514 w 6486715"/>
              <a:gd name="connsiteY144" fmla="*/ 254239 h 782019"/>
              <a:gd name="connsiteX145" fmla="*/ 2965514 w 6486715"/>
              <a:gd name="connsiteY145" fmla="*/ 224235 h 782019"/>
              <a:gd name="connsiteX146" fmla="*/ 2976277 w 6486715"/>
              <a:gd name="connsiteY146" fmla="*/ 213567 h 782019"/>
              <a:gd name="connsiteX147" fmla="*/ 3178969 w 6486715"/>
              <a:gd name="connsiteY147" fmla="*/ 213567 h 782019"/>
              <a:gd name="connsiteX148" fmla="*/ 3189732 w 6486715"/>
              <a:gd name="connsiteY148" fmla="*/ 224235 h 782019"/>
              <a:gd name="connsiteX149" fmla="*/ 3189732 w 6486715"/>
              <a:gd name="connsiteY149" fmla="*/ 254239 h 782019"/>
              <a:gd name="connsiteX150" fmla="*/ 3178969 w 6486715"/>
              <a:gd name="connsiteY150" fmla="*/ 264907 h 782019"/>
              <a:gd name="connsiteX151" fmla="*/ 3141440 w 6486715"/>
              <a:gd name="connsiteY151" fmla="*/ 264907 h 782019"/>
              <a:gd name="connsiteX152" fmla="*/ 3109246 w 6486715"/>
              <a:gd name="connsiteY152" fmla="*/ 279956 h 782019"/>
              <a:gd name="connsiteX153" fmla="*/ 2993422 w 6486715"/>
              <a:gd name="connsiteY153" fmla="*/ 409687 h 782019"/>
              <a:gd name="connsiteX154" fmla="*/ 2990184 w 6486715"/>
              <a:gd name="connsiteY154" fmla="*/ 447215 h 782019"/>
              <a:gd name="connsiteX155" fmla="*/ 3153251 w 6486715"/>
              <a:gd name="connsiteY155" fmla="*/ 712106 h 782019"/>
              <a:gd name="connsiteX156" fmla="*/ 3185446 w 6486715"/>
              <a:gd name="connsiteY156" fmla="*/ 730394 h 782019"/>
              <a:gd name="connsiteX157" fmla="*/ 3205829 w 6486715"/>
              <a:gd name="connsiteY157" fmla="*/ 730394 h 782019"/>
              <a:gd name="connsiteX158" fmla="*/ 3216593 w 6486715"/>
              <a:gd name="connsiteY158" fmla="*/ 741062 h 782019"/>
              <a:gd name="connsiteX159" fmla="*/ 3216593 w 6486715"/>
              <a:gd name="connsiteY159" fmla="*/ 760397 h 782019"/>
              <a:gd name="connsiteX160" fmla="*/ 3205829 w 6486715"/>
              <a:gd name="connsiteY160" fmla="*/ 771161 h 782019"/>
              <a:gd name="connsiteX161" fmla="*/ 2990279 w 6486715"/>
              <a:gd name="connsiteY161" fmla="*/ 771161 h 782019"/>
              <a:gd name="connsiteX162" fmla="*/ 2979611 w 6486715"/>
              <a:gd name="connsiteY162" fmla="*/ 760397 h 782019"/>
              <a:gd name="connsiteX163" fmla="*/ 2979611 w 6486715"/>
              <a:gd name="connsiteY163" fmla="*/ 741062 h 782019"/>
              <a:gd name="connsiteX164" fmla="*/ 2990279 w 6486715"/>
              <a:gd name="connsiteY164" fmla="*/ 730394 h 782019"/>
              <a:gd name="connsiteX165" fmla="*/ 3007424 w 6486715"/>
              <a:gd name="connsiteY165" fmla="*/ 730394 h 782019"/>
              <a:gd name="connsiteX166" fmla="*/ 3025712 w 6486715"/>
              <a:gd name="connsiteY166" fmla="*/ 698199 h 782019"/>
              <a:gd name="connsiteX167" fmla="*/ 2918460 w 6486715"/>
              <a:gd name="connsiteY167" fmla="*/ 522272 h 782019"/>
              <a:gd name="connsiteX168" fmla="*/ 2880932 w 6486715"/>
              <a:gd name="connsiteY168" fmla="*/ 517986 h 782019"/>
              <a:gd name="connsiteX169" fmla="*/ 2827306 w 6486715"/>
              <a:gd name="connsiteY169" fmla="*/ 573707 h 782019"/>
              <a:gd name="connsiteX170" fmla="*/ 2814447 w 6486715"/>
              <a:gd name="connsiteY170" fmla="*/ 606950 h 782019"/>
              <a:gd name="connsiteX171" fmla="*/ 2814447 w 6486715"/>
              <a:gd name="connsiteY171" fmla="*/ 703533 h 782019"/>
              <a:gd name="connsiteX172" fmla="*/ 2841212 w 6486715"/>
              <a:gd name="connsiteY172" fmla="*/ 730298 h 782019"/>
              <a:gd name="connsiteX173" fmla="*/ 2877693 w 6486715"/>
              <a:gd name="connsiteY173" fmla="*/ 730298 h 782019"/>
              <a:gd name="connsiteX174" fmla="*/ 2888456 w 6486715"/>
              <a:gd name="connsiteY174" fmla="*/ 740967 h 782019"/>
              <a:gd name="connsiteX175" fmla="*/ 2888456 w 6486715"/>
              <a:gd name="connsiteY175" fmla="*/ 760302 h 782019"/>
              <a:gd name="connsiteX176" fmla="*/ 2877693 w 6486715"/>
              <a:gd name="connsiteY176" fmla="*/ 771065 h 782019"/>
              <a:gd name="connsiteX177" fmla="*/ 2658904 w 6486715"/>
              <a:gd name="connsiteY177" fmla="*/ 771065 h 782019"/>
              <a:gd name="connsiteX178" fmla="*/ 2648236 w 6486715"/>
              <a:gd name="connsiteY178" fmla="*/ 760302 h 782019"/>
              <a:gd name="connsiteX179" fmla="*/ 2648236 w 6486715"/>
              <a:gd name="connsiteY179" fmla="*/ 740967 h 782019"/>
              <a:gd name="connsiteX180" fmla="*/ 2658904 w 6486715"/>
              <a:gd name="connsiteY180" fmla="*/ 730298 h 782019"/>
              <a:gd name="connsiteX181" fmla="*/ 2685764 w 6486715"/>
              <a:gd name="connsiteY181" fmla="*/ 730298 h 782019"/>
              <a:gd name="connsiteX182" fmla="*/ 2712530 w 6486715"/>
              <a:gd name="connsiteY182" fmla="*/ 703533 h 782019"/>
              <a:gd name="connsiteX183" fmla="*/ 2712530 w 6486715"/>
              <a:gd name="connsiteY183" fmla="*/ 135081 h 782019"/>
              <a:gd name="connsiteX184" fmla="*/ 2695289 w 6486715"/>
              <a:gd name="connsiteY184" fmla="*/ 102982 h 782019"/>
              <a:gd name="connsiteX185" fmla="*/ 3234785 w 6486715"/>
              <a:gd name="connsiteY185" fmla="*/ 254239 h 782019"/>
              <a:gd name="connsiteX186" fmla="*/ 3234785 w 6486715"/>
              <a:gd name="connsiteY186" fmla="*/ 224235 h 782019"/>
              <a:gd name="connsiteX187" fmla="*/ 3245453 w 6486715"/>
              <a:gd name="connsiteY187" fmla="*/ 213567 h 782019"/>
              <a:gd name="connsiteX188" fmla="*/ 3342037 w 6486715"/>
              <a:gd name="connsiteY188" fmla="*/ 95552 h 782019"/>
              <a:gd name="connsiteX189" fmla="*/ 3370993 w 6486715"/>
              <a:gd name="connsiteY189" fmla="*/ 70883 h 782019"/>
              <a:gd name="connsiteX190" fmla="*/ 3374231 w 6486715"/>
              <a:gd name="connsiteY190" fmla="*/ 70883 h 782019"/>
              <a:gd name="connsiteX191" fmla="*/ 3400997 w 6486715"/>
              <a:gd name="connsiteY191" fmla="*/ 97648 h 782019"/>
              <a:gd name="connsiteX192" fmla="*/ 3400997 w 6486715"/>
              <a:gd name="connsiteY192" fmla="*/ 186611 h 782019"/>
              <a:gd name="connsiteX193" fmla="*/ 3427762 w 6486715"/>
              <a:gd name="connsiteY193" fmla="*/ 213472 h 782019"/>
              <a:gd name="connsiteX194" fmla="*/ 3546825 w 6486715"/>
              <a:gd name="connsiteY194" fmla="*/ 213472 h 782019"/>
              <a:gd name="connsiteX195" fmla="*/ 3557588 w 6486715"/>
              <a:gd name="connsiteY195" fmla="*/ 224140 h 782019"/>
              <a:gd name="connsiteX196" fmla="*/ 3557588 w 6486715"/>
              <a:gd name="connsiteY196" fmla="*/ 254144 h 782019"/>
              <a:gd name="connsiteX197" fmla="*/ 3546825 w 6486715"/>
              <a:gd name="connsiteY197" fmla="*/ 264812 h 782019"/>
              <a:gd name="connsiteX198" fmla="*/ 3427762 w 6486715"/>
              <a:gd name="connsiteY198" fmla="*/ 264812 h 782019"/>
              <a:gd name="connsiteX199" fmla="*/ 3400997 w 6486715"/>
              <a:gd name="connsiteY199" fmla="*/ 291672 h 782019"/>
              <a:gd name="connsiteX200" fmla="*/ 3400997 w 6486715"/>
              <a:gd name="connsiteY200" fmla="*/ 623047 h 782019"/>
              <a:gd name="connsiteX201" fmla="*/ 3477197 w 6486715"/>
              <a:gd name="connsiteY201" fmla="*/ 716392 h 782019"/>
              <a:gd name="connsiteX202" fmla="*/ 3543681 w 6486715"/>
              <a:gd name="connsiteY202" fmla="*/ 699247 h 782019"/>
              <a:gd name="connsiteX203" fmla="*/ 3576923 w 6486715"/>
              <a:gd name="connsiteY203" fmla="*/ 698199 h 782019"/>
              <a:gd name="connsiteX204" fmla="*/ 3570542 w 6486715"/>
              <a:gd name="connsiteY204" fmla="*/ 731442 h 782019"/>
              <a:gd name="connsiteX205" fmla="*/ 3436430 w 6486715"/>
              <a:gd name="connsiteY205" fmla="*/ 781924 h 782019"/>
              <a:gd name="connsiteX206" fmla="*/ 3299175 w 6486715"/>
              <a:gd name="connsiteY206" fmla="*/ 633905 h 782019"/>
              <a:gd name="connsiteX207" fmla="*/ 3299175 w 6486715"/>
              <a:gd name="connsiteY207" fmla="*/ 291768 h 782019"/>
              <a:gd name="connsiteX208" fmla="*/ 3272409 w 6486715"/>
              <a:gd name="connsiteY208" fmla="*/ 264907 h 782019"/>
              <a:gd name="connsiteX209" fmla="*/ 3245644 w 6486715"/>
              <a:gd name="connsiteY209" fmla="*/ 264907 h 782019"/>
              <a:gd name="connsiteX210" fmla="*/ 3234785 w 6486715"/>
              <a:gd name="connsiteY210" fmla="*/ 254239 h 782019"/>
              <a:gd name="connsiteX211" fmla="*/ 3951256 w 6486715"/>
              <a:gd name="connsiteY211" fmla="*/ 767922 h 782019"/>
              <a:gd name="connsiteX212" fmla="*/ 3688461 w 6486715"/>
              <a:gd name="connsiteY212" fmla="*/ 84694 h 782019"/>
              <a:gd name="connsiteX213" fmla="*/ 3657410 w 6486715"/>
              <a:gd name="connsiteY213" fmla="*/ 63263 h 782019"/>
              <a:gd name="connsiteX214" fmla="*/ 3611309 w 6486715"/>
              <a:gd name="connsiteY214" fmla="*/ 63263 h 782019"/>
              <a:gd name="connsiteX215" fmla="*/ 3600545 w 6486715"/>
              <a:gd name="connsiteY215" fmla="*/ 52499 h 782019"/>
              <a:gd name="connsiteX216" fmla="*/ 3600545 w 6486715"/>
              <a:gd name="connsiteY216" fmla="*/ 20305 h 782019"/>
              <a:gd name="connsiteX217" fmla="*/ 3611309 w 6486715"/>
              <a:gd name="connsiteY217" fmla="*/ 9637 h 782019"/>
              <a:gd name="connsiteX218" fmla="*/ 3884771 w 6486715"/>
              <a:gd name="connsiteY218" fmla="*/ 9637 h 782019"/>
              <a:gd name="connsiteX219" fmla="*/ 3895535 w 6486715"/>
              <a:gd name="connsiteY219" fmla="*/ 20305 h 782019"/>
              <a:gd name="connsiteX220" fmla="*/ 3895535 w 6486715"/>
              <a:gd name="connsiteY220" fmla="*/ 52499 h 782019"/>
              <a:gd name="connsiteX221" fmla="*/ 3884771 w 6486715"/>
              <a:gd name="connsiteY221" fmla="*/ 63263 h 782019"/>
              <a:gd name="connsiteX222" fmla="*/ 3842957 w 6486715"/>
              <a:gd name="connsiteY222" fmla="*/ 63263 h 782019"/>
              <a:gd name="connsiteX223" fmla="*/ 3821526 w 6486715"/>
              <a:gd name="connsiteY223" fmla="*/ 94314 h 782019"/>
              <a:gd name="connsiteX224" fmla="*/ 3982403 w 6486715"/>
              <a:gd name="connsiteY224" fmla="*/ 544752 h 782019"/>
              <a:gd name="connsiteX225" fmla="*/ 4017740 w 6486715"/>
              <a:gd name="connsiteY225" fmla="*/ 544752 h 782019"/>
              <a:gd name="connsiteX226" fmla="*/ 4177570 w 6486715"/>
              <a:gd name="connsiteY226" fmla="*/ 94314 h 782019"/>
              <a:gd name="connsiteX227" fmla="*/ 4156139 w 6486715"/>
              <a:gd name="connsiteY227" fmla="*/ 63263 h 782019"/>
              <a:gd name="connsiteX228" fmla="*/ 4101465 w 6486715"/>
              <a:gd name="connsiteY228" fmla="*/ 63263 h 782019"/>
              <a:gd name="connsiteX229" fmla="*/ 4090702 w 6486715"/>
              <a:gd name="connsiteY229" fmla="*/ 52499 h 782019"/>
              <a:gd name="connsiteX230" fmla="*/ 4090702 w 6486715"/>
              <a:gd name="connsiteY230" fmla="*/ 20305 h 782019"/>
              <a:gd name="connsiteX231" fmla="*/ 4101465 w 6486715"/>
              <a:gd name="connsiteY231" fmla="*/ 9637 h 782019"/>
              <a:gd name="connsiteX232" fmla="*/ 4337400 w 6486715"/>
              <a:gd name="connsiteY232" fmla="*/ 9637 h 782019"/>
              <a:gd name="connsiteX233" fmla="*/ 4348068 w 6486715"/>
              <a:gd name="connsiteY233" fmla="*/ 20305 h 782019"/>
              <a:gd name="connsiteX234" fmla="*/ 4348068 w 6486715"/>
              <a:gd name="connsiteY234" fmla="*/ 52499 h 782019"/>
              <a:gd name="connsiteX235" fmla="*/ 4337400 w 6486715"/>
              <a:gd name="connsiteY235" fmla="*/ 63263 h 782019"/>
              <a:gd name="connsiteX236" fmla="*/ 4293394 w 6486715"/>
              <a:gd name="connsiteY236" fmla="*/ 63263 h 782019"/>
              <a:gd name="connsiteX237" fmla="*/ 4262247 w 6486715"/>
              <a:gd name="connsiteY237" fmla="*/ 84694 h 782019"/>
              <a:gd name="connsiteX238" fmla="*/ 4002691 w 6486715"/>
              <a:gd name="connsiteY238" fmla="*/ 767922 h 782019"/>
              <a:gd name="connsiteX239" fmla="*/ 3990880 w 6486715"/>
              <a:gd name="connsiteY239" fmla="*/ 776495 h 782019"/>
              <a:gd name="connsiteX240" fmla="*/ 3962972 w 6486715"/>
              <a:gd name="connsiteY240" fmla="*/ 776495 h 782019"/>
              <a:gd name="connsiteX241" fmla="*/ 3951256 w 6486715"/>
              <a:gd name="connsiteY241" fmla="*/ 767922 h 782019"/>
              <a:gd name="connsiteX242" fmla="*/ 4545425 w 6486715"/>
              <a:gd name="connsiteY242" fmla="*/ 710010 h 782019"/>
              <a:gd name="connsiteX243" fmla="*/ 4520756 w 6486715"/>
              <a:gd name="connsiteY243" fmla="*/ 704676 h 782019"/>
              <a:gd name="connsiteX244" fmla="*/ 4377023 w 6486715"/>
              <a:gd name="connsiteY244" fmla="*/ 781924 h 782019"/>
              <a:gd name="connsiteX245" fmla="*/ 4232243 w 6486715"/>
              <a:gd name="connsiteY245" fmla="*/ 645717 h 782019"/>
              <a:gd name="connsiteX246" fmla="*/ 4509993 w 6486715"/>
              <a:gd name="connsiteY246" fmla="*/ 447311 h 782019"/>
              <a:gd name="connsiteX247" fmla="*/ 4533614 w 6486715"/>
              <a:gd name="connsiteY247" fmla="*/ 418355 h 782019"/>
              <a:gd name="connsiteX248" fmla="*/ 4533614 w 6486715"/>
              <a:gd name="connsiteY248" fmla="*/ 353966 h 782019"/>
              <a:gd name="connsiteX249" fmla="*/ 4482084 w 6486715"/>
              <a:gd name="connsiteY249" fmla="*/ 239189 h 782019"/>
              <a:gd name="connsiteX250" fmla="*/ 4458462 w 6486715"/>
              <a:gd name="connsiteY250" fmla="*/ 217758 h 782019"/>
              <a:gd name="connsiteX251" fmla="*/ 4486371 w 6486715"/>
              <a:gd name="connsiteY251" fmla="*/ 202709 h 782019"/>
              <a:gd name="connsiteX252" fmla="*/ 4635437 w 6486715"/>
              <a:gd name="connsiteY252" fmla="*/ 350727 h 782019"/>
              <a:gd name="connsiteX253" fmla="*/ 4635437 w 6486715"/>
              <a:gd name="connsiteY253" fmla="*/ 658575 h 782019"/>
              <a:gd name="connsiteX254" fmla="*/ 4675156 w 6486715"/>
              <a:gd name="connsiteY254" fmla="*/ 717535 h 782019"/>
              <a:gd name="connsiteX255" fmla="*/ 4708399 w 6486715"/>
              <a:gd name="connsiteY255" fmla="*/ 707915 h 782019"/>
              <a:gd name="connsiteX256" fmla="*/ 4742688 w 6486715"/>
              <a:gd name="connsiteY256" fmla="*/ 707915 h 782019"/>
              <a:gd name="connsiteX257" fmla="*/ 4736307 w 6486715"/>
              <a:gd name="connsiteY257" fmla="*/ 742205 h 782019"/>
              <a:gd name="connsiteX258" fmla="*/ 4648391 w 6486715"/>
              <a:gd name="connsiteY258" fmla="*/ 781924 h 782019"/>
              <a:gd name="connsiteX259" fmla="*/ 4545425 w 6486715"/>
              <a:gd name="connsiteY259" fmla="*/ 710010 h 782019"/>
              <a:gd name="connsiteX260" fmla="*/ 4391025 w 6486715"/>
              <a:gd name="connsiteY260" fmla="*/ 228426 h 782019"/>
              <a:gd name="connsiteX261" fmla="*/ 4374928 w 6486715"/>
              <a:gd name="connsiteY261" fmla="*/ 213472 h 782019"/>
              <a:gd name="connsiteX262" fmla="*/ 4276249 w 6486715"/>
              <a:gd name="connsiteY262" fmla="*/ 325010 h 782019"/>
              <a:gd name="connsiteX263" fmla="*/ 4348068 w 6486715"/>
              <a:gd name="connsiteY263" fmla="*/ 400067 h 782019"/>
              <a:gd name="connsiteX264" fmla="*/ 4414552 w 6486715"/>
              <a:gd name="connsiteY264" fmla="*/ 333582 h 782019"/>
              <a:gd name="connsiteX265" fmla="*/ 4380262 w 6486715"/>
              <a:gd name="connsiteY265" fmla="*/ 257477 h 782019"/>
              <a:gd name="connsiteX266" fmla="*/ 4391025 w 6486715"/>
              <a:gd name="connsiteY266" fmla="*/ 228426 h 782019"/>
              <a:gd name="connsiteX267" fmla="*/ 4502563 w 6486715"/>
              <a:gd name="connsiteY267" fmla="*/ 499889 h 782019"/>
              <a:gd name="connsiteX268" fmla="*/ 4341686 w 6486715"/>
              <a:gd name="connsiteY268" fmla="*/ 637144 h 782019"/>
              <a:gd name="connsiteX269" fmla="*/ 4414647 w 6486715"/>
              <a:gd name="connsiteY269" fmla="*/ 713344 h 782019"/>
              <a:gd name="connsiteX270" fmla="*/ 4533710 w 6486715"/>
              <a:gd name="connsiteY270" fmla="*/ 569612 h 782019"/>
              <a:gd name="connsiteX271" fmla="*/ 4533710 w 6486715"/>
              <a:gd name="connsiteY271" fmla="*/ 522463 h 782019"/>
              <a:gd name="connsiteX272" fmla="*/ 4502563 w 6486715"/>
              <a:gd name="connsiteY272" fmla="*/ 499889 h 782019"/>
              <a:gd name="connsiteX273" fmla="*/ 5372386 w 6486715"/>
              <a:gd name="connsiteY273" fmla="*/ 731537 h 782019"/>
              <a:gd name="connsiteX274" fmla="*/ 5238274 w 6486715"/>
              <a:gd name="connsiteY274" fmla="*/ 782019 h 782019"/>
              <a:gd name="connsiteX275" fmla="*/ 5101019 w 6486715"/>
              <a:gd name="connsiteY275" fmla="*/ 634001 h 782019"/>
              <a:gd name="connsiteX276" fmla="*/ 5101019 w 6486715"/>
              <a:gd name="connsiteY276" fmla="*/ 291863 h 782019"/>
              <a:gd name="connsiteX277" fmla="*/ 5074254 w 6486715"/>
              <a:gd name="connsiteY277" fmla="*/ 265002 h 782019"/>
              <a:gd name="connsiteX278" fmla="*/ 4929473 w 6486715"/>
              <a:gd name="connsiteY278" fmla="*/ 265002 h 782019"/>
              <a:gd name="connsiteX279" fmla="*/ 4902708 w 6486715"/>
              <a:gd name="connsiteY279" fmla="*/ 291863 h 782019"/>
              <a:gd name="connsiteX280" fmla="*/ 4902708 w 6486715"/>
              <a:gd name="connsiteY280" fmla="*/ 658670 h 782019"/>
              <a:gd name="connsiteX281" fmla="*/ 4963859 w 6486715"/>
              <a:gd name="connsiteY281" fmla="*/ 717630 h 782019"/>
              <a:gd name="connsiteX282" fmla="*/ 5007865 w 6486715"/>
              <a:gd name="connsiteY282" fmla="*/ 705819 h 782019"/>
              <a:gd name="connsiteX283" fmla="*/ 5042154 w 6486715"/>
              <a:gd name="connsiteY283" fmla="*/ 707915 h 782019"/>
              <a:gd name="connsiteX284" fmla="*/ 5035773 w 6486715"/>
              <a:gd name="connsiteY284" fmla="*/ 740109 h 782019"/>
              <a:gd name="connsiteX285" fmla="*/ 4926425 w 6486715"/>
              <a:gd name="connsiteY285" fmla="*/ 781924 h 782019"/>
              <a:gd name="connsiteX286" fmla="*/ 4800886 w 6486715"/>
              <a:gd name="connsiteY286" fmla="*/ 663909 h 782019"/>
              <a:gd name="connsiteX287" fmla="*/ 4800886 w 6486715"/>
              <a:gd name="connsiteY287" fmla="*/ 291768 h 782019"/>
              <a:gd name="connsiteX288" fmla="*/ 4774121 w 6486715"/>
              <a:gd name="connsiteY288" fmla="*/ 264907 h 782019"/>
              <a:gd name="connsiteX289" fmla="*/ 4747355 w 6486715"/>
              <a:gd name="connsiteY289" fmla="*/ 264907 h 782019"/>
              <a:gd name="connsiteX290" fmla="*/ 4736592 w 6486715"/>
              <a:gd name="connsiteY290" fmla="*/ 254239 h 782019"/>
              <a:gd name="connsiteX291" fmla="*/ 4736592 w 6486715"/>
              <a:gd name="connsiteY291" fmla="*/ 224235 h 782019"/>
              <a:gd name="connsiteX292" fmla="*/ 4747355 w 6486715"/>
              <a:gd name="connsiteY292" fmla="*/ 213567 h 782019"/>
              <a:gd name="connsiteX293" fmla="*/ 4843844 w 6486715"/>
              <a:gd name="connsiteY293" fmla="*/ 95552 h 782019"/>
              <a:gd name="connsiteX294" fmla="*/ 4872800 w 6486715"/>
              <a:gd name="connsiteY294" fmla="*/ 70883 h 782019"/>
              <a:gd name="connsiteX295" fmla="*/ 4876038 w 6486715"/>
              <a:gd name="connsiteY295" fmla="*/ 70883 h 782019"/>
              <a:gd name="connsiteX296" fmla="*/ 4902804 w 6486715"/>
              <a:gd name="connsiteY296" fmla="*/ 97648 h 782019"/>
              <a:gd name="connsiteX297" fmla="*/ 4902804 w 6486715"/>
              <a:gd name="connsiteY297" fmla="*/ 186611 h 782019"/>
              <a:gd name="connsiteX298" fmla="*/ 4929569 w 6486715"/>
              <a:gd name="connsiteY298" fmla="*/ 213472 h 782019"/>
              <a:gd name="connsiteX299" fmla="*/ 5004721 w 6486715"/>
              <a:gd name="connsiteY299" fmla="*/ 213472 h 782019"/>
              <a:gd name="connsiteX300" fmla="*/ 5145215 w 6486715"/>
              <a:gd name="connsiteY300" fmla="*/ 95457 h 782019"/>
              <a:gd name="connsiteX301" fmla="*/ 5174171 w 6486715"/>
              <a:gd name="connsiteY301" fmla="*/ 70787 h 782019"/>
              <a:gd name="connsiteX302" fmla="*/ 5176361 w 6486715"/>
              <a:gd name="connsiteY302" fmla="*/ 70787 h 782019"/>
              <a:gd name="connsiteX303" fmla="*/ 5203127 w 6486715"/>
              <a:gd name="connsiteY303" fmla="*/ 97553 h 782019"/>
              <a:gd name="connsiteX304" fmla="*/ 5203127 w 6486715"/>
              <a:gd name="connsiteY304" fmla="*/ 186516 h 782019"/>
              <a:gd name="connsiteX305" fmla="*/ 5229892 w 6486715"/>
              <a:gd name="connsiteY305" fmla="*/ 213377 h 782019"/>
              <a:gd name="connsiteX306" fmla="*/ 5348955 w 6486715"/>
              <a:gd name="connsiteY306" fmla="*/ 213377 h 782019"/>
              <a:gd name="connsiteX307" fmla="*/ 5359718 w 6486715"/>
              <a:gd name="connsiteY307" fmla="*/ 224045 h 782019"/>
              <a:gd name="connsiteX308" fmla="*/ 5359718 w 6486715"/>
              <a:gd name="connsiteY308" fmla="*/ 254048 h 782019"/>
              <a:gd name="connsiteX309" fmla="*/ 5348955 w 6486715"/>
              <a:gd name="connsiteY309" fmla="*/ 264716 h 782019"/>
              <a:gd name="connsiteX310" fmla="*/ 5229892 w 6486715"/>
              <a:gd name="connsiteY310" fmla="*/ 264716 h 782019"/>
              <a:gd name="connsiteX311" fmla="*/ 5203127 w 6486715"/>
              <a:gd name="connsiteY311" fmla="*/ 291577 h 782019"/>
              <a:gd name="connsiteX312" fmla="*/ 5203127 w 6486715"/>
              <a:gd name="connsiteY312" fmla="*/ 622952 h 782019"/>
              <a:gd name="connsiteX313" fmla="*/ 5279327 w 6486715"/>
              <a:gd name="connsiteY313" fmla="*/ 716297 h 782019"/>
              <a:gd name="connsiteX314" fmla="*/ 5345811 w 6486715"/>
              <a:gd name="connsiteY314" fmla="*/ 699152 h 782019"/>
              <a:gd name="connsiteX315" fmla="*/ 5379054 w 6486715"/>
              <a:gd name="connsiteY315" fmla="*/ 698104 h 782019"/>
              <a:gd name="connsiteX316" fmla="*/ 5372386 w 6486715"/>
              <a:gd name="connsiteY316" fmla="*/ 731537 h 782019"/>
              <a:gd name="connsiteX317" fmla="*/ 5856161 w 6486715"/>
              <a:gd name="connsiteY317" fmla="*/ 664957 h 782019"/>
              <a:gd name="connsiteX318" fmla="*/ 5650230 w 6486715"/>
              <a:gd name="connsiteY318" fmla="*/ 781924 h 782019"/>
              <a:gd name="connsiteX319" fmla="*/ 5383149 w 6486715"/>
              <a:gd name="connsiteY319" fmla="*/ 500841 h 782019"/>
              <a:gd name="connsiteX320" fmla="*/ 5656708 w 6486715"/>
              <a:gd name="connsiteY320" fmla="*/ 202709 h 782019"/>
              <a:gd name="connsiteX321" fmla="*/ 5880830 w 6486715"/>
              <a:gd name="connsiteY321" fmla="*/ 452645 h 782019"/>
              <a:gd name="connsiteX322" fmla="*/ 5855113 w 6486715"/>
              <a:gd name="connsiteY322" fmla="*/ 480553 h 782019"/>
              <a:gd name="connsiteX323" fmla="*/ 5521452 w 6486715"/>
              <a:gd name="connsiteY323" fmla="*/ 480553 h 782019"/>
              <a:gd name="connsiteX324" fmla="*/ 5494687 w 6486715"/>
              <a:gd name="connsiteY324" fmla="*/ 508366 h 782019"/>
              <a:gd name="connsiteX325" fmla="*/ 5663089 w 6486715"/>
              <a:gd name="connsiteY325" fmla="*/ 699247 h 782019"/>
              <a:gd name="connsiteX326" fmla="*/ 5826062 w 6486715"/>
              <a:gd name="connsiteY326" fmla="*/ 640287 h 782019"/>
              <a:gd name="connsiteX327" fmla="*/ 5856066 w 6486715"/>
              <a:gd name="connsiteY327" fmla="*/ 632762 h 782019"/>
              <a:gd name="connsiteX328" fmla="*/ 5856161 w 6486715"/>
              <a:gd name="connsiteY328" fmla="*/ 664957 h 782019"/>
              <a:gd name="connsiteX329" fmla="*/ 5502212 w 6486715"/>
              <a:gd name="connsiteY329" fmla="*/ 399019 h 782019"/>
              <a:gd name="connsiteX330" fmla="*/ 5526882 w 6486715"/>
              <a:gd name="connsiteY330" fmla="*/ 429023 h 782019"/>
              <a:gd name="connsiteX331" fmla="*/ 5749957 w 6486715"/>
              <a:gd name="connsiteY331" fmla="*/ 429023 h 782019"/>
              <a:gd name="connsiteX332" fmla="*/ 5776722 w 6486715"/>
              <a:gd name="connsiteY332" fmla="*/ 399019 h 782019"/>
              <a:gd name="connsiteX333" fmla="*/ 5652230 w 6486715"/>
              <a:gd name="connsiteY333" fmla="*/ 247762 h 782019"/>
              <a:gd name="connsiteX334" fmla="*/ 5502212 w 6486715"/>
              <a:gd name="connsiteY334" fmla="*/ 399019 h 782019"/>
              <a:gd name="connsiteX335" fmla="*/ 6141434 w 6486715"/>
              <a:gd name="connsiteY335" fmla="*/ 771161 h 782019"/>
              <a:gd name="connsiteX336" fmla="*/ 5933409 w 6486715"/>
              <a:gd name="connsiteY336" fmla="*/ 771161 h 782019"/>
              <a:gd name="connsiteX337" fmla="*/ 5922645 w 6486715"/>
              <a:gd name="connsiteY337" fmla="*/ 760397 h 782019"/>
              <a:gd name="connsiteX338" fmla="*/ 5922645 w 6486715"/>
              <a:gd name="connsiteY338" fmla="*/ 741062 h 782019"/>
              <a:gd name="connsiteX339" fmla="*/ 5933409 w 6486715"/>
              <a:gd name="connsiteY339" fmla="*/ 730394 h 782019"/>
              <a:gd name="connsiteX340" fmla="*/ 5960174 w 6486715"/>
              <a:gd name="connsiteY340" fmla="*/ 730394 h 782019"/>
              <a:gd name="connsiteX341" fmla="*/ 5986939 w 6486715"/>
              <a:gd name="connsiteY341" fmla="*/ 703628 h 782019"/>
              <a:gd name="connsiteX342" fmla="*/ 5986939 w 6486715"/>
              <a:gd name="connsiteY342" fmla="*/ 338916 h 782019"/>
              <a:gd name="connsiteX343" fmla="*/ 5969794 w 6486715"/>
              <a:gd name="connsiteY343" fmla="*/ 306722 h 782019"/>
              <a:gd name="connsiteX344" fmla="*/ 5924741 w 6486715"/>
              <a:gd name="connsiteY344" fmla="*/ 275670 h 782019"/>
              <a:gd name="connsiteX345" fmla="*/ 5918359 w 6486715"/>
              <a:gd name="connsiteY345" fmla="*/ 262811 h 782019"/>
              <a:gd name="connsiteX346" fmla="*/ 5926932 w 6486715"/>
              <a:gd name="connsiteY346" fmla="*/ 252143 h 782019"/>
              <a:gd name="connsiteX347" fmla="*/ 6057805 w 6486715"/>
              <a:gd name="connsiteY347" fmla="*/ 208138 h 782019"/>
              <a:gd name="connsiteX348" fmla="*/ 6088857 w 6486715"/>
              <a:gd name="connsiteY348" fmla="*/ 229569 h 782019"/>
              <a:gd name="connsiteX349" fmla="*/ 6088857 w 6486715"/>
              <a:gd name="connsiteY349" fmla="*/ 248905 h 782019"/>
              <a:gd name="connsiteX350" fmla="*/ 6118860 w 6486715"/>
              <a:gd name="connsiteY350" fmla="*/ 260716 h 782019"/>
              <a:gd name="connsiteX351" fmla="*/ 6264783 w 6486715"/>
              <a:gd name="connsiteY351" fmla="*/ 201756 h 782019"/>
              <a:gd name="connsiteX352" fmla="*/ 6423470 w 6486715"/>
              <a:gd name="connsiteY352" fmla="*/ 393780 h 782019"/>
              <a:gd name="connsiteX353" fmla="*/ 6423470 w 6486715"/>
              <a:gd name="connsiteY353" fmla="*/ 703724 h 782019"/>
              <a:gd name="connsiteX354" fmla="*/ 6450235 w 6486715"/>
              <a:gd name="connsiteY354" fmla="*/ 730489 h 782019"/>
              <a:gd name="connsiteX355" fmla="*/ 6475952 w 6486715"/>
              <a:gd name="connsiteY355" fmla="*/ 730489 h 782019"/>
              <a:gd name="connsiteX356" fmla="*/ 6486716 w 6486715"/>
              <a:gd name="connsiteY356" fmla="*/ 741157 h 782019"/>
              <a:gd name="connsiteX357" fmla="*/ 6486716 w 6486715"/>
              <a:gd name="connsiteY357" fmla="*/ 760493 h 782019"/>
              <a:gd name="connsiteX358" fmla="*/ 6475952 w 6486715"/>
              <a:gd name="connsiteY358" fmla="*/ 771256 h 782019"/>
              <a:gd name="connsiteX359" fmla="*/ 6267927 w 6486715"/>
              <a:gd name="connsiteY359" fmla="*/ 771256 h 782019"/>
              <a:gd name="connsiteX360" fmla="*/ 6257259 w 6486715"/>
              <a:gd name="connsiteY360" fmla="*/ 760493 h 782019"/>
              <a:gd name="connsiteX361" fmla="*/ 6257259 w 6486715"/>
              <a:gd name="connsiteY361" fmla="*/ 741157 h 782019"/>
              <a:gd name="connsiteX362" fmla="*/ 6267927 w 6486715"/>
              <a:gd name="connsiteY362" fmla="*/ 730489 h 782019"/>
              <a:gd name="connsiteX363" fmla="*/ 6294692 w 6486715"/>
              <a:gd name="connsiteY363" fmla="*/ 730489 h 782019"/>
              <a:gd name="connsiteX364" fmla="*/ 6321457 w 6486715"/>
              <a:gd name="connsiteY364" fmla="*/ 703724 h 782019"/>
              <a:gd name="connsiteX365" fmla="*/ 6321457 w 6486715"/>
              <a:gd name="connsiteY365" fmla="*/ 403401 h 782019"/>
              <a:gd name="connsiteX366" fmla="*/ 6216396 w 6486715"/>
              <a:gd name="connsiteY366" fmla="*/ 276813 h 782019"/>
              <a:gd name="connsiteX367" fmla="*/ 6102763 w 6486715"/>
              <a:gd name="connsiteY367" fmla="*/ 330439 h 782019"/>
              <a:gd name="connsiteX368" fmla="*/ 6088761 w 6486715"/>
              <a:gd name="connsiteY368" fmla="*/ 363681 h 782019"/>
              <a:gd name="connsiteX369" fmla="*/ 6088761 w 6486715"/>
              <a:gd name="connsiteY369" fmla="*/ 703724 h 782019"/>
              <a:gd name="connsiteX370" fmla="*/ 6115527 w 6486715"/>
              <a:gd name="connsiteY370" fmla="*/ 730489 h 782019"/>
              <a:gd name="connsiteX371" fmla="*/ 6141244 w 6486715"/>
              <a:gd name="connsiteY371" fmla="*/ 730489 h 782019"/>
              <a:gd name="connsiteX372" fmla="*/ 6152008 w 6486715"/>
              <a:gd name="connsiteY372" fmla="*/ 741157 h 782019"/>
              <a:gd name="connsiteX373" fmla="*/ 6152008 w 6486715"/>
              <a:gd name="connsiteY373" fmla="*/ 760493 h 782019"/>
              <a:gd name="connsiteX374" fmla="*/ 6141434 w 6486715"/>
              <a:gd name="connsiteY374" fmla="*/ 771161 h 7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486715" h="782019">
                <a:moveTo>
                  <a:pt x="229457" y="36497"/>
                </a:moveTo>
                <a:cubicBezTo>
                  <a:pt x="159734" y="48308"/>
                  <a:pt x="115824" y="109459"/>
                  <a:pt x="115824" y="168419"/>
                </a:cubicBezTo>
                <a:cubicBezTo>
                  <a:pt x="115824" y="367872"/>
                  <a:pt x="522351" y="251000"/>
                  <a:pt x="522351" y="557705"/>
                </a:cubicBezTo>
                <a:cubicBezTo>
                  <a:pt x="522351" y="676768"/>
                  <a:pt x="411861" y="781924"/>
                  <a:pt x="262795" y="781924"/>
                </a:cubicBezTo>
                <a:cubicBezTo>
                  <a:pt x="164116" y="781924"/>
                  <a:pt x="75057" y="757254"/>
                  <a:pt x="12859" y="692865"/>
                </a:cubicBezTo>
                <a:cubicBezTo>
                  <a:pt x="3239" y="683245"/>
                  <a:pt x="0" y="672482"/>
                  <a:pt x="0" y="659623"/>
                </a:cubicBezTo>
                <a:lnTo>
                  <a:pt x="0" y="572755"/>
                </a:lnTo>
                <a:cubicBezTo>
                  <a:pt x="0" y="555610"/>
                  <a:pt x="9620" y="545990"/>
                  <a:pt x="26765" y="545990"/>
                </a:cubicBezTo>
                <a:lnTo>
                  <a:pt x="50387" y="545990"/>
                </a:lnTo>
                <a:cubicBezTo>
                  <a:pt x="66485" y="545990"/>
                  <a:pt x="75057" y="553514"/>
                  <a:pt x="80391" y="568564"/>
                </a:cubicBezTo>
                <a:cubicBezTo>
                  <a:pt x="107156" y="656480"/>
                  <a:pt x="172688" y="736966"/>
                  <a:pt x="272415" y="736966"/>
                </a:cubicBezTo>
                <a:cubicBezTo>
                  <a:pt x="352806" y="736966"/>
                  <a:pt x="425768" y="681245"/>
                  <a:pt x="425768" y="586757"/>
                </a:cubicBezTo>
                <a:cubicBezTo>
                  <a:pt x="425768" y="374444"/>
                  <a:pt x="24670" y="491316"/>
                  <a:pt x="24670" y="207090"/>
                </a:cubicBezTo>
                <a:cubicBezTo>
                  <a:pt x="24670" y="95552"/>
                  <a:pt x="114776" y="11923"/>
                  <a:pt x="227362" y="112"/>
                </a:cubicBezTo>
                <a:cubicBezTo>
                  <a:pt x="245650" y="-936"/>
                  <a:pt x="255270" y="5446"/>
                  <a:pt x="255270" y="16209"/>
                </a:cubicBezTo>
                <a:cubicBezTo>
                  <a:pt x="255175" y="26877"/>
                  <a:pt x="246602" y="33259"/>
                  <a:pt x="229457" y="36497"/>
                </a:cubicBezTo>
                <a:close/>
                <a:moveTo>
                  <a:pt x="307753" y="129842"/>
                </a:moveTo>
                <a:cubicBezTo>
                  <a:pt x="307753" y="170609"/>
                  <a:pt x="333470" y="196327"/>
                  <a:pt x="374237" y="196327"/>
                </a:cubicBezTo>
                <a:cubicBezTo>
                  <a:pt x="417195" y="196327"/>
                  <a:pt x="446151" y="160989"/>
                  <a:pt x="446151" y="121270"/>
                </a:cubicBezTo>
                <a:cubicBezTo>
                  <a:pt x="446151" y="58024"/>
                  <a:pt x="388239" y="9732"/>
                  <a:pt x="347472" y="9732"/>
                </a:cubicBezTo>
                <a:cubicBezTo>
                  <a:pt x="338900" y="9732"/>
                  <a:pt x="331375" y="15066"/>
                  <a:pt x="331375" y="24686"/>
                </a:cubicBezTo>
                <a:cubicBezTo>
                  <a:pt x="331375" y="32211"/>
                  <a:pt x="342043" y="39736"/>
                  <a:pt x="342043" y="53642"/>
                </a:cubicBezTo>
                <a:cubicBezTo>
                  <a:pt x="342043" y="79360"/>
                  <a:pt x="307753" y="87932"/>
                  <a:pt x="307753" y="129842"/>
                </a:cubicBezTo>
                <a:close/>
                <a:moveTo>
                  <a:pt x="1081088" y="224140"/>
                </a:moveTo>
                <a:lnTo>
                  <a:pt x="1081088" y="243476"/>
                </a:lnTo>
                <a:cubicBezTo>
                  <a:pt x="1081088" y="249953"/>
                  <a:pt x="1076801" y="254239"/>
                  <a:pt x="1070324" y="254239"/>
                </a:cubicBezTo>
                <a:lnTo>
                  <a:pt x="1040321" y="254239"/>
                </a:lnTo>
                <a:cubicBezTo>
                  <a:pt x="1025271" y="254239"/>
                  <a:pt x="1014603" y="260621"/>
                  <a:pt x="1009174" y="275670"/>
                </a:cubicBezTo>
                <a:lnTo>
                  <a:pt x="818293" y="766874"/>
                </a:lnTo>
                <a:cubicBezTo>
                  <a:pt x="816197" y="773256"/>
                  <a:pt x="811911" y="775447"/>
                  <a:pt x="806482" y="775447"/>
                </a:cubicBezTo>
                <a:lnTo>
                  <a:pt x="763619" y="775447"/>
                </a:lnTo>
                <a:cubicBezTo>
                  <a:pt x="758285" y="775447"/>
                  <a:pt x="753904" y="773352"/>
                  <a:pt x="751808" y="766874"/>
                </a:cubicBezTo>
                <a:lnTo>
                  <a:pt x="559880" y="275670"/>
                </a:lnTo>
                <a:cubicBezTo>
                  <a:pt x="554546" y="260621"/>
                  <a:pt x="543782" y="254239"/>
                  <a:pt x="528733" y="254239"/>
                </a:cubicBezTo>
                <a:lnTo>
                  <a:pt x="499777" y="254239"/>
                </a:lnTo>
                <a:cubicBezTo>
                  <a:pt x="493395" y="254239"/>
                  <a:pt x="489109" y="249953"/>
                  <a:pt x="489109" y="243476"/>
                </a:cubicBezTo>
                <a:lnTo>
                  <a:pt x="489109" y="224140"/>
                </a:lnTo>
                <a:cubicBezTo>
                  <a:pt x="489109" y="217758"/>
                  <a:pt x="493395" y="213472"/>
                  <a:pt x="499777" y="213472"/>
                </a:cubicBezTo>
                <a:lnTo>
                  <a:pt x="742188" y="213472"/>
                </a:lnTo>
                <a:cubicBezTo>
                  <a:pt x="748665" y="213472"/>
                  <a:pt x="752951" y="217758"/>
                  <a:pt x="752951" y="224140"/>
                </a:cubicBezTo>
                <a:lnTo>
                  <a:pt x="752951" y="243476"/>
                </a:lnTo>
                <a:cubicBezTo>
                  <a:pt x="752951" y="249953"/>
                  <a:pt x="748665" y="254239"/>
                  <a:pt x="742188" y="254239"/>
                </a:cubicBezTo>
                <a:lnTo>
                  <a:pt x="707898" y="254239"/>
                </a:lnTo>
                <a:cubicBezTo>
                  <a:pt x="688562" y="254239"/>
                  <a:pt x="680085" y="267098"/>
                  <a:pt x="686467" y="285290"/>
                </a:cubicBezTo>
                <a:lnTo>
                  <a:pt x="799052" y="584566"/>
                </a:lnTo>
                <a:cubicBezTo>
                  <a:pt x="807625" y="607140"/>
                  <a:pt x="825818" y="607140"/>
                  <a:pt x="834485" y="584566"/>
                </a:cubicBezTo>
                <a:lnTo>
                  <a:pt x="942785" y="285290"/>
                </a:lnTo>
                <a:cubicBezTo>
                  <a:pt x="949261" y="265955"/>
                  <a:pt x="939641" y="254239"/>
                  <a:pt x="920306" y="254239"/>
                </a:cubicBezTo>
                <a:lnTo>
                  <a:pt x="883825" y="254239"/>
                </a:lnTo>
                <a:cubicBezTo>
                  <a:pt x="877443" y="254239"/>
                  <a:pt x="873157" y="249953"/>
                  <a:pt x="873157" y="243476"/>
                </a:cubicBezTo>
                <a:lnTo>
                  <a:pt x="873157" y="224140"/>
                </a:lnTo>
                <a:cubicBezTo>
                  <a:pt x="873157" y="217758"/>
                  <a:pt x="877443" y="213472"/>
                  <a:pt x="883825" y="213472"/>
                </a:cubicBezTo>
                <a:lnTo>
                  <a:pt x="1070420" y="213472"/>
                </a:lnTo>
                <a:cubicBezTo>
                  <a:pt x="1076801" y="213472"/>
                  <a:pt x="1081088" y="217758"/>
                  <a:pt x="1081088" y="224140"/>
                </a:cubicBezTo>
                <a:close/>
                <a:moveTo>
                  <a:pt x="1531525" y="664957"/>
                </a:moveTo>
                <a:cubicBezTo>
                  <a:pt x="1488662" y="734680"/>
                  <a:pt x="1424273" y="781924"/>
                  <a:pt x="1325594" y="781924"/>
                </a:cubicBezTo>
                <a:cubicBezTo>
                  <a:pt x="1181862" y="781924"/>
                  <a:pt x="1058513" y="676768"/>
                  <a:pt x="1058513" y="500841"/>
                </a:cubicBezTo>
                <a:cubicBezTo>
                  <a:pt x="1058513" y="319580"/>
                  <a:pt x="1189387" y="202709"/>
                  <a:pt x="1332071" y="202709"/>
                </a:cubicBezTo>
                <a:cubicBezTo>
                  <a:pt x="1479042" y="202709"/>
                  <a:pt x="1547622" y="307769"/>
                  <a:pt x="1556195" y="452645"/>
                </a:cubicBezTo>
                <a:cubicBezTo>
                  <a:pt x="1557242" y="470837"/>
                  <a:pt x="1547622" y="480553"/>
                  <a:pt x="1530477" y="480553"/>
                </a:cubicBezTo>
                <a:lnTo>
                  <a:pt x="1196912" y="480553"/>
                </a:lnTo>
                <a:cubicBezTo>
                  <a:pt x="1179767" y="480553"/>
                  <a:pt x="1167956" y="490173"/>
                  <a:pt x="1170146" y="508366"/>
                </a:cubicBezTo>
                <a:cubicBezTo>
                  <a:pt x="1183005" y="616665"/>
                  <a:pt x="1243108" y="699247"/>
                  <a:pt x="1338548" y="699247"/>
                </a:cubicBezTo>
                <a:cubicBezTo>
                  <a:pt x="1400747" y="699247"/>
                  <a:pt x="1454372" y="683150"/>
                  <a:pt x="1501521" y="640287"/>
                </a:cubicBezTo>
                <a:cubicBezTo>
                  <a:pt x="1514380" y="628476"/>
                  <a:pt x="1524095" y="626381"/>
                  <a:pt x="1531525" y="632762"/>
                </a:cubicBezTo>
                <a:cubicBezTo>
                  <a:pt x="1540097" y="640287"/>
                  <a:pt x="1540097" y="651051"/>
                  <a:pt x="1531525" y="664957"/>
                </a:cubicBezTo>
                <a:close/>
                <a:moveTo>
                  <a:pt x="1177576" y="399019"/>
                </a:moveTo>
                <a:cubicBezTo>
                  <a:pt x="1173290" y="418355"/>
                  <a:pt x="1183958" y="429023"/>
                  <a:pt x="1202246" y="429023"/>
                </a:cubicBezTo>
                <a:lnTo>
                  <a:pt x="1425321" y="429023"/>
                </a:lnTo>
                <a:cubicBezTo>
                  <a:pt x="1442466" y="429023"/>
                  <a:pt x="1453134" y="418260"/>
                  <a:pt x="1452086" y="399019"/>
                </a:cubicBezTo>
                <a:cubicBezTo>
                  <a:pt x="1447800" y="313199"/>
                  <a:pt x="1412367" y="247762"/>
                  <a:pt x="1327595" y="247762"/>
                </a:cubicBezTo>
                <a:cubicBezTo>
                  <a:pt x="1254824" y="247762"/>
                  <a:pt x="1197959" y="308912"/>
                  <a:pt x="1177576" y="399019"/>
                </a:cubicBezTo>
                <a:close/>
                <a:moveTo>
                  <a:pt x="1816894" y="771161"/>
                </a:moveTo>
                <a:lnTo>
                  <a:pt x="1608868" y="771161"/>
                </a:lnTo>
                <a:cubicBezTo>
                  <a:pt x="1602391" y="771161"/>
                  <a:pt x="1598105" y="766874"/>
                  <a:pt x="1598105" y="760397"/>
                </a:cubicBezTo>
                <a:lnTo>
                  <a:pt x="1598105" y="741062"/>
                </a:lnTo>
                <a:cubicBezTo>
                  <a:pt x="1598105" y="734680"/>
                  <a:pt x="1602391" y="730394"/>
                  <a:pt x="1608868" y="730394"/>
                </a:cubicBezTo>
                <a:lnTo>
                  <a:pt x="1635633" y="730394"/>
                </a:lnTo>
                <a:cubicBezTo>
                  <a:pt x="1652778" y="730394"/>
                  <a:pt x="1662398" y="720773"/>
                  <a:pt x="1662398" y="703628"/>
                </a:cubicBezTo>
                <a:lnTo>
                  <a:pt x="1662398" y="338916"/>
                </a:lnTo>
                <a:cubicBezTo>
                  <a:pt x="1662398" y="325010"/>
                  <a:pt x="1657064" y="314246"/>
                  <a:pt x="1645253" y="306722"/>
                </a:cubicBezTo>
                <a:lnTo>
                  <a:pt x="1600200" y="275670"/>
                </a:lnTo>
                <a:cubicBezTo>
                  <a:pt x="1595914" y="272432"/>
                  <a:pt x="1593818" y="268145"/>
                  <a:pt x="1593818" y="262811"/>
                </a:cubicBezTo>
                <a:cubicBezTo>
                  <a:pt x="1593818" y="258525"/>
                  <a:pt x="1597057" y="254239"/>
                  <a:pt x="1602391" y="252143"/>
                </a:cubicBezTo>
                <a:lnTo>
                  <a:pt x="1733264" y="208138"/>
                </a:lnTo>
                <a:cubicBezTo>
                  <a:pt x="1751552" y="201661"/>
                  <a:pt x="1764316" y="210233"/>
                  <a:pt x="1764316" y="229569"/>
                </a:cubicBezTo>
                <a:lnTo>
                  <a:pt x="1764316" y="248905"/>
                </a:lnTo>
                <a:cubicBezTo>
                  <a:pt x="1764316" y="272527"/>
                  <a:pt x="1777175" y="276813"/>
                  <a:pt x="1794320" y="260716"/>
                </a:cubicBezTo>
                <a:cubicBezTo>
                  <a:pt x="1829753" y="227474"/>
                  <a:pt x="1881187" y="201756"/>
                  <a:pt x="1940243" y="201756"/>
                </a:cubicBezTo>
                <a:cubicBezTo>
                  <a:pt x="2051780" y="201756"/>
                  <a:pt x="2098929" y="291863"/>
                  <a:pt x="2098929" y="393780"/>
                </a:cubicBezTo>
                <a:lnTo>
                  <a:pt x="2098929" y="703724"/>
                </a:lnTo>
                <a:cubicBezTo>
                  <a:pt x="2098929" y="720869"/>
                  <a:pt x="2108550" y="730489"/>
                  <a:pt x="2125694" y="730489"/>
                </a:cubicBezTo>
                <a:lnTo>
                  <a:pt x="2151412" y="730489"/>
                </a:lnTo>
                <a:cubicBezTo>
                  <a:pt x="2157889" y="730489"/>
                  <a:pt x="2162175" y="734775"/>
                  <a:pt x="2162175" y="741157"/>
                </a:cubicBezTo>
                <a:lnTo>
                  <a:pt x="2162175" y="760493"/>
                </a:lnTo>
                <a:cubicBezTo>
                  <a:pt x="2162175" y="766970"/>
                  <a:pt x="2157889" y="771256"/>
                  <a:pt x="2151412" y="771256"/>
                </a:cubicBezTo>
                <a:lnTo>
                  <a:pt x="1943386" y="771256"/>
                </a:lnTo>
                <a:cubicBezTo>
                  <a:pt x="1937004" y="771256"/>
                  <a:pt x="1932718" y="766970"/>
                  <a:pt x="1932718" y="760493"/>
                </a:cubicBezTo>
                <a:lnTo>
                  <a:pt x="1932718" y="741157"/>
                </a:lnTo>
                <a:cubicBezTo>
                  <a:pt x="1932718" y="734775"/>
                  <a:pt x="1937004" y="730489"/>
                  <a:pt x="1943386" y="730489"/>
                </a:cubicBezTo>
                <a:lnTo>
                  <a:pt x="1970151" y="730489"/>
                </a:lnTo>
                <a:cubicBezTo>
                  <a:pt x="1987296" y="730489"/>
                  <a:pt x="1996916" y="720869"/>
                  <a:pt x="1996916" y="703724"/>
                </a:cubicBezTo>
                <a:lnTo>
                  <a:pt x="1996916" y="403401"/>
                </a:lnTo>
                <a:cubicBezTo>
                  <a:pt x="1996916" y="323010"/>
                  <a:pt x="1962626" y="276813"/>
                  <a:pt x="1891856" y="276813"/>
                </a:cubicBezTo>
                <a:cubicBezTo>
                  <a:pt x="1844612" y="276813"/>
                  <a:pt x="1808226" y="302531"/>
                  <a:pt x="1778222" y="330439"/>
                </a:cubicBezTo>
                <a:cubicBezTo>
                  <a:pt x="1767459" y="340059"/>
                  <a:pt x="1764221" y="350822"/>
                  <a:pt x="1764221" y="363681"/>
                </a:cubicBezTo>
                <a:lnTo>
                  <a:pt x="1764221" y="703724"/>
                </a:lnTo>
                <a:cubicBezTo>
                  <a:pt x="1764221" y="720869"/>
                  <a:pt x="1773841" y="730489"/>
                  <a:pt x="1790986" y="730489"/>
                </a:cubicBezTo>
                <a:lnTo>
                  <a:pt x="1816703" y="730489"/>
                </a:lnTo>
                <a:cubicBezTo>
                  <a:pt x="1823085" y="730489"/>
                  <a:pt x="1827467" y="734775"/>
                  <a:pt x="1827467" y="741157"/>
                </a:cubicBezTo>
                <a:lnTo>
                  <a:pt x="1827467" y="760493"/>
                </a:lnTo>
                <a:cubicBezTo>
                  <a:pt x="1827562" y="766874"/>
                  <a:pt x="1823276" y="771161"/>
                  <a:pt x="1816894" y="771161"/>
                </a:cubicBezTo>
                <a:close/>
                <a:moveTo>
                  <a:pt x="2299526" y="326057"/>
                </a:moveTo>
                <a:cubicBezTo>
                  <a:pt x="2299526" y="462265"/>
                  <a:pt x="2616994" y="356061"/>
                  <a:pt x="2616994" y="607045"/>
                </a:cubicBezTo>
                <a:cubicBezTo>
                  <a:pt x="2616994" y="715344"/>
                  <a:pt x="2515076" y="781924"/>
                  <a:pt x="2398205" y="781924"/>
                </a:cubicBezTo>
                <a:cubicBezTo>
                  <a:pt x="2330577" y="781924"/>
                  <a:pt x="2281238" y="770113"/>
                  <a:pt x="2228755" y="731442"/>
                </a:cubicBezTo>
                <a:cubicBezTo>
                  <a:pt x="2216944" y="722869"/>
                  <a:pt x="2212658" y="712106"/>
                  <a:pt x="2212658" y="698199"/>
                </a:cubicBezTo>
                <a:lnTo>
                  <a:pt x="2212658" y="621999"/>
                </a:lnTo>
                <a:cubicBezTo>
                  <a:pt x="2212658" y="604854"/>
                  <a:pt x="2222278" y="595234"/>
                  <a:pt x="2239518" y="595234"/>
                </a:cubicBezTo>
                <a:lnTo>
                  <a:pt x="2245900" y="595234"/>
                </a:lnTo>
                <a:cubicBezTo>
                  <a:pt x="2260950" y="595234"/>
                  <a:pt x="2270570" y="602759"/>
                  <a:pt x="2275904" y="617808"/>
                </a:cubicBezTo>
                <a:cubicBezTo>
                  <a:pt x="2301621" y="688579"/>
                  <a:pt x="2343436" y="736871"/>
                  <a:pt x="2418493" y="736871"/>
                </a:cubicBezTo>
                <a:cubicBezTo>
                  <a:pt x="2478596" y="736871"/>
                  <a:pt x="2536508" y="694008"/>
                  <a:pt x="2536508" y="632858"/>
                </a:cubicBezTo>
                <a:cubicBezTo>
                  <a:pt x="2536508" y="485887"/>
                  <a:pt x="2224373" y="579232"/>
                  <a:pt x="2224373" y="366920"/>
                </a:cubicBezTo>
                <a:cubicBezTo>
                  <a:pt x="2224373" y="267193"/>
                  <a:pt x="2300573" y="202804"/>
                  <a:pt x="2414207" y="202804"/>
                </a:cubicBezTo>
                <a:cubicBezTo>
                  <a:pt x="2461451" y="202804"/>
                  <a:pt x="2515076" y="210329"/>
                  <a:pt x="2552605" y="227474"/>
                </a:cubicBezTo>
                <a:cubicBezTo>
                  <a:pt x="2566511" y="233855"/>
                  <a:pt x="2571941" y="243571"/>
                  <a:pt x="2571941" y="258525"/>
                </a:cubicBezTo>
                <a:lnTo>
                  <a:pt x="2571941" y="328248"/>
                </a:lnTo>
                <a:cubicBezTo>
                  <a:pt x="2571941" y="345393"/>
                  <a:pt x="2562320" y="355013"/>
                  <a:pt x="2546223" y="355013"/>
                </a:cubicBezTo>
                <a:lnTo>
                  <a:pt x="2544128" y="355013"/>
                </a:lnTo>
                <a:cubicBezTo>
                  <a:pt x="2529078" y="355013"/>
                  <a:pt x="2519458" y="348536"/>
                  <a:pt x="2515172" y="335678"/>
                </a:cubicBezTo>
                <a:cubicBezTo>
                  <a:pt x="2499075" y="286338"/>
                  <a:pt x="2455164" y="247762"/>
                  <a:pt x="2392871" y="247762"/>
                </a:cubicBezTo>
                <a:cubicBezTo>
                  <a:pt x="2332768" y="247762"/>
                  <a:pt x="2299526" y="282147"/>
                  <a:pt x="2299526" y="326057"/>
                </a:cubicBezTo>
                <a:close/>
                <a:moveTo>
                  <a:pt x="2695289" y="102982"/>
                </a:moveTo>
                <a:lnTo>
                  <a:pt x="2650236" y="71835"/>
                </a:lnTo>
                <a:cubicBezTo>
                  <a:pt x="2645950" y="68692"/>
                  <a:pt x="2643854" y="64310"/>
                  <a:pt x="2643854" y="58976"/>
                </a:cubicBezTo>
                <a:cubicBezTo>
                  <a:pt x="2643854" y="54690"/>
                  <a:pt x="2646998" y="50404"/>
                  <a:pt x="2652427" y="48308"/>
                </a:cubicBezTo>
                <a:lnTo>
                  <a:pt x="2783301" y="4303"/>
                </a:lnTo>
                <a:cubicBezTo>
                  <a:pt x="2801493" y="-2174"/>
                  <a:pt x="2814352" y="6398"/>
                  <a:pt x="2814352" y="25734"/>
                </a:cubicBezTo>
                <a:lnTo>
                  <a:pt x="2814352" y="466551"/>
                </a:lnTo>
                <a:cubicBezTo>
                  <a:pt x="2814352" y="491221"/>
                  <a:pt x="2831497" y="497698"/>
                  <a:pt x="2847594" y="479410"/>
                </a:cubicBezTo>
                <a:lnTo>
                  <a:pt x="3012758" y="298149"/>
                </a:lnTo>
                <a:cubicBezTo>
                  <a:pt x="3028855" y="279861"/>
                  <a:pt x="3021330" y="264907"/>
                  <a:pt x="2997708" y="264907"/>
                </a:cubicBezTo>
                <a:lnTo>
                  <a:pt x="2976277" y="264907"/>
                </a:lnTo>
                <a:cubicBezTo>
                  <a:pt x="2969895" y="264907"/>
                  <a:pt x="2965514" y="260621"/>
                  <a:pt x="2965514" y="254239"/>
                </a:cubicBezTo>
                <a:lnTo>
                  <a:pt x="2965514" y="224235"/>
                </a:lnTo>
                <a:cubicBezTo>
                  <a:pt x="2965514" y="217853"/>
                  <a:pt x="2969800" y="213567"/>
                  <a:pt x="2976277" y="213567"/>
                </a:cubicBezTo>
                <a:lnTo>
                  <a:pt x="3178969" y="213567"/>
                </a:lnTo>
                <a:cubicBezTo>
                  <a:pt x="3185446" y="213567"/>
                  <a:pt x="3189732" y="217853"/>
                  <a:pt x="3189732" y="224235"/>
                </a:cubicBezTo>
                <a:lnTo>
                  <a:pt x="3189732" y="254239"/>
                </a:lnTo>
                <a:cubicBezTo>
                  <a:pt x="3189732" y="260621"/>
                  <a:pt x="3185446" y="264907"/>
                  <a:pt x="3178969" y="264907"/>
                </a:cubicBezTo>
                <a:lnTo>
                  <a:pt x="3141440" y="264907"/>
                </a:lnTo>
                <a:cubicBezTo>
                  <a:pt x="3127439" y="264907"/>
                  <a:pt x="3117818" y="270241"/>
                  <a:pt x="3109246" y="279956"/>
                </a:cubicBezTo>
                <a:lnTo>
                  <a:pt x="2993422" y="409687"/>
                </a:lnTo>
                <a:cubicBezTo>
                  <a:pt x="2982659" y="421498"/>
                  <a:pt x="2982659" y="434357"/>
                  <a:pt x="2990184" y="447215"/>
                </a:cubicBezTo>
                <a:lnTo>
                  <a:pt x="3153251" y="712106"/>
                </a:lnTo>
                <a:cubicBezTo>
                  <a:pt x="3160776" y="723917"/>
                  <a:pt x="3171444" y="730394"/>
                  <a:pt x="3185446" y="730394"/>
                </a:cubicBezTo>
                <a:lnTo>
                  <a:pt x="3205829" y="730394"/>
                </a:lnTo>
                <a:cubicBezTo>
                  <a:pt x="3212306" y="730394"/>
                  <a:pt x="3216593" y="734680"/>
                  <a:pt x="3216593" y="741062"/>
                </a:cubicBezTo>
                <a:lnTo>
                  <a:pt x="3216593" y="760397"/>
                </a:lnTo>
                <a:cubicBezTo>
                  <a:pt x="3216593" y="766874"/>
                  <a:pt x="3212306" y="771161"/>
                  <a:pt x="3205829" y="771161"/>
                </a:cubicBezTo>
                <a:lnTo>
                  <a:pt x="2990279" y="771161"/>
                </a:lnTo>
                <a:cubicBezTo>
                  <a:pt x="2983897" y="771161"/>
                  <a:pt x="2979611" y="766874"/>
                  <a:pt x="2979611" y="760397"/>
                </a:cubicBezTo>
                <a:lnTo>
                  <a:pt x="2979611" y="741062"/>
                </a:lnTo>
                <a:cubicBezTo>
                  <a:pt x="2979611" y="734680"/>
                  <a:pt x="2983897" y="730394"/>
                  <a:pt x="2990279" y="730394"/>
                </a:cubicBezTo>
                <a:lnTo>
                  <a:pt x="3007424" y="730394"/>
                </a:lnTo>
                <a:cubicBezTo>
                  <a:pt x="3028950" y="730394"/>
                  <a:pt x="3036380" y="716392"/>
                  <a:pt x="3025712" y="698199"/>
                </a:cubicBezTo>
                <a:lnTo>
                  <a:pt x="2918460" y="522272"/>
                </a:lnTo>
                <a:cubicBezTo>
                  <a:pt x="2908745" y="506175"/>
                  <a:pt x="2893790" y="503985"/>
                  <a:pt x="2880932" y="517986"/>
                </a:cubicBezTo>
                <a:lnTo>
                  <a:pt x="2827306" y="573707"/>
                </a:lnTo>
                <a:cubicBezTo>
                  <a:pt x="2817686" y="584471"/>
                  <a:pt x="2814447" y="594091"/>
                  <a:pt x="2814447" y="606950"/>
                </a:cubicBezTo>
                <a:lnTo>
                  <a:pt x="2814447" y="703533"/>
                </a:lnTo>
                <a:cubicBezTo>
                  <a:pt x="2814447" y="720678"/>
                  <a:pt x="2824067" y="730298"/>
                  <a:pt x="2841212" y="730298"/>
                </a:cubicBezTo>
                <a:lnTo>
                  <a:pt x="2877693" y="730298"/>
                </a:lnTo>
                <a:cubicBezTo>
                  <a:pt x="2884170" y="730298"/>
                  <a:pt x="2888456" y="734585"/>
                  <a:pt x="2888456" y="740967"/>
                </a:cubicBezTo>
                <a:lnTo>
                  <a:pt x="2888456" y="760302"/>
                </a:lnTo>
                <a:cubicBezTo>
                  <a:pt x="2888456" y="766779"/>
                  <a:pt x="2884170" y="771065"/>
                  <a:pt x="2877693" y="771065"/>
                </a:cubicBezTo>
                <a:lnTo>
                  <a:pt x="2658904" y="771065"/>
                </a:lnTo>
                <a:cubicBezTo>
                  <a:pt x="2652522" y="771065"/>
                  <a:pt x="2648236" y="766779"/>
                  <a:pt x="2648236" y="760302"/>
                </a:cubicBezTo>
                <a:lnTo>
                  <a:pt x="2648236" y="740967"/>
                </a:lnTo>
                <a:cubicBezTo>
                  <a:pt x="2648236" y="734585"/>
                  <a:pt x="2652522" y="730298"/>
                  <a:pt x="2658904" y="730298"/>
                </a:cubicBezTo>
                <a:lnTo>
                  <a:pt x="2685764" y="730298"/>
                </a:lnTo>
                <a:cubicBezTo>
                  <a:pt x="2702909" y="730298"/>
                  <a:pt x="2712530" y="720678"/>
                  <a:pt x="2712530" y="703533"/>
                </a:cubicBezTo>
                <a:lnTo>
                  <a:pt x="2712530" y="135081"/>
                </a:lnTo>
                <a:cubicBezTo>
                  <a:pt x="2712434" y="121175"/>
                  <a:pt x="2707101" y="110507"/>
                  <a:pt x="2695289" y="102982"/>
                </a:cubicBezTo>
                <a:close/>
                <a:moveTo>
                  <a:pt x="3234785" y="254239"/>
                </a:moveTo>
                <a:lnTo>
                  <a:pt x="3234785" y="224235"/>
                </a:lnTo>
                <a:cubicBezTo>
                  <a:pt x="3234785" y="217853"/>
                  <a:pt x="3237929" y="214615"/>
                  <a:pt x="3245453" y="213567"/>
                </a:cubicBezTo>
                <a:cubicBezTo>
                  <a:pt x="3305556" y="204995"/>
                  <a:pt x="3330226" y="156703"/>
                  <a:pt x="3342037" y="95552"/>
                </a:cubicBezTo>
                <a:cubicBezTo>
                  <a:pt x="3345180" y="79455"/>
                  <a:pt x="3354896" y="70883"/>
                  <a:pt x="3370993" y="70883"/>
                </a:cubicBezTo>
                <a:lnTo>
                  <a:pt x="3374231" y="70883"/>
                </a:lnTo>
                <a:cubicBezTo>
                  <a:pt x="3391376" y="70883"/>
                  <a:pt x="3400997" y="80503"/>
                  <a:pt x="3400997" y="97648"/>
                </a:cubicBezTo>
                <a:lnTo>
                  <a:pt x="3400997" y="186611"/>
                </a:lnTo>
                <a:cubicBezTo>
                  <a:pt x="3400997" y="203756"/>
                  <a:pt x="3410617" y="213472"/>
                  <a:pt x="3427762" y="213472"/>
                </a:cubicBezTo>
                <a:lnTo>
                  <a:pt x="3546825" y="213472"/>
                </a:lnTo>
                <a:cubicBezTo>
                  <a:pt x="3553301" y="213472"/>
                  <a:pt x="3557588" y="217758"/>
                  <a:pt x="3557588" y="224140"/>
                </a:cubicBezTo>
                <a:lnTo>
                  <a:pt x="3557588" y="254144"/>
                </a:lnTo>
                <a:cubicBezTo>
                  <a:pt x="3557588" y="260525"/>
                  <a:pt x="3553301" y="264812"/>
                  <a:pt x="3546825" y="264812"/>
                </a:cubicBezTo>
                <a:lnTo>
                  <a:pt x="3427762" y="264812"/>
                </a:lnTo>
                <a:cubicBezTo>
                  <a:pt x="3410617" y="264812"/>
                  <a:pt x="3400997" y="274527"/>
                  <a:pt x="3400997" y="291672"/>
                </a:cubicBezTo>
                <a:lnTo>
                  <a:pt x="3400997" y="623047"/>
                </a:lnTo>
                <a:cubicBezTo>
                  <a:pt x="3400997" y="690674"/>
                  <a:pt x="3440716" y="716392"/>
                  <a:pt x="3477197" y="716392"/>
                </a:cubicBezTo>
                <a:cubicBezTo>
                  <a:pt x="3507201" y="716392"/>
                  <a:pt x="3524345" y="712106"/>
                  <a:pt x="3543681" y="699247"/>
                </a:cubicBezTo>
                <a:cubicBezTo>
                  <a:pt x="3558635" y="689627"/>
                  <a:pt x="3570446" y="688579"/>
                  <a:pt x="3576923" y="698199"/>
                </a:cubicBezTo>
                <a:cubicBezTo>
                  <a:pt x="3583305" y="707819"/>
                  <a:pt x="3582257" y="719630"/>
                  <a:pt x="3570542" y="731442"/>
                </a:cubicBezTo>
                <a:cubicBezTo>
                  <a:pt x="3534061" y="767922"/>
                  <a:pt x="3490055" y="781924"/>
                  <a:pt x="3436430" y="781924"/>
                </a:cubicBezTo>
                <a:cubicBezTo>
                  <a:pt x="3345276" y="781924"/>
                  <a:pt x="3299175" y="717535"/>
                  <a:pt x="3299175" y="633905"/>
                </a:cubicBezTo>
                <a:lnTo>
                  <a:pt x="3299175" y="291768"/>
                </a:lnTo>
                <a:cubicBezTo>
                  <a:pt x="3299175" y="274622"/>
                  <a:pt x="3289554" y="264907"/>
                  <a:pt x="3272409" y="264907"/>
                </a:cubicBezTo>
                <a:lnTo>
                  <a:pt x="3245644" y="264907"/>
                </a:lnTo>
                <a:cubicBezTo>
                  <a:pt x="3239072" y="264907"/>
                  <a:pt x="3234785" y="260621"/>
                  <a:pt x="3234785" y="254239"/>
                </a:cubicBezTo>
                <a:close/>
                <a:moveTo>
                  <a:pt x="3951256" y="767922"/>
                </a:moveTo>
                <a:lnTo>
                  <a:pt x="3688461" y="84694"/>
                </a:lnTo>
                <a:cubicBezTo>
                  <a:pt x="3683127" y="69644"/>
                  <a:pt x="3672364" y="63263"/>
                  <a:pt x="3657410" y="63263"/>
                </a:cubicBezTo>
                <a:lnTo>
                  <a:pt x="3611309" y="63263"/>
                </a:lnTo>
                <a:cubicBezTo>
                  <a:pt x="3604927" y="63263"/>
                  <a:pt x="3600545" y="58976"/>
                  <a:pt x="3600545" y="52499"/>
                </a:cubicBezTo>
                <a:lnTo>
                  <a:pt x="3600545" y="20305"/>
                </a:lnTo>
                <a:cubicBezTo>
                  <a:pt x="3600545" y="13923"/>
                  <a:pt x="3604832" y="9637"/>
                  <a:pt x="3611309" y="9637"/>
                </a:cubicBezTo>
                <a:lnTo>
                  <a:pt x="3884771" y="9637"/>
                </a:lnTo>
                <a:cubicBezTo>
                  <a:pt x="3891248" y="9637"/>
                  <a:pt x="3895535" y="13923"/>
                  <a:pt x="3895535" y="20305"/>
                </a:cubicBezTo>
                <a:lnTo>
                  <a:pt x="3895535" y="52499"/>
                </a:lnTo>
                <a:cubicBezTo>
                  <a:pt x="3895535" y="58881"/>
                  <a:pt x="3891248" y="63263"/>
                  <a:pt x="3884771" y="63263"/>
                </a:cubicBezTo>
                <a:lnTo>
                  <a:pt x="3842957" y="63263"/>
                </a:lnTo>
                <a:cubicBezTo>
                  <a:pt x="3823621" y="63263"/>
                  <a:pt x="3815144" y="76121"/>
                  <a:pt x="3821526" y="94314"/>
                </a:cubicBezTo>
                <a:lnTo>
                  <a:pt x="3982403" y="544752"/>
                </a:lnTo>
                <a:cubicBezTo>
                  <a:pt x="3990975" y="568373"/>
                  <a:pt x="4009168" y="568373"/>
                  <a:pt x="4017740" y="544752"/>
                </a:cubicBezTo>
                <a:lnTo>
                  <a:pt x="4177570" y="94314"/>
                </a:lnTo>
                <a:cubicBezTo>
                  <a:pt x="4183952" y="74978"/>
                  <a:pt x="4175475" y="63263"/>
                  <a:pt x="4156139" y="63263"/>
                </a:cubicBezTo>
                <a:lnTo>
                  <a:pt x="4101465" y="63263"/>
                </a:lnTo>
                <a:cubicBezTo>
                  <a:pt x="4095084" y="63263"/>
                  <a:pt x="4090702" y="58976"/>
                  <a:pt x="4090702" y="52499"/>
                </a:cubicBezTo>
                <a:lnTo>
                  <a:pt x="4090702" y="20305"/>
                </a:lnTo>
                <a:cubicBezTo>
                  <a:pt x="4090702" y="13923"/>
                  <a:pt x="4094988" y="9637"/>
                  <a:pt x="4101465" y="9637"/>
                </a:cubicBezTo>
                <a:lnTo>
                  <a:pt x="4337400" y="9637"/>
                </a:lnTo>
                <a:cubicBezTo>
                  <a:pt x="4343781" y="9637"/>
                  <a:pt x="4348068" y="13923"/>
                  <a:pt x="4348068" y="20305"/>
                </a:cubicBezTo>
                <a:lnTo>
                  <a:pt x="4348068" y="52499"/>
                </a:lnTo>
                <a:cubicBezTo>
                  <a:pt x="4348068" y="58881"/>
                  <a:pt x="4343781" y="63263"/>
                  <a:pt x="4337400" y="63263"/>
                </a:cubicBezTo>
                <a:lnTo>
                  <a:pt x="4293394" y="63263"/>
                </a:lnTo>
                <a:cubicBezTo>
                  <a:pt x="4278345" y="63263"/>
                  <a:pt x="4267677" y="70787"/>
                  <a:pt x="4262247" y="84694"/>
                </a:cubicBezTo>
                <a:lnTo>
                  <a:pt x="4002691" y="767922"/>
                </a:lnTo>
                <a:cubicBezTo>
                  <a:pt x="4000595" y="774399"/>
                  <a:pt x="3996309" y="776495"/>
                  <a:pt x="3990880" y="776495"/>
                </a:cubicBezTo>
                <a:lnTo>
                  <a:pt x="3962972" y="776495"/>
                </a:lnTo>
                <a:cubicBezTo>
                  <a:pt x="3957733" y="776590"/>
                  <a:pt x="3953351" y="774399"/>
                  <a:pt x="3951256" y="767922"/>
                </a:cubicBezTo>
                <a:close/>
                <a:moveTo>
                  <a:pt x="4545425" y="710010"/>
                </a:moveTo>
                <a:cubicBezTo>
                  <a:pt x="4539044" y="692865"/>
                  <a:pt x="4532567" y="691722"/>
                  <a:pt x="4520756" y="704676"/>
                </a:cubicBezTo>
                <a:cubicBezTo>
                  <a:pt x="4482180" y="746491"/>
                  <a:pt x="4436079" y="781924"/>
                  <a:pt x="4377023" y="781924"/>
                </a:cubicBezTo>
                <a:cubicBezTo>
                  <a:pt x="4299776" y="781924"/>
                  <a:pt x="4232243" y="734680"/>
                  <a:pt x="4232243" y="645717"/>
                </a:cubicBezTo>
                <a:cubicBezTo>
                  <a:pt x="4232243" y="538465"/>
                  <a:pt x="4331970" y="482744"/>
                  <a:pt x="4509993" y="447311"/>
                </a:cubicBezTo>
                <a:cubicBezTo>
                  <a:pt x="4526090" y="444072"/>
                  <a:pt x="4533614" y="434452"/>
                  <a:pt x="4533614" y="418355"/>
                </a:cubicBezTo>
                <a:lnTo>
                  <a:pt x="4533614" y="353966"/>
                </a:lnTo>
                <a:cubicBezTo>
                  <a:pt x="4533614" y="308912"/>
                  <a:pt x="4516470" y="256334"/>
                  <a:pt x="4482084" y="239189"/>
                </a:cubicBezTo>
                <a:cubicBezTo>
                  <a:pt x="4467035" y="231665"/>
                  <a:pt x="4458462" y="228426"/>
                  <a:pt x="4458462" y="217758"/>
                </a:cubicBezTo>
                <a:cubicBezTo>
                  <a:pt x="4458462" y="208138"/>
                  <a:pt x="4468082" y="201661"/>
                  <a:pt x="4486371" y="202709"/>
                </a:cubicBezTo>
                <a:cubicBezTo>
                  <a:pt x="4575429" y="208043"/>
                  <a:pt x="4635437" y="258430"/>
                  <a:pt x="4635437" y="350727"/>
                </a:cubicBezTo>
                <a:lnTo>
                  <a:pt x="4635437" y="658575"/>
                </a:lnTo>
                <a:cubicBezTo>
                  <a:pt x="4635437" y="700390"/>
                  <a:pt x="4650486" y="717535"/>
                  <a:pt x="4675156" y="717535"/>
                </a:cubicBezTo>
                <a:cubicBezTo>
                  <a:pt x="4688015" y="717535"/>
                  <a:pt x="4698778" y="713249"/>
                  <a:pt x="4708399" y="707915"/>
                </a:cubicBezTo>
                <a:cubicBezTo>
                  <a:pt x="4723448" y="699342"/>
                  <a:pt x="4735164" y="698294"/>
                  <a:pt x="4742688" y="707915"/>
                </a:cubicBezTo>
                <a:cubicBezTo>
                  <a:pt x="4750213" y="717535"/>
                  <a:pt x="4750213" y="730489"/>
                  <a:pt x="4736307" y="742205"/>
                </a:cubicBezTo>
                <a:cubicBezTo>
                  <a:pt x="4709541" y="764779"/>
                  <a:pt x="4681633" y="781924"/>
                  <a:pt x="4648391" y="781924"/>
                </a:cubicBezTo>
                <a:cubicBezTo>
                  <a:pt x="4594765" y="781924"/>
                  <a:pt x="4560475" y="749729"/>
                  <a:pt x="4545425" y="710010"/>
                </a:cubicBezTo>
                <a:close/>
                <a:moveTo>
                  <a:pt x="4391025" y="228426"/>
                </a:moveTo>
                <a:cubicBezTo>
                  <a:pt x="4391025" y="218806"/>
                  <a:pt x="4383500" y="213472"/>
                  <a:pt x="4374928" y="213472"/>
                </a:cubicBezTo>
                <a:cubicBezTo>
                  <a:pt x="4334161" y="213472"/>
                  <a:pt x="4276249" y="261764"/>
                  <a:pt x="4276249" y="325010"/>
                </a:cubicBezTo>
                <a:cubicBezTo>
                  <a:pt x="4276249" y="364729"/>
                  <a:pt x="4305205" y="400067"/>
                  <a:pt x="4348068" y="400067"/>
                </a:cubicBezTo>
                <a:cubicBezTo>
                  <a:pt x="4388834" y="400067"/>
                  <a:pt x="4414552" y="374349"/>
                  <a:pt x="4414552" y="333582"/>
                </a:cubicBezTo>
                <a:cubicBezTo>
                  <a:pt x="4414552" y="291768"/>
                  <a:pt x="4380262" y="283195"/>
                  <a:pt x="4380262" y="257477"/>
                </a:cubicBezTo>
                <a:cubicBezTo>
                  <a:pt x="4380262" y="243476"/>
                  <a:pt x="4391025" y="235951"/>
                  <a:pt x="4391025" y="228426"/>
                </a:cubicBezTo>
                <a:close/>
                <a:moveTo>
                  <a:pt x="4502563" y="499889"/>
                </a:moveTo>
                <a:cubicBezTo>
                  <a:pt x="4399598" y="528845"/>
                  <a:pt x="4341686" y="569612"/>
                  <a:pt x="4341686" y="637144"/>
                </a:cubicBezTo>
                <a:cubicBezTo>
                  <a:pt x="4341686" y="684293"/>
                  <a:pt x="4371689" y="713344"/>
                  <a:pt x="4414647" y="713344"/>
                </a:cubicBezTo>
                <a:cubicBezTo>
                  <a:pt x="4467225" y="713344"/>
                  <a:pt x="4533710" y="654384"/>
                  <a:pt x="4533710" y="569612"/>
                </a:cubicBezTo>
                <a:lnTo>
                  <a:pt x="4533710" y="522463"/>
                </a:lnTo>
                <a:cubicBezTo>
                  <a:pt x="4533710" y="503032"/>
                  <a:pt x="4521804" y="494460"/>
                  <a:pt x="4502563" y="499889"/>
                </a:cubicBezTo>
                <a:close/>
                <a:moveTo>
                  <a:pt x="5372386" y="731537"/>
                </a:moveTo>
                <a:cubicBezTo>
                  <a:pt x="5335905" y="768018"/>
                  <a:pt x="5291900" y="782019"/>
                  <a:pt x="5238274" y="782019"/>
                </a:cubicBezTo>
                <a:cubicBezTo>
                  <a:pt x="5147120" y="782019"/>
                  <a:pt x="5101019" y="717630"/>
                  <a:pt x="5101019" y="634001"/>
                </a:cubicBezTo>
                <a:lnTo>
                  <a:pt x="5101019" y="291863"/>
                </a:lnTo>
                <a:cubicBezTo>
                  <a:pt x="5101019" y="274718"/>
                  <a:pt x="5091398" y="265002"/>
                  <a:pt x="5074254" y="265002"/>
                </a:cubicBezTo>
                <a:lnTo>
                  <a:pt x="4929473" y="265002"/>
                </a:lnTo>
                <a:cubicBezTo>
                  <a:pt x="4912329" y="265002"/>
                  <a:pt x="4902708" y="274718"/>
                  <a:pt x="4902708" y="291863"/>
                </a:cubicBezTo>
                <a:lnTo>
                  <a:pt x="4902708" y="658670"/>
                </a:lnTo>
                <a:cubicBezTo>
                  <a:pt x="4902708" y="700485"/>
                  <a:pt x="4928426" y="717630"/>
                  <a:pt x="4963859" y="717630"/>
                </a:cubicBezTo>
                <a:cubicBezTo>
                  <a:pt x="4977861" y="717630"/>
                  <a:pt x="4992815" y="712296"/>
                  <a:pt x="5007865" y="705819"/>
                </a:cubicBezTo>
                <a:cubicBezTo>
                  <a:pt x="5022914" y="699342"/>
                  <a:pt x="5034630" y="698294"/>
                  <a:pt x="5042154" y="707915"/>
                </a:cubicBezTo>
                <a:cubicBezTo>
                  <a:pt x="5049679" y="717535"/>
                  <a:pt x="5048631" y="729346"/>
                  <a:pt x="5035773" y="740109"/>
                </a:cubicBezTo>
                <a:cubicBezTo>
                  <a:pt x="5006816" y="763731"/>
                  <a:pt x="4969288" y="781924"/>
                  <a:pt x="4926425" y="781924"/>
                </a:cubicBezTo>
                <a:cubicBezTo>
                  <a:pt x="4860989" y="781924"/>
                  <a:pt x="4800886" y="733632"/>
                  <a:pt x="4800886" y="663909"/>
                </a:cubicBezTo>
                <a:lnTo>
                  <a:pt x="4800886" y="291768"/>
                </a:lnTo>
                <a:cubicBezTo>
                  <a:pt x="4800886" y="274622"/>
                  <a:pt x="4791266" y="264907"/>
                  <a:pt x="4774121" y="264907"/>
                </a:cubicBezTo>
                <a:lnTo>
                  <a:pt x="4747355" y="264907"/>
                </a:lnTo>
                <a:cubicBezTo>
                  <a:pt x="4740879" y="264907"/>
                  <a:pt x="4736592" y="260621"/>
                  <a:pt x="4736592" y="254239"/>
                </a:cubicBezTo>
                <a:lnTo>
                  <a:pt x="4736592" y="224235"/>
                </a:lnTo>
                <a:cubicBezTo>
                  <a:pt x="4736592" y="217853"/>
                  <a:pt x="4739831" y="214615"/>
                  <a:pt x="4747355" y="213567"/>
                </a:cubicBezTo>
                <a:cubicBezTo>
                  <a:pt x="4807363" y="204995"/>
                  <a:pt x="4832033" y="156703"/>
                  <a:pt x="4843844" y="95552"/>
                </a:cubicBezTo>
                <a:cubicBezTo>
                  <a:pt x="4847083" y="79455"/>
                  <a:pt x="4856702" y="70883"/>
                  <a:pt x="4872800" y="70883"/>
                </a:cubicBezTo>
                <a:lnTo>
                  <a:pt x="4876038" y="70883"/>
                </a:lnTo>
                <a:cubicBezTo>
                  <a:pt x="4893183" y="70883"/>
                  <a:pt x="4902804" y="80503"/>
                  <a:pt x="4902804" y="97648"/>
                </a:cubicBezTo>
                <a:lnTo>
                  <a:pt x="4902804" y="186611"/>
                </a:lnTo>
                <a:cubicBezTo>
                  <a:pt x="4902804" y="203756"/>
                  <a:pt x="4912424" y="213472"/>
                  <a:pt x="4929569" y="213472"/>
                </a:cubicBezTo>
                <a:lnTo>
                  <a:pt x="5004721" y="213472"/>
                </a:lnTo>
                <a:cubicBezTo>
                  <a:pt x="5111973" y="213472"/>
                  <a:pt x="5135499" y="167276"/>
                  <a:pt x="5145215" y="95457"/>
                </a:cubicBezTo>
                <a:cubicBezTo>
                  <a:pt x="5147310" y="79360"/>
                  <a:pt x="5158073" y="70787"/>
                  <a:pt x="5174171" y="70787"/>
                </a:cubicBezTo>
                <a:lnTo>
                  <a:pt x="5176361" y="70787"/>
                </a:lnTo>
                <a:cubicBezTo>
                  <a:pt x="5193507" y="70787"/>
                  <a:pt x="5203127" y="80408"/>
                  <a:pt x="5203127" y="97553"/>
                </a:cubicBezTo>
                <a:lnTo>
                  <a:pt x="5203127" y="186516"/>
                </a:lnTo>
                <a:cubicBezTo>
                  <a:pt x="5203127" y="203661"/>
                  <a:pt x="5212747" y="213377"/>
                  <a:pt x="5229892" y="213377"/>
                </a:cubicBezTo>
                <a:lnTo>
                  <a:pt x="5348955" y="213377"/>
                </a:lnTo>
                <a:cubicBezTo>
                  <a:pt x="5355432" y="213377"/>
                  <a:pt x="5359718" y="217663"/>
                  <a:pt x="5359718" y="224045"/>
                </a:cubicBezTo>
                <a:lnTo>
                  <a:pt x="5359718" y="254048"/>
                </a:lnTo>
                <a:cubicBezTo>
                  <a:pt x="5359718" y="260430"/>
                  <a:pt x="5355432" y="264716"/>
                  <a:pt x="5348955" y="264716"/>
                </a:cubicBezTo>
                <a:lnTo>
                  <a:pt x="5229892" y="264716"/>
                </a:lnTo>
                <a:cubicBezTo>
                  <a:pt x="5212747" y="264716"/>
                  <a:pt x="5203127" y="274432"/>
                  <a:pt x="5203127" y="291577"/>
                </a:cubicBezTo>
                <a:lnTo>
                  <a:pt x="5203127" y="622952"/>
                </a:lnTo>
                <a:cubicBezTo>
                  <a:pt x="5203127" y="690579"/>
                  <a:pt x="5242751" y="716297"/>
                  <a:pt x="5279327" y="716297"/>
                </a:cubicBezTo>
                <a:cubicBezTo>
                  <a:pt x="5309330" y="716297"/>
                  <a:pt x="5326475" y="712010"/>
                  <a:pt x="5345811" y="699152"/>
                </a:cubicBezTo>
                <a:cubicBezTo>
                  <a:pt x="5360861" y="689531"/>
                  <a:pt x="5372672" y="688484"/>
                  <a:pt x="5379054" y="698104"/>
                </a:cubicBezTo>
                <a:cubicBezTo>
                  <a:pt x="5385245" y="707915"/>
                  <a:pt x="5384197" y="719726"/>
                  <a:pt x="5372386" y="731537"/>
                </a:cubicBezTo>
                <a:close/>
                <a:moveTo>
                  <a:pt x="5856161" y="664957"/>
                </a:moveTo>
                <a:cubicBezTo>
                  <a:pt x="5813299" y="734680"/>
                  <a:pt x="5748909" y="781924"/>
                  <a:pt x="5650230" y="781924"/>
                </a:cubicBezTo>
                <a:cubicBezTo>
                  <a:pt x="5506498" y="781924"/>
                  <a:pt x="5383149" y="676768"/>
                  <a:pt x="5383149" y="500841"/>
                </a:cubicBezTo>
                <a:cubicBezTo>
                  <a:pt x="5383149" y="319580"/>
                  <a:pt x="5514023" y="202709"/>
                  <a:pt x="5656708" y="202709"/>
                </a:cubicBezTo>
                <a:cubicBezTo>
                  <a:pt x="5803678" y="202709"/>
                  <a:pt x="5872258" y="307769"/>
                  <a:pt x="5880830" y="452645"/>
                </a:cubicBezTo>
                <a:cubicBezTo>
                  <a:pt x="5881878" y="470837"/>
                  <a:pt x="5872258" y="480553"/>
                  <a:pt x="5855113" y="480553"/>
                </a:cubicBezTo>
                <a:lnTo>
                  <a:pt x="5521452" y="480553"/>
                </a:lnTo>
                <a:cubicBezTo>
                  <a:pt x="5504308" y="480553"/>
                  <a:pt x="5492496" y="490173"/>
                  <a:pt x="5494687" y="508366"/>
                </a:cubicBezTo>
                <a:cubicBezTo>
                  <a:pt x="5507546" y="616665"/>
                  <a:pt x="5567648" y="699247"/>
                  <a:pt x="5663089" y="699247"/>
                </a:cubicBezTo>
                <a:cubicBezTo>
                  <a:pt x="5725287" y="699247"/>
                  <a:pt x="5778913" y="683150"/>
                  <a:pt x="5826062" y="640287"/>
                </a:cubicBezTo>
                <a:cubicBezTo>
                  <a:pt x="5838921" y="628476"/>
                  <a:pt x="5848636" y="626381"/>
                  <a:pt x="5856066" y="632762"/>
                </a:cubicBezTo>
                <a:cubicBezTo>
                  <a:pt x="5864733" y="640287"/>
                  <a:pt x="5864733" y="651051"/>
                  <a:pt x="5856161" y="664957"/>
                </a:cubicBezTo>
                <a:close/>
                <a:moveTo>
                  <a:pt x="5502212" y="399019"/>
                </a:moveTo>
                <a:cubicBezTo>
                  <a:pt x="5497925" y="418355"/>
                  <a:pt x="5508593" y="429023"/>
                  <a:pt x="5526882" y="429023"/>
                </a:cubicBezTo>
                <a:lnTo>
                  <a:pt x="5749957" y="429023"/>
                </a:lnTo>
                <a:cubicBezTo>
                  <a:pt x="5767102" y="429023"/>
                  <a:pt x="5777770" y="418260"/>
                  <a:pt x="5776722" y="399019"/>
                </a:cubicBezTo>
                <a:cubicBezTo>
                  <a:pt x="5772436" y="313199"/>
                  <a:pt x="5737003" y="247762"/>
                  <a:pt x="5652230" y="247762"/>
                </a:cubicBezTo>
                <a:cubicBezTo>
                  <a:pt x="5579365" y="247762"/>
                  <a:pt x="5522500" y="308912"/>
                  <a:pt x="5502212" y="399019"/>
                </a:cubicBezTo>
                <a:close/>
                <a:moveTo>
                  <a:pt x="6141434" y="771161"/>
                </a:moveTo>
                <a:lnTo>
                  <a:pt x="5933409" y="771161"/>
                </a:lnTo>
                <a:cubicBezTo>
                  <a:pt x="5926932" y="771161"/>
                  <a:pt x="5922645" y="766874"/>
                  <a:pt x="5922645" y="760397"/>
                </a:cubicBezTo>
                <a:lnTo>
                  <a:pt x="5922645" y="741062"/>
                </a:lnTo>
                <a:cubicBezTo>
                  <a:pt x="5922645" y="734680"/>
                  <a:pt x="5926932" y="730394"/>
                  <a:pt x="5933409" y="730394"/>
                </a:cubicBezTo>
                <a:lnTo>
                  <a:pt x="5960174" y="730394"/>
                </a:lnTo>
                <a:cubicBezTo>
                  <a:pt x="5977319" y="730394"/>
                  <a:pt x="5986939" y="720773"/>
                  <a:pt x="5986939" y="703628"/>
                </a:cubicBezTo>
                <a:lnTo>
                  <a:pt x="5986939" y="338916"/>
                </a:lnTo>
                <a:cubicBezTo>
                  <a:pt x="5986939" y="325010"/>
                  <a:pt x="5981605" y="314246"/>
                  <a:pt x="5969794" y="306722"/>
                </a:cubicBezTo>
                <a:lnTo>
                  <a:pt x="5924741" y="275670"/>
                </a:lnTo>
                <a:cubicBezTo>
                  <a:pt x="5920455" y="272432"/>
                  <a:pt x="5918359" y="268145"/>
                  <a:pt x="5918359" y="262811"/>
                </a:cubicBezTo>
                <a:cubicBezTo>
                  <a:pt x="5918359" y="258525"/>
                  <a:pt x="5921598" y="254239"/>
                  <a:pt x="5926932" y="252143"/>
                </a:cubicBezTo>
                <a:lnTo>
                  <a:pt x="6057805" y="208138"/>
                </a:lnTo>
                <a:cubicBezTo>
                  <a:pt x="6076093" y="201661"/>
                  <a:pt x="6088857" y="210233"/>
                  <a:pt x="6088857" y="229569"/>
                </a:cubicBezTo>
                <a:lnTo>
                  <a:pt x="6088857" y="248905"/>
                </a:lnTo>
                <a:cubicBezTo>
                  <a:pt x="6088857" y="272527"/>
                  <a:pt x="6101715" y="276813"/>
                  <a:pt x="6118860" y="260716"/>
                </a:cubicBezTo>
                <a:cubicBezTo>
                  <a:pt x="6154293" y="227474"/>
                  <a:pt x="6205728" y="201756"/>
                  <a:pt x="6264783" y="201756"/>
                </a:cubicBezTo>
                <a:cubicBezTo>
                  <a:pt x="6376321" y="201756"/>
                  <a:pt x="6423470" y="291863"/>
                  <a:pt x="6423470" y="393780"/>
                </a:cubicBezTo>
                <a:lnTo>
                  <a:pt x="6423470" y="703724"/>
                </a:lnTo>
                <a:cubicBezTo>
                  <a:pt x="6423470" y="720869"/>
                  <a:pt x="6433090" y="730489"/>
                  <a:pt x="6450235" y="730489"/>
                </a:cubicBezTo>
                <a:lnTo>
                  <a:pt x="6475952" y="730489"/>
                </a:lnTo>
                <a:cubicBezTo>
                  <a:pt x="6482430" y="730489"/>
                  <a:pt x="6486716" y="734775"/>
                  <a:pt x="6486716" y="741157"/>
                </a:cubicBezTo>
                <a:lnTo>
                  <a:pt x="6486716" y="760493"/>
                </a:lnTo>
                <a:cubicBezTo>
                  <a:pt x="6486716" y="766970"/>
                  <a:pt x="6482430" y="771256"/>
                  <a:pt x="6475952" y="771256"/>
                </a:cubicBezTo>
                <a:lnTo>
                  <a:pt x="6267927" y="771256"/>
                </a:lnTo>
                <a:cubicBezTo>
                  <a:pt x="6261545" y="771256"/>
                  <a:pt x="6257259" y="766970"/>
                  <a:pt x="6257259" y="760493"/>
                </a:cubicBezTo>
                <a:lnTo>
                  <a:pt x="6257259" y="741157"/>
                </a:lnTo>
                <a:cubicBezTo>
                  <a:pt x="6257259" y="734775"/>
                  <a:pt x="6261545" y="730489"/>
                  <a:pt x="6267927" y="730489"/>
                </a:cubicBezTo>
                <a:lnTo>
                  <a:pt x="6294692" y="730489"/>
                </a:lnTo>
                <a:cubicBezTo>
                  <a:pt x="6311837" y="730489"/>
                  <a:pt x="6321457" y="720869"/>
                  <a:pt x="6321457" y="703724"/>
                </a:cubicBezTo>
                <a:lnTo>
                  <a:pt x="6321457" y="403401"/>
                </a:lnTo>
                <a:cubicBezTo>
                  <a:pt x="6321457" y="323010"/>
                  <a:pt x="6287167" y="276813"/>
                  <a:pt x="6216396" y="276813"/>
                </a:cubicBezTo>
                <a:cubicBezTo>
                  <a:pt x="6169152" y="276813"/>
                  <a:pt x="6132767" y="302531"/>
                  <a:pt x="6102763" y="330439"/>
                </a:cubicBezTo>
                <a:cubicBezTo>
                  <a:pt x="6092000" y="340059"/>
                  <a:pt x="6088761" y="350822"/>
                  <a:pt x="6088761" y="363681"/>
                </a:cubicBezTo>
                <a:lnTo>
                  <a:pt x="6088761" y="703724"/>
                </a:lnTo>
                <a:cubicBezTo>
                  <a:pt x="6088761" y="720869"/>
                  <a:pt x="6098382" y="730489"/>
                  <a:pt x="6115527" y="730489"/>
                </a:cubicBezTo>
                <a:lnTo>
                  <a:pt x="6141244" y="730489"/>
                </a:lnTo>
                <a:cubicBezTo>
                  <a:pt x="6147626" y="730489"/>
                  <a:pt x="6152008" y="734775"/>
                  <a:pt x="6152008" y="741157"/>
                </a:cubicBezTo>
                <a:lnTo>
                  <a:pt x="6152008" y="760493"/>
                </a:lnTo>
                <a:cubicBezTo>
                  <a:pt x="6152198" y="766874"/>
                  <a:pt x="6147816" y="771161"/>
                  <a:pt x="6141434" y="771161"/>
                </a:cubicBezTo>
                <a:close/>
              </a:path>
            </a:pathLst>
          </a:custGeom>
          <a:solidFill>
            <a:schemeClr val="tx1"/>
          </a:solidFill>
          <a:ln w="9525" cap="flat">
            <a:noFill/>
            <a:prstDash val="solid"/>
            <a:miter/>
          </a:ln>
        </p:spPr>
        <p:txBody>
          <a:bodyPr rtlCol="0" anchor="ctr"/>
          <a:lstStyle/>
          <a:p>
            <a:endParaRPr lang="sv-SE"/>
          </a:p>
        </p:txBody>
      </p:sp>
    </p:spTree>
    <p:extLst>
      <p:ext uri="{BB962C8B-B14F-4D97-AF65-F5344CB8AC3E}">
        <p14:creationId xmlns:p14="http://schemas.microsoft.com/office/powerpoint/2010/main" val="406091466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och innehåll + halvbild - Turkos">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E207F90C-BBF4-1CFD-622F-F8D8D909C365}"/>
              </a:ext>
            </a:extLst>
          </p:cNvPr>
          <p:cNvSpPr/>
          <p:nvPr userDrawn="1"/>
        </p:nvSpPr>
        <p:spPr>
          <a:xfrm>
            <a:off x="6096000" y="-1"/>
            <a:ext cx="6096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bild 12">
            <a:extLst>
              <a:ext uri="{FF2B5EF4-FFF2-40B4-BE49-F238E27FC236}">
                <a16:creationId xmlns:a16="http://schemas.microsoft.com/office/drawing/2014/main" id="{CA4BABBE-DE82-7FAF-B717-D3E671498F54}"/>
              </a:ext>
            </a:extLst>
          </p:cNvPr>
          <p:cNvSpPr>
            <a:spLocks noGrp="1"/>
          </p:cNvSpPr>
          <p:nvPr>
            <p:ph type="pic" sz="quarter" idx="13" hasCustomPrompt="1"/>
          </p:nvPr>
        </p:nvSpPr>
        <p:spPr>
          <a:xfrm>
            <a:off x="6096000" y="0"/>
            <a:ext cx="6096000" cy="6858000"/>
          </a:xfrm>
          <a:custGeom>
            <a:avLst/>
            <a:gdLst>
              <a:gd name="connsiteX0" fmla="*/ 4943546 w 6096000"/>
              <a:gd name="connsiteY0" fmla="*/ 6294457 h 6858000"/>
              <a:gd name="connsiteX1" fmla="*/ 4952915 w 6096000"/>
              <a:gd name="connsiteY1" fmla="*/ 6301316 h 6858000"/>
              <a:gd name="connsiteX2" fmla="*/ 4952915 w 6096000"/>
              <a:gd name="connsiteY2" fmla="*/ 6315641 h 6858000"/>
              <a:gd name="connsiteX3" fmla="*/ 4917101 w 6096000"/>
              <a:gd name="connsiteY3" fmla="*/ 6359311 h 6858000"/>
              <a:gd name="connsiteX4" fmla="*/ 4895154 w 6096000"/>
              <a:gd name="connsiteY4" fmla="*/ 6336159 h 6858000"/>
              <a:gd name="connsiteX5" fmla="*/ 4943546 w 6096000"/>
              <a:gd name="connsiteY5" fmla="*/ 6294457 h 6858000"/>
              <a:gd name="connsiteX6" fmla="*/ 5289365 w 6096000"/>
              <a:gd name="connsiteY6" fmla="*/ 6217854 h 6858000"/>
              <a:gd name="connsiteX7" fmla="*/ 5326812 w 6096000"/>
              <a:gd name="connsiteY7" fmla="*/ 6263810 h 6858000"/>
              <a:gd name="connsiteX8" fmla="*/ 5318762 w 6096000"/>
              <a:gd name="connsiteY8" fmla="*/ 6272926 h 6858000"/>
              <a:gd name="connsiteX9" fmla="*/ 5251661 w 6096000"/>
              <a:gd name="connsiteY9" fmla="*/ 6272926 h 6858000"/>
              <a:gd name="connsiteX10" fmla="*/ 5244240 w 6096000"/>
              <a:gd name="connsiteY10" fmla="*/ 6263810 h 6858000"/>
              <a:gd name="connsiteX11" fmla="*/ 5289365 w 6096000"/>
              <a:gd name="connsiteY11" fmla="*/ 6217854 h 6858000"/>
              <a:gd name="connsiteX12" fmla="*/ 3988518 w 6096000"/>
              <a:gd name="connsiteY12" fmla="*/ 6217854 h 6858000"/>
              <a:gd name="connsiteX13" fmla="*/ 4025965 w 6096000"/>
              <a:gd name="connsiteY13" fmla="*/ 6263810 h 6858000"/>
              <a:gd name="connsiteX14" fmla="*/ 4017914 w 6096000"/>
              <a:gd name="connsiteY14" fmla="*/ 6272926 h 6858000"/>
              <a:gd name="connsiteX15" fmla="*/ 3950813 w 6096000"/>
              <a:gd name="connsiteY15" fmla="*/ 6272926 h 6858000"/>
              <a:gd name="connsiteX16" fmla="*/ 3943392 w 6096000"/>
              <a:gd name="connsiteY16" fmla="*/ 6263810 h 6858000"/>
              <a:gd name="connsiteX17" fmla="*/ 3988518 w 6096000"/>
              <a:gd name="connsiteY17" fmla="*/ 6217854 h 6858000"/>
              <a:gd name="connsiteX18" fmla="*/ 4905154 w 6096000"/>
              <a:gd name="connsiteY18" fmla="*/ 6207435 h 6858000"/>
              <a:gd name="connsiteX19" fmla="*/ 4875471 w 6096000"/>
              <a:gd name="connsiteY19" fmla="*/ 6241324 h 6858000"/>
              <a:gd name="connsiteX20" fmla="*/ 4897074 w 6096000"/>
              <a:gd name="connsiteY20" fmla="*/ 6264128 h 6858000"/>
              <a:gd name="connsiteX21" fmla="*/ 4917073 w 6096000"/>
              <a:gd name="connsiteY21" fmla="*/ 6243928 h 6858000"/>
              <a:gd name="connsiteX22" fmla="*/ 4906758 w 6096000"/>
              <a:gd name="connsiteY22" fmla="*/ 6220805 h 6858000"/>
              <a:gd name="connsiteX23" fmla="*/ 4909996 w 6096000"/>
              <a:gd name="connsiteY23" fmla="*/ 6211979 h 6858000"/>
              <a:gd name="connsiteX24" fmla="*/ 4905154 w 6096000"/>
              <a:gd name="connsiteY24" fmla="*/ 6207435 h 6858000"/>
              <a:gd name="connsiteX25" fmla="*/ 3739511 w 6096000"/>
              <a:gd name="connsiteY25" fmla="*/ 6207435 h 6858000"/>
              <a:gd name="connsiteX26" fmla="*/ 3736302 w 6096000"/>
              <a:gd name="connsiteY26" fmla="*/ 6210676 h 6858000"/>
              <a:gd name="connsiteX27" fmla="*/ 3736302 w 6096000"/>
              <a:gd name="connsiteY27" fmla="*/ 6216551 h 6858000"/>
              <a:gd name="connsiteX28" fmla="*/ 3739511 w 6096000"/>
              <a:gd name="connsiteY28" fmla="*/ 6219821 h 6858000"/>
              <a:gd name="connsiteX29" fmla="*/ 3748221 w 6096000"/>
              <a:gd name="connsiteY29" fmla="*/ 6219821 h 6858000"/>
              <a:gd name="connsiteX30" fmla="*/ 3757590 w 6096000"/>
              <a:gd name="connsiteY30" fmla="*/ 6226333 h 6858000"/>
              <a:gd name="connsiteX31" fmla="*/ 3815321 w 6096000"/>
              <a:gd name="connsiteY31" fmla="*/ 6375575 h 6858000"/>
              <a:gd name="connsiteX32" fmla="*/ 3818874 w 6096000"/>
              <a:gd name="connsiteY32" fmla="*/ 6378179 h 6858000"/>
              <a:gd name="connsiteX33" fmla="*/ 3831767 w 6096000"/>
              <a:gd name="connsiteY33" fmla="*/ 6378179 h 6858000"/>
              <a:gd name="connsiteX34" fmla="*/ 3835320 w 6096000"/>
              <a:gd name="connsiteY34" fmla="*/ 6375575 h 6858000"/>
              <a:gd name="connsiteX35" fmla="*/ 3892737 w 6096000"/>
              <a:gd name="connsiteY35" fmla="*/ 6226333 h 6858000"/>
              <a:gd name="connsiteX36" fmla="*/ 3902106 w 6096000"/>
              <a:gd name="connsiteY36" fmla="*/ 6219821 h 6858000"/>
              <a:gd name="connsiteX37" fmla="*/ 3911131 w 6096000"/>
              <a:gd name="connsiteY37" fmla="*/ 6219821 h 6858000"/>
              <a:gd name="connsiteX38" fmla="*/ 3914369 w 6096000"/>
              <a:gd name="connsiteY38" fmla="*/ 6216551 h 6858000"/>
              <a:gd name="connsiteX39" fmla="*/ 3914369 w 6096000"/>
              <a:gd name="connsiteY39" fmla="*/ 6210676 h 6858000"/>
              <a:gd name="connsiteX40" fmla="*/ 3911160 w 6096000"/>
              <a:gd name="connsiteY40" fmla="*/ 6207435 h 6858000"/>
              <a:gd name="connsiteX41" fmla="*/ 3855032 w 6096000"/>
              <a:gd name="connsiteY41" fmla="*/ 6207435 h 6858000"/>
              <a:gd name="connsiteX42" fmla="*/ 3851823 w 6096000"/>
              <a:gd name="connsiteY42" fmla="*/ 6210676 h 6858000"/>
              <a:gd name="connsiteX43" fmla="*/ 3851823 w 6096000"/>
              <a:gd name="connsiteY43" fmla="*/ 6216551 h 6858000"/>
              <a:gd name="connsiteX44" fmla="*/ 3855032 w 6096000"/>
              <a:gd name="connsiteY44" fmla="*/ 6219821 h 6858000"/>
              <a:gd name="connsiteX45" fmla="*/ 3866006 w 6096000"/>
              <a:gd name="connsiteY45" fmla="*/ 6219821 h 6858000"/>
              <a:gd name="connsiteX46" fmla="*/ 3872767 w 6096000"/>
              <a:gd name="connsiteY46" fmla="*/ 6229256 h 6858000"/>
              <a:gd name="connsiteX47" fmla="*/ 3840191 w 6096000"/>
              <a:gd name="connsiteY47" fmla="*/ 6320184 h 6858000"/>
              <a:gd name="connsiteX48" fmla="*/ 3829532 w 6096000"/>
              <a:gd name="connsiteY48" fmla="*/ 6320184 h 6858000"/>
              <a:gd name="connsiteX49" fmla="*/ 3795667 w 6096000"/>
              <a:gd name="connsiteY49" fmla="*/ 6229256 h 6858000"/>
              <a:gd name="connsiteX50" fmla="*/ 3802113 w 6096000"/>
              <a:gd name="connsiteY50" fmla="*/ 6219821 h 6858000"/>
              <a:gd name="connsiteX51" fmla="*/ 3812428 w 6096000"/>
              <a:gd name="connsiteY51" fmla="*/ 6219821 h 6858000"/>
              <a:gd name="connsiteX52" fmla="*/ 3815665 w 6096000"/>
              <a:gd name="connsiteY52" fmla="*/ 6216551 h 6858000"/>
              <a:gd name="connsiteX53" fmla="*/ 3815665 w 6096000"/>
              <a:gd name="connsiteY53" fmla="*/ 6210676 h 6858000"/>
              <a:gd name="connsiteX54" fmla="*/ 3812428 w 6096000"/>
              <a:gd name="connsiteY54" fmla="*/ 6207435 h 6858000"/>
              <a:gd name="connsiteX55" fmla="*/ 4315370 w 6096000"/>
              <a:gd name="connsiteY55" fmla="*/ 6204194 h 6858000"/>
              <a:gd name="connsiteX56" fmla="*/ 4258268 w 6096000"/>
              <a:gd name="connsiteY56" fmla="*/ 6254057 h 6858000"/>
              <a:gd name="connsiteX57" fmla="*/ 4352158 w 6096000"/>
              <a:gd name="connsiteY57" fmla="*/ 6334857 h 6858000"/>
              <a:gd name="connsiteX58" fmla="*/ 4316659 w 6096000"/>
              <a:gd name="connsiteY58" fmla="*/ 6366459 h 6858000"/>
              <a:gd name="connsiteX59" fmla="*/ 4273769 w 6096000"/>
              <a:gd name="connsiteY59" fmla="*/ 6330284 h 6858000"/>
              <a:gd name="connsiteX60" fmla="*/ 4264743 w 6096000"/>
              <a:gd name="connsiteY60" fmla="*/ 6323426 h 6858000"/>
              <a:gd name="connsiteX61" fmla="*/ 4262824 w 6096000"/>
              <a:gd name="connsiteY61" fmla="*/ 6323426 h 6858000"/>
              <a:gd name="connsiteX62" fmla="*/ 4254744 w 6096000"/>
              <a:gd name="connsiteY62" fmla="*/ 6331558 h 6858000"/>
              <a:gd name="connsiteX63" fmla="*/ 4254744 w 6096000"/>
              <a:gd name="connsiteY63" fmla="*/ 6354709 h 6858000"/>
              <a:gd name="connsiteX64" fmla="*/ 4259586 w 6096000"/>
              <a:gd name="connsiteY64" fmla="*/ 6364809 h 6858000"/>
              <a:gd name="connsiteX65" fmla="*/ 4310557 w 6096000"/>
              <a:gd name="connsiteY65" fmla="*/ 6380147 h 6858000"/>
              <a:gd name="connsiteX66" fmla="*/ 4376368 w 6096000"/>
              <a:gd name="connsiteY66" fmla="*/ 6327014 h 6858000"/>
              <a:gd name="connsiteX67" fmla="*/ 4280874 w 6096000"/>
              <a:gd name="connsiteY67" fmla="*/ 6241642 h 6858000"/>
              <a:gd name="connsiteX68" fmla="*/ 4308952 w 6096000"/>
              <a:gd name="connsiteY68" fmla="*/ 6217854 h 6858000"/>
              <a:gd name="connsiteX69" fmla="*/ 4345740 w 6096000"/>
              <a:gd name="connsiteY69" fmla="*/ 6244565 h 6858000"/>
              <a:gd name="connsiteX70" fmla="*/ 4354450 w 6096000"/>
              <a:gd name="connsiteY70" fmla="*/ 6250439 h 6858000"/>
              <a:gd name="connsiteX71" fmla="*/ 4355080 w 6096000"/>
              <a:gd name="connsiteY71" fmla="*/ 6250439 h 6858000"/>
              <a:gd name="connsiteX72" fmla="*/ 4362816 w 6096000"/>
              <a:gd name="connsiteY72" fmla="*/ 6242307 h 6858000"/>
              <a:gd name="connsiteX73" fmla="*/ 4362816 w 6096000"/>
              <a:gd name="connsiteY73" fmla="*/ 6221124 h 6858000"/>
              <a:gd name="connsiteX74" fmla="*/ 4357000 w 6096000"/>
              <a:gd name="connsiteY74" fmla="*/ 6211689 h 6858000"/>
              <a:gd name="connsiteX75" fmla="*/ 4315370 w 6096000"/>
              <a:gd name="connsiteY75" fmla="*/ 6204194 h 6858000"/>
              <a:gd name="connsiteX76" fmla="*/ 5290712 w 6096000"/>
              <a:gd name="connsiteY76" fmla="*/ 6204165 h 6858000"/>
              <a:gd name="connsiteX77" fmla="*/ 5208426 w 6096000"/>
              <a:gd name="connsiteY77" fmla="*/ 6294746 h 6858000"/>
              <a:gd name="connsiteX78" fmla="*/ 5288764 w 6096000"/>
              <a:gd name="connsiteY78" fmla="*/ 6380147 h 6858000"/>
              <a:gd name="connsiteX79" fmla="*/ 5350708 w 6096000"/>
              <a:gd name="connsiteY79" fmla="*/ 6344609 h 6858000"/>
              <a:gd name="connsiteX80" fmla="*/ 5350679 w 6096000"/>
              <a:gd name="connsiteY80" fmla="*/ 6334828 h 6858000"/>
              <a:gd name="connsiteX81" fmla="*/ 5341654 w 6096000"/>
              <a:gd name="connsiteY81" fmla="*/ 6337114 h 6858000"/>
              <a:gd name="connsiteX82" fmla="*/ 5292632 w 6096000"/>
              <a:gd name="connsiteY82" fmla="*/ 6355028 h 6858000"/>
              <a:gd name="connsiteX83" fmla="*/ 5241977 w 6096000"/>
              <a:gd name="connsiteY83" fmla="*/ 6297033 h 6858000"/>
              <a:gd name="connsiteX84" fmla="*/ 5250028 w 6096000"/>
              <a:gd name="connsiteY84" fmla="*/ 6288582 h 6858000"/>
              <a:gd name="connsiteX85" fmla="*/ 5350392 w 6096000"/>
              <a:gd name="connsiteY85" fmla="*/ 6288582 h 6858000"/>
              <a:gd name="connsiteX86" fmla="*/ 5358128 w 6096000"/>
              <a:gd name="connsiteY86" fmla="*/ 6280103 h 6858000"/>
              <a:gd name="connsiteX87" fmla="*/ 5290712 w 6096000"/>
              <a:gd name="connsiteY87" fmla="*/ 6204165 h 6858000"/>
              <a:gd name="connsiteX88" fmla="*/ 4938676 w 6096000"/>
              <a:gd name="connsiteY88" fmla="*/ 6204165 h 6858000"/>
              <a:gd name="connsiteX89" fmla="*/ 4930281 w 6096000"/>
              <a:gd name="connsiteY89" fmla="*/ 6208737 h 6858000"/>
              <a:gd name="connsiteX90" fmla="*/ 4937386 w 6096000"/>
              <a:gd name="connsiteY90" fmla="*/ 6215249 h 6858000"/>
              <a:gd name="connsiteX91" fmla="*/ 4952886 w 6096000"/>
              <a:gd name="connsiteY91" fmla="*/ 6250121 h 6858000"/>
              <a:gd name="connsiteX92" fmla="*/ 4952886 w 6096000"/>
              <a:gd name="connsiteY92" fmla="*/ 6269685 h 6858000"/>
              <a:gd name="connsiteX93" fmla="*/ 4945781 w 6096000"/>
              <a:gd name="connsiteY93" fmla="*/ 6278482 h 6858000"/>
              <a:gd name="connsiteX94" fmla="*/ 4862234 w 6096000"/>
              <a:gd name="connsiteY94" fmla="*/ 6338764 h 6858000"/>
              <a:gd name="connsiteX95" fmla="*/ 4905784 w 6096000"/>
              <a:gd name="connsiteY95" fmla="*/ 6380147 h 6858000"/>
              <a:gd name="connsiteX96" fmla="*/ 4949019 w 6096000"/>
              <a:gd name="connsiteY96" fmla="*/ 6356677 h 6858000"/>
              <a:gd name="connsiteX97" fmla="*/ 4956439 w 6096000"/>
              <a:gd name="connsiteY97" fmla="*/ 6358298 h 6858000"/>
              <a:gd name="connsiteX98" fmla="*/ 4987411 w 6096000"/>
              <a:gd name="connsiteY98" fmla="*/ 6380147 h 6858000"/>
              <a:gd name="connsiteX99" fmla="*/ 5013856 w 6096000"/>
              <a:gd name="connsiteY99" fmla="*/ 6368080 h 6858000"/>
              <a:gd name="connsiteX100" fmla="*/ 5015776 w 6096000"/>
              <a:gd name="connsiteY100" fmla="*/ 6357661 h 6858000"/>
              <a:gd name="connsiteX101" fmla="*/ 5005462 w 6096000"/>
              <a:gd name="connsiteY101" fmla="*/ 6357661 h 6858000"/>
              <a:gd name="connsiteX102" fmla="*/ 4995462 w 6096000"/>
              <a:gd name="connsiteY102" fmla="*/ 6360584 h 6858000"/>
              <a:gd name="connsiteX103" fmla="*/ 4983515 w 6096000"/>
              <a:gd name="connsiteY103" fmla="*/ 6342670 h 6858000"/>
              <a:gd name="connsiteX104" fmla="*/ 4983515 w 6096000"/>
              <a:gd name="connsiteY104" fmla="*/ 6249137 h 6858000"/>
              <a:gd name="connsiteX105" fmla="*/ 4938676 w 6096000"/>
              <a:gd name="connsiteY105" fmla="*/ 6204165 h 6858000"/>
              <a:gd name="connsiteX106" fmla="*/ 3989864 w 6096000"/>
              <a:gd name="connsiteY106" fmla="*/ 6204165 h 6858000"/>
              <a:gd name="connsiteX107" fmla="*/ 3907578 w 6096000"/>
              <a:gd name="connsiteY107" fmla="*/ 6294746 h 6858000"/>
              <a:gd name="connsiteX108" fmla="*/ 3987916 w 6096000"/>
              <a:gd name="connsiteY108" fmla="*/ 6380147 h 6858000"/>
              <a:gd name="connsiteX109" fmla="*/ 4049860 w 6096000"/>
              <a:gd name="connsiteY109" fmla="*/ 6344609 h 6858000"/>
              <a:gd name="connsiteX110" fmla="*/ 4049860 w 6096000"/>
              <a:gd name="connsiteY110" fmla="*/ 6334828 h 6858000"/>
              <a:gd name="connsiteX111" fmla="*/ 4040835 w 6096000"/>
              <a:gd name="connsiteY111" fmla="*/ 6337114 h 6858000"/>
              <a:gd name="connsiteX112" fmla="*/ 3991812 w 6096000"/>
              <a:gd name="connsiteY112" fmla="*/ 6355028 h 6858000"/>
              <a:gd name="connsiteX113" fmla="*/ 3941157 w 6096000"/>
              <a:gd name="connsiteY113" fmla="*/ 6297033 h 6858000"/>
              <a:gd name="connsiteX114" fmla="*/ 3949208 w 6096000"/>
              <a:gd name="connsiteY114" fmla="*/ 6288582 h 6858000"/>
              <a:gd name="connsiteX115" fmla="*/ 4049545 w 6096000"/>
              <a:gd name="connsiteY115" fmla="*/ 6288582 h 6858000"/>
              <a:gd name="connsiteX116" fmla="*/ 4057281 w 6096000"/>
              <a:gd name="connsiteY116" fmla="*/ 6280103 h 6858000"/>
              <a:gd name="connsiteX117" fmla="*/ 3989864 w 6096000"/>
              <a:gd name="connsiteY117" fmla="*/ 6204165 h 6858000"/>
              <a:gd name="connsiteX118" fmla="*/ 5473621 w 6096000"/>
              <a:gd name="connsiteY118" fmla="*/ 6203876 h 6858000"/>
              <a:gd name="connsiteX119" fmla="*/ 5429727 w 6096000"/>
              <a:gd name="connsiteY119" fmla="*/ 6221789 h 6858000"/>
              <a:gd name="connsiteX120" fmla="*/ 5420702 w 6096000"/>
              <a:gd name="connsiteY120" fmla="*/ 6218201 h 6858000"/>
              <a:gd name="connsiteX121" fmla="*/ 5420702 w 6096000"/>
              <a:gd name="connsiteY121" fmla="*/ 6212326 h 6858000"/>
              <a:gd name="connsiteX122" fmla="*/ 5411362 w 6096000"/>
              <a:gd name="connsiteY122" fmla="*/ 6205815 h 6858000"/>
              <a:gd name="connsiteX123" fmla="*/ 5371996 w 6096000"/>
              <a:gd name="connsiteY123" fmla="*/ 6219185 h 6858000"/>
              <a:gd name="connsiteX124" fmla="*/ 5369417 w 6096000"/>
              <a:gd name="connsiteY124" fmla="*/ 6222426 h 6858000"/>
              <a:gd name="connsiteX125" fmla="*/ 5371336 w 6096000"/>
              <a:gd name="connsiteY125" fmla="*/ 6226333 h 6858000"/>
              <a:gd name="connsiteX126" fmla="*/ 5384888 w 6096000"/>
              <a:gd name="connsiteY126" fmla="*/ 6235767 h 6858000"/>
              <a:gd name="connsiteX127" fmla="*/ 5390046 w 6096000"/>
              <a:gd name="connsiteY127" fmla="*/ 6245549 h 6858000"/>
              <a:gd name="connsiteX128" fmla="*/ 5390046 w 6096000"/>
              <a:gd name="connsiteY128" fmla="*/ 6356359 h 6858000"/>
              <a:gd name="connsiteX129" fmla="*/ 5381995 w 6096000"/>
              <a:gd name="connsiteY129" fmla="*/ 6364491 h 6858000"/>
              <a:gd name="connsiteX130" fmla="*/ 5373944 w 6096000"/>
              <a:gd name="connsiteY130" fmla="*/ 6364491 h 6858000"/>
              <a:gd name="connsiteX131" fmla="*/ 5370706 w 6096000"/>
              <a:gd name="connsiteY131" fmla="*/ 6367732 h 6858000"/>
              <a:gd name="connsiteX132" fmla="*/ 5370706 w 6096000"/>
              <a:gd name="connsiteY132" fmla="*/ 6373607 h 6858000"/>
              <a:gd name="connsiteX133" fmla="*/ 5373944 w 6096000"/>
              <a:gd name="connsiteY133" fmla="*/ 6376877 h 6858000"/>
              <a:gd name="connsiteX134" fmla="*/ 5436518 w 6096000"/>
              <a:gd name="connsiteY134" fmla="*/ 6376877 h 6858000"/>
              <a:gd name="connsiteX135" fmla="*/ 5439698 w 6096000"/>
              <a:gd name="connsiteY135" fmla="*/ 6373636 h 6858000"/>
              <a:gd name="connsiteX136" fmla="*/ 5439698 w 6096000"/>
              <a:gd name="connsiteY136" fmla="*/ 6367761 h 6858000"/>
              <a:gd name="connsiteX137" fmla="*/ 5436460 w 6096000"/>
              <a:gd name="connsiteY137" fmla="*/ 6364520 h 6858000"/>
              <a:gd name="connsiteX138" fmla="*/ 5428725 w 6096000"/>
              <a:gd name="connsiteY138" fmla="*/ 6364520 h 6858000"/>
              <a:gd name="connsiteX139" fmla="*/ 5420674 w 6096000"/>
              <a:gd name="connsiteY139" fmla="*/ 6356388 h 6858000"/>
              <a:gd name="connsiteX140" fmla="*/ 5420674 w 6096000"/>
              <a:gd name="connsiteY140" fmla="*/ 6253073 h 6858000"/>
              <a:gd name="connsiteX141" fmla="*/ 5424886 w 6096000"/>
              <a:gd name="connsiteY141" fmla="*/ 6242973 h 6858000"/>
              <a:gd name="connsiteX142" fmla="*/ 5459066 w 6096000"/>
              <a:gd name="connsiteY142" fmla="*/ 6226680 h 6858000"/>
              <a:gd name="connsiteX143" fmla="*/ 5490668 w 6096000"/>
              <a:gd name="connsiteY143" fmla="*/ 6265141 h 6858000"/>
              <a:gd name="connsiteX144" fmla="*/ 5490668 w 6096000"/>
              <a:gd name="connsiteY144" fmla="*/ 6356388 h 6858000"/>
              <a:gd name="connsiteX145" fmla="*/ 5482618 w 6096000"/>
              <a:gd name="connsiteY145" fmla="*/ 6364520 h 6858000"/>
              <a:gd name="connsiteX146" fmla="*/ 5474567 w 6096000"/>
              <a:gd name="connsiteY146" fmla="*/ 6364520 h 6858000"/>
              <a:gd name="connsiteX147" fmla="*/ 5471358 w 6096000"/>
              <a:gd name="connsiteY147" fmla="*/ 6367761 h 6858000"/>
              <a:gd name="connsiteX148" fmla="*/ 5471358 w 6096000"/>
              <a:gd name="connsiteY148" fmla="*/ 6373636 h 6858000"/>
              <a:gd name="connsiteX149" fmla="*/ 5474567 w 6096000"/>
              <a:gd name="connsiteY149" fmla="*/ 6376906 h 6858000"/>
              <a:gd name="connsiteX150" fmla="*/ 5537140 w 6096000"/>
              <a:gd name="connsiteY150" fmla="*/ 6376906 h 6858000"/>
              <a:gd name="connsiteX151" fmla="*/ 5540378 w 6096000"/>
              <a:gd name="connsiteY151" fmla="*/ 6373636 h 6858000"/>
              <a:gd name="connsiteX152" fmla="*/ 5540378 w 6096000"/>
              <a:gd name="connsiteY152" fmla="*/ 6367761 h 6858000"/>
              <a:gd name="connsiteX153" fmla="*/ 5537140 w 6096000"/>
              <a:gd name="connsiteY153" fmla="*/ 6364520 h 6858000"/>
              <a:gd name="connsiteX154" fmla="*/ 5529405 w 6096000"/>
              <a:gd name="connsiteY154" fmla="*/ 6364520 h 6858000"/>
              <a:gd name="connsiteX155" fmla="*/ 5521354 w 6096000"/>
              <a:gd name="connsiteY155" fmla="*/ 6356388 h 6858000"/>
              <a:gd name="connsiteX156" fmla="*/ 5521354 w 6096000"/>
              <a:gd name="connsiteY156" fmla="*/ 6262218 h 6858000"/>
              <a:gd name="connsiteX157" fmla="*/ 5473621 w 6096000"/>
              <a:gd name="connsiteY157" fmla="*/ 6203876 h 6858000"/>
              <a:gd name="connsiteX158" fmla="*/ 4172802 w 6096000"/>
              <a:gd name="connsiteY158" fmla="*/ 6203876 h 6858000"/>
              <a:gd name="connsiteX159" fmla="*/ 4128908 w 6096000"/>
              <a:gd name="connsiteY159" fmla="*/ 6221789 h 6858000"/>
              <a:gd name="connsiteX160" fmla="*/ 4119883 w 6096000"/>
              <a:gd name="connsiteY160" fmla="*/ 6218201 h 6858000"/>
              <a:gd name="connsiteX161" fmla="*/ 4119883 w 6096000"/>
              <a:gd name="connsiteY161" fmla="*/ 6212326 h 6858000"/>
              <a:gd name="connsiteX162" fmla="*/ 4110543 w 6096000"/>
              <a:gd name="connsiteY162" fmla="*/ 6205815 h 6858000"/>
              <a:gd name="connsiteX163" fmla="*/ 4071176 w 6096000"/>
              <a:gd name="connsiteY163" fmla="*/ 6219185 h 6858000"/>
              <a:gd name="connsiteX164" fmla="*/ 4068598 w 6096000"/>
              <a:gd name="connsiteY164" fmla="*/ 6222426 h 6858000"/>
              <a:gd name="connsiteX165" fmla="*/ 4070517 w 6096000"/>
              <a:gd name="connsiteY165" fmla="*/ 6226333 h 6858000"/>
              <a:gd name="connsiteX166" fmla="*/ 4084069 w 6096000"/>
              <a:gd name="connsiteY166" fmla="*/ 6235767 h 6858000"/>
              <a:gd name="connsiteX167" fmla="*/ 4089226 w 6096000"/>
              <a:gd name="connsiteY167" fmla="*/ 6245549 h 6858000"/>
              <a:gd name="connsiteX168" fmla="*/ 4089226 w 6096000"/>
              <a:gd name="connsiteY168" fmla="*/ 6356359 h 6858000"/>
              <a:gd name="connsiteX169" fmla="*/ 4081175 w 6096000"/>
              <a:gd name="connsiteY169" fmla="*/ 6364491 h 6858000"/>
              <a:gd name="connsiteX170" fmla="*/ 4073125 w 6096000"/>
              <a:gd name="connsiteY170" fmla="*/ 6364491 h 6858000"/>
              <a:gd name="connsiteX171" fmla="*/ 4069887 w 6096000"/>
              <a:gd name="connsiteY171" fmla="*/ 6367732 h 6858000"/>
              <a:gd name="connsiteX172" fmla="*/ 4069887 w 6096000"/>
              <a:gd name="connsiteY172" fmla="*/ 6373607 h 6858000"/>
              <a:gd name="connsiteX173" fmla="*/ 4073125 w 6096000"/>
              <a:gd name="connsiteY173" fmla="*/ 6376877 h 6858000"/>
              <a:gd name="connsiteX174" fmla="*/ 4135699 w 6096000"/>
              <a:gd name="connsiteY174" fmla="*/ 6376877 h 6858000"/>
              <a:gd name="connsiteX175" fmla="*/ 4138879 w 6096000"/>
              <a:gd name="connsiteY175" fmla="*/ 6373636 h 6858000"/>
              <a:gd name="connsiteX176" fmla="*/ 4138879 w 6096000"/>
              <a:gd name="connsiteY176" fmla="*/ 6367761 h 6858000"/>
              <a:gd name="connsiteX177" fmla="*/ 4135641 w 6096000"/>
              <a:gd name="connsiteY177" fmla="*/ 6364520 h 6858000"/>
              <a:gd name="connsiteX178" fmla="*/ 4127906 w 6096000"/>
              <a:gd name="connsiteY178" fmla="*/ 6364520 h 6858000"/>
              <a:gd name="connsiteX179" fmla="*/ 4119855 w 6096000"/>
              <a:gd name="connsiteY179" fmla="*/ 6356388 h 6858000"/>
              <a:gd name="connsiteX180" fmla="*/ 4119855 w 6096000"/>
              <a:gd name="connsiteY180" fmla="*/ 6253073 h 6858000"/>
              <a:gd name="connsiteX181" fmla="*/ 4124066 w 6096000"/>
              <a:gd name="connsiteY181" fmla="*/ 6242973 h 6858000"/>
              <a:gd name="connsiteX182" fmla="*/ 4158247 w 6096000"/>
              <a:gd name="connsiteY182" fmla="*/ 6226680 h 6858000"/>
              <a:gd name="connsiteX183" fmla="*/ 4189849 w 6096000"/>
              <a:gd name="connsiteY183" fmla="*/ 6265141 h 6858000"/>
              <a:gd name="connsiteX184" fmla="*/ 4189849 w 6096000"/>
              <a:gd name="connsiteY184" fmla="*/ 6356388 h 6858000"/>
              <a:gd name="connsiteX185" fmla="*/ 4181798 w 6096000"/>
              <a:gd name="connsiteY185" fmla="*/ 6364520 h 6858000"/>
              <a:gd name="connsiteX186" fmla="*/ 4173747 w 6096000"/>
              <a:gd name="connsiteY186" fmla="*/ 6364520 h 6858000"/>
              <a:gd name="connsiteX187" fmla="*/ 4170538 w 6096000"/>
              <a:gd name="connsiteY187" fmla="*/ 6367761 h 6858000"/>
              <a:gd name="connsiteX188" fmla="*/ 4170538 w 6096000"/>
              <a:gd name="connsiteY188" fmla="*/ 6373636 h 6858000"/>
              <a:gd name="connsiteX189" fmla="*/ 4173747 w 6096000"/>
              <a:gd name="connsiteY189" fmla="*/ 6376906 h 6858000"/>
              <a:gd name="connsiteX190" fmla="*/ 4236321 w 6096000"/>
              <a:gd name="connsiteY190" fmla="*/ 6376906 h 6858000"/>
              <a:gd name="connsiteX191" fmla="*/ 4239559 w 6096000"/>
              <a:gd name="connsiteY191" fmla="*/ 6373636 h 6858000"/>
              <a:gd name="connsiteX192" fmla="*/ 4239559 w 6096000"/>
              <a:gd name="connsiteY192" fmla="*/ 6367761 h 6858000"/>
              <a:gd name="connsiteX193" fmla="*/ 4236321 w 6096000"/>
              <a:gd name="connsiteY193" fmla="*/ 6364520 h 6858000"/>
              <a:gd name="connsiteX194" fmla="*/ 4228586 w 6096000"/>
              <a:gd name="connsiteY194" fmla="*/ 6364520 h 6858000"/>
              <a:gd name="connsiteX195" fmla="*/ 4220535 w 6096000"/>
              <a:gd name="connsiteY195" fmla="*/ 6356388 h 6858000"/>
              <a:gd name="connsiteX196" fmla="*/ 4220535 w 6096000"/>
              <a:gd name="connsiteY196" fmla="*/ 6262218 h 6858000"/>
              <a:gd name="connsiteX197" fmla="*/ 4172802 w 6096000"/>
              <a:gd name="connsiteY197" fmla="*/ 6203876 h 6858000"/>
              <a:gd name="connsiteX198" fmla="*/ 4603171 w 6096000"/>
              <a:gd name="connsiteY198" fmla="*/ 6164113 h 6858000"/>
              <a:gd name="connsiteX199" fmla="*/ 4594461 w 6096000"/>
              <a:gd name="connsiteY199" fmla="*/ 6171608 h 6858000"/>
              <a:gd name="connsiteX200" fmla="*/ 4565408 w 6096000"/>
              <a:gd name="connsiteY200" fmla="*/ 6207464 h 6858000"/>
              <a:gd name="connsiteX201" fmla="*/ 4562199 w 6096000"/>
              <a:gd name="connsiteY201" fmla="*/ 6210705 h 6858000"/>
              <a:gd name="connsiteX202" fmla="*/ 4562199 w 6096000"/>
              <a:gd name="connsiteY202" fmla="*/ 6219821 h 6858000"/>
              <a:gd name="connsiteX203" fmla="*/ 4565466 w 6096000"/>
              <a:gd name="connsiteY203" fmla="*/ 6223063 h 6858000"/>
              <a:gd name="connsiteX204" fmla="*/ 4573517 w 6096000"/>
              <a:gd name="connsiteY204" fmla="*/ 6223063 h 6858000"/>
              <a:gd name="connsiteX205" fmla="*/ 4581568 w 6096000"/>
              <a:gd name="connsiteY205" fmla="*/ 6231224 h 6858000"/>
              <a:gd name="connsiteX206" fmla="*/ 4581568 w 6096000"/>
              <a:gd name="connsiteY206" fmla="*/ 6335175 h 6858000"/>
              <a:gd name="connsiteX207" fmla="*/ 4622854 w 6096000"/>
              <a:gd name="connsiteY207" fmla="*/ 6380147 h 6858000"/>
              <a:gd name="connsiteX208" fmla="*/ 4663195 w 6096000"/>
              <a:gd name="connsiteY208" fmla="*/ 6364809 h 6858000"/>
              <a:gd name="connsiteX209" fmla="*/ 4665114 w 6096000"/>
              <a:gd name="connsiteY209" fmla="*/ 6354709 h 6858000"/>
              <a:gd name="connsiteX210" fmla="*/ 4655115 w 6096000"/>
              <a:gd name="connsiteY210" fmla="*/ 6355028 h 6858000"/>
              <a:gd name="connsiteX211" fmla="*/ 4635117 w 6096000"/>
              <a:gd name="connsiteY211" fmla="*/ 6360237 h 6858000"/>
              <a:gd name="connsiteX212" fmla="*/ 4612196 w 6096000"/>
              <a:gd name="connsiteY212" fmla="*/ 6331876 h 6858000"/>
              <a:gd name="connsiteX213" fmla="*/ 4612196 w 6096000"/>
              <a:gd name="connsiteY213" fmla="*/ 6231195 h 6858000"/>
              <a:gd name="connsiteX214" fmla="*/ 4620247 w 6096000"/>
              <a:gd name="connsiteY214" fmla="*/ 6223034 h 6858000"/>
              <a:gd name="connsiteX215" fmla="*/ 4656061 w 6096000"/>
              <a:gd name="connsiteY215" fmla="*/ 6223034 h 6858000"/>
              <a:gd name="connsiteX216" fmla="*/ 4659298 w 6096000"/>
              <a:gd name="connsiteY216" fmla="*/ 6219793 h 6858000"/>
              <a:gd name="connsiteX217" fmla="*/ 4659298 w 6096000"/>
              <a:gd name="connsiteY217" fmla="*/ 6210676 h 6858000"/>
              <a:gd name="connsiteX218" fmla="*/ 4656061 w 6096000"/>
              <a:gd name="connsiteY218" fmla="*/ 6207435 h 6858000"/>
              <a:gd name="connsiteX219" fmla="*/ 4620247 w 6096000"/>
              <a:gd name="connsiteY219" fmla="*/ 6207435 h 6858000"/>
              <a:gd name="connsiteX220" fmla="*/ 4612196 w 6096000"/>
              <a:gd name="connsiteY220" fmla="*/ 6199274 h 6858000"/>
              <a:gd name="connsiteX221" fmla="*/ 4612196 w 6096000"/>
              <a:gd name="connsiteY221" fmla="*/ 6172245 h 6858000"/>
              <a:gd name="connsiteX222" fmla="*/ 4604145 w 6096000"/>
              <a:gd name="connsiteY222" fmla="*/ 6164113 h 6858000"/>
              <a:gd name="connsiteX223" fmla="*/ 5145566 w 6096000"/>
              <a:gd name="connsiteY223" fmla="*/ 6164083 h 6858000"/>
              <a:gd name="connsiteX224" fmla="*/ 5136856 w 6096000"/>
              <a:gd name="connsiteY224" fmla="*/ 6171579 h 6858000"/>
              <a:gd name="connsiteX225" fmla="*/ 5094595 w 6096000"/>
              <a:gd name="connsiteY225" fmla="*/ 6207435 h 6858000"/>
              <a:gd name="connsiteX226" fmla="*/ 5071989 w 6096000"/>
              <a:gd name="connsiteY226" fmla="*/ 6207435 h 6858000"/>
              <a:gd name="connsiteX227" fmla="*/ 5063938 w 6096000"/>
              <a:gd name="connsiteY227" fmla="*/ 6199274 h 6858000"/>
              <a:gd name="connsiteX228" fmla="*/ 5063938 w 6096000"/>
              <a:gd name="connsiteY228" fmla="*/ 6172245 h 6858000"/>
              <a:gd name="connsiteX229" fmla="*/ 5055887 w 6096000"/>
              <a:gd name="connsiteY229" fmla="*/ 6164113 h 6858000"/>
              <a:gd name="connsiteX230" fmla="*/ 5054913 w 6096000"/>
              <a:gd name="connsiteY230" fmla="*/ 6164113 h 6858000"/>
              <a:gd name="connsiteX231" fmla="*/ 5046203 w 6096000"/>
              <a:gd name="connsiteY231" fmla="*/ 6171608 h 6858000"/>
              <a:gd name="connsiteX232" fmla="*/ 5017180 w 6096000"/>
              <a:gd name="connsiteY232" fmla="*/ 6207464 h 6858000"/>
              <a:gd name="connsiteX233" fmla="*/ 5013942 w 6096000"/>
              <a:gd name="connsiteY233" fmla="*/ 6210705 h 6858000"/>
              <a:gd name="connsiteX234" fmla="*/ 5013942 w 6096000"/>
              <a:gd name="connsiteY234" fmla="*/ 6219821 h 6858000"/>
              <a:gd name="connsiteX235" fmla="*/ 5017180 w 6096000"/>
              <a:gd name="connsiteY235" fmla="*/ 6223063 h 6858000"/>
              <a:gd name="connsiteX236" fmla="*/ 5025231 w 6096000"/>
              <a:gd name="connsiteY236" fmla="*/ 6223063 h 6858000"/>
              <a:gd name="connsiteX237" fmla="*/ 5033282 w 6096000"/>
              <a:gd name="connsiteY237" fmla="*/ 6231224 h 6858000"/>
              <a:gd name="connsiteX238" fmla="*/ 5033282 w 6096000"/>
              <a:gd name="connsiteY238" fmla="*/ 6344291 h 6858000"/>
              <a:gd name="connsiteX239" fmla="*/ 5071044 w 6096000"/>
              <a:gd name="connsiteY239" fmla="*/ 6380147 h 6858000"/>
              <a:gd name="connsiteX240" fmla="*/ 5103936 w 6096000"/>
              <a:gd name="connsiteY240" fmla="*/ 6367443 h 6858000"/>
              <a:gd name="connsiteX241" fmla="*/ 5105855 w 6096000"/>
              <a:gd name="connsiteY241" fmla="*/ 6357661 h 6858000"/>
              <a:gd name="connsiteX242" fmla="*/ 5095541 w 6096000"/>
              <a:gd name="connsiteY242" fmla="*/ 6357024 h 6858000"/>
              <a:gd name="connsiteX243" fmla="*/ 5082304 w 6096000"/>
              <a:gd name="connsiteY243" fmla="*/ 6360613 h 6858000"/>
              <a:gd name="connsiteX244" fmla="*/ 5063910 w 6096000"/>
              <a:gd name="connsiteY244" fmla="*/ 6342699 h 6858000"/>
              <a:gd name="connsiteX245" fmla="*/ 5063910 w 6096000"/>
              <a:gd name="connsiteY245" fmla="*/ 6231253 h 6858000"/>
              <a:gd name="connsiteX246" fmla="*/ 5071960 w 6096000"/>
              <a:gd name="connsiteY246" fmla="*/ 6223092 h 6858000"/>
              <a:gd name="connsiteX247" fmla="*/ 5115511 w 6096000"/>
              <a:gd name="connsiteY247" fmla="*/ 6223092 h 6858000"/>
              <a:gd name="connsiteX248" fmla="*/ 5123562 w 6096000"/>
              <a:gd name="connsiteY248" fmla="*/ 6231253 h 6858000"/>
              <a:gd name="connsiteX249" fmla="*/ 5123562 w 6096000"/>
              <a:gd name="connsiteY249" fmla="*/ 6335204 h 6858000"/>
              <a:gd name="connsiteX250" fmla="*/ 5164848 w 6096000"/>
              <a:gd name="connsiteY250" fmla="*/ 6380176 h 6858000"/>
              <a:gd name="connsiteX251" fmla="*/ 5205188 w 6096000"/>
              <a:gd name="connsiteY251" fmla="*/ 6364838 h 6858000"/>
              <a:gd name="connsiteX252" fmla="*/ 5207194 w 6096000"/>
              <a:gd name="connsiteY252" fmla="*/ 6354680 h 6858000"/>
              <a:gd name="connsiteX253" fmla="*/ 5197195 w 6096000"/>
              <a:gd name="connsiteY253" fmla="*/ 6354999 h 6858000"/>
              <a:gd name="connsiteX254" fmla="*/ 5177196 w 6096000"/>
              <a:gd name="connsiteY254" fmla="*/ 6360208 h 6858000"/>
              <a:gd name="connsiteX255" fmla="*/ 5154276 w 6096000"/>
              <a:gd name="connsiteY255" fmla="*/ 6331847 h 6858000"/>
              <a:gd name="connsiteX256" fmla="*/ 5154276 w 6096000"/>
              <a:gd name="connsiteY256" fmla="*/ 6231166 h 6858000"/>
              <a:gd name="connsiteX257" fmla="*/ 5162326 w 6096000"/>
              <a:gd name="connsiteY257" fmla="*/ 6223005 h 6858000"/>
              <a:gd name="connsiteX258" fmla="*/ 5198140 w 6096000"/>
              <a:gd name="connsiteY258" fmla="*/ 6223005 h 6858000"/>
              <a:gd name="connsiteX259" fmla="*/ 5201378 w 6096000"/>
              <a:gd name="connsiteY259" fmla="*/ 6219763 h 6858000"/>
              <a:gd name="connsiteX260" fmla="*/ 5201378 w 6096000"/>
              <a:gd name="connsiteY260" fmla="*/ 6210648 h 6858000"/>
              <a:gd name="connsiteX261" fmla="*/ 5198140 w 6096000"/>
              <a:gd name="connsiteY261" fmla="*/ 6207406 h 6858000"/>
              <a:gd name="connsiteX262" fmla="*/ 5162326 w 6096000"/>
              <a:gd name="connsiteY262" fmla="*/ 6207406 h 6858000"/>
              <a:gd name="connsiteX263" fmla="*/ 5154276 w 6096000"/>
              <a:gd name="connsiteY263" fmla="*/ 6199245 h 6858000"/>
              <a:gd name="connsiteX264" fmla="*/ 5154276 w 6096000"/>
              <a:gd name="connsiteY264" fmla="*/ 6172216 h 6858000"/>
              <a:gd name="connsiteX265" fmla="*/ 5146224 w 6096000"/>
              <a:gd name="connsiteY265" fmla="*/ 6164083 h 6858000"/>
              <a:gd name="connsiteX266" fmla="*/ 3693697 w 6096000"/>
              <a:gd name="connsiteY266" fmla="*/ 6145533 h 6858000"/>
              <a:gd name="connsiteX267" fmla="*/ 3688855 w 6096000"/>
              <a:gd name="connsiteY267" fmla="*/ 6150077 h 6858000"/>
              <a:gd name="connsiteX268" fmla="*/ 3692064 w 6096000"/>
              <a:gd name="connsiteY268" fmla="*/ 6158874 h 6858000"/>
              <a:gd name="connsiteX269" fmla="*/ 3681750 w 6096000"/>
              <a:gd name="connsiteY269" fmla="*/ 6182026 h 6858000"/>
              <a:gd name="connsiteX270" fmla="*/ 3701748 w 6096000"/>
              <a:gd name="connsiteY270" fmla="*/ 6202226 h 6858000"/>
              <a:gd name="connsiteX271" fmla="*/ 3723380 w 6096000"/>
              <a:gd name="connsiteY271" fmla="*/ 6179422 h 6858000"/>
              <a:gd name="connsiteX272" fmla="*/ 3693697 w 6096000"/>
              <a:gd name="connsiteY272" fmla="*/ 6145533 h 6858000"/>
              <a:gd name="connsiteX273" fmla="*/ 4675458 w 6096000"/>
              <a:gd name="connsiteY273" fmla="*/ 6145504 h 6858000"/>
              <a:gd name="connsiteX274" fmla="*/ 4672220 w 6096000"/>
              <a:gd name="connsiteY274" fmla="*/ 6148745 h 6858000"/>
              <a:gd name="connsiteX275" fmla="*/ 4672220 w 6096000"/>
              <a:gd name="connsiteY275" fmla="*/ 6158527 h 6858000"/>
              <a:gd name="connsiteX276" fmla="*/ 4675458 w 6096000"/>
              <a:gd name="connsiteY276" fmla="*/ 6161797 h 6858000"/>
              <a:gd name="connsiteX277" fmla="*/ 4689325 w 6096000"/>
              <a:gd name="connsiteY277" fmla="*/ 6161797 h 6858000"/>
              <a:gd name="connsiteX278" fmla="*/ 4698665 w 6096000"/>
              <a:gd name="connsiteY278" fmla="*/ 6168309 h 6858000"/>
              <a:gd name="connsiteX279" fmla="*/ 4777714 w 6096000"/>
              <a:gd name="connsiteY279" fmla="*/ 6375893 h 6858000"/>
              <a:gd name="connsiteX280" fmla="*/ 4781238 w 6096000"/>
              <a:gd name="connsiteY280" fmla="*/ 6378498 h 6858000"/>
              <a:gd name="connsiteX281" fmla="*/ 4789632 w 6096000"/>
              <a:gd name="connsiteY281" fmla="*/ 6378498 h 6858000"/>
              <a:gd name="connsiteX282" fmla="*/ 4793185 w 6096000"/>
              <a:gd name="connsiteY282" fmla="*/ 6375893 h 6858000"/>
              <a:gd name="connsiteX283" fmla="*/ 4871259 w 6096000"/>
              <a:gd name="connsiteY283" fmla="*/ 6168309 h 6858000"/>
              <a:gd name="connsiteX284" fmla="*/ 4880628 w 6096000"/>
              <a:gd name="connsiteY284" fmla="*/ 6161797 h 6858000"/>
              <a:gd name="connsiteX285" fmla="*/ 4893865 w 6096000"/>
              <a:gd name="connsiteY285" fmla="*/ 6161797 h 6858000"/>
              <a:gd name="connsiteX286" fmla="*/ 4897074 w 6096000"/>
              <a:gd name="connsiteY286" fmla="*/ 6158527 h 6858000"/>
              <a:gd name="connsiteX287" fmla="*/ 4897074 w 6096000"/>
              <a:gd name="connsiteY287" fmla="*/ 6148745 h 6858000"/>
              <a:gd name="connsiteX288" fmla="*/ 4893865 w 6096000"/>
              <a:gd name="connsiteY288" fmla="*/ 6145504 h 6858000"/>
              <a:gd name="connsiteX289" fmla="*/ 4822896 w 6096000"/>
              <a:gd name="connsiteY289" fmla="*/ 6145504 h 6858000"/>
              <a:gd name="connsiteX290" fmla="*/ 4819659 w 6096000"/>
              <a:gd name="connsiteY290" fmla="*/ 6148745 h 6858000"/>
              <a:gd name="connsiteX291" fmla="*/ 4819659 w 6096000"/>
              <a:gd name="connsiteY291" fmla="*/ 6158527 h 6858000"/>
              <a:gd name="connsiteX292" fmla="*/ 4822896 w 6096000"/>
              <a:gd name="connsiteY292" fmla="*/ 6161797 h 6858000"/>
              <a:gd name="connsiteX293" fmla="*/ 4839342 w 6096000"/>
              <a:gd name="connsiteY293" fmla="*/ 6161797 h 6858000"/>
              <a:gd name="connsiteX294" fmla="*/ 4845788 w 6096000"/>
              <a:gd name="connsiteY294" fmla="*/ 6171232 h 6858000"/>
              <a:gd name="connsiteX295" fmla="*/ 4797712 w 6096000"/>
              <a:gd name="connsiteY295" fmla="*/ 6308088 h 6858000"/>
              <a:gd name="connsiteX296" fmla="*/ 4787082 w 6096000"/>
              <a:gd name="connsiteY296" fmla="*/ 6308088 h 6858000"/>
              <a:gd name="connsiteX297" fmla="*/ 4738691 w 6096000"/>
              <a:gd name="connsiteY297" fmla="*/ 6171232 h 6858000"/>
              <a:gd name="connsiteX298" fmla="*/ 4745137 w 6096000"/>
              <a:gd name="connsiteY298" fmla="*/ 6161797 h 6858000"/>
              <a:gd name="connsiteX299" fmla="*/ 4757715 w 6096000"/>
              <a:gd name="connsiteY299" fmla="*/ 6161797 h 6858000"/>
              <a:gd name="connsiteX300" fmla="*/ 4760953 w 6096000"/>
              <a:gd name="connsiteY300" fmla="*/ 6158527 h 6858000"/>
              <a:gd name="connsiteX301" fmla="*/ 4760953 w 6096000"/>
              <a:gd name="connsiteY301" fmla="*/ 6148745 h 6858000"/>
              <a:gd name="connsiteX302" fmla="*/ 4757715 w 6096000"/>
              <a:gd name="connsiteY302" fmla="*/ 6145504 h 6858000"/>
              <a:gd name="connsiteX303" fmla="*/ 4426393 w 6096000"/>
              <a:gd name="connsiteY303" fmla="*/ 6143884 h 6858000"/>
              <a:gd name="connsiteX304" fmla="*/ 4387026 w 6096000"/>
              <a:gd name="connsiteY304" fmla="*/ 6157254 h 6858000"/>
              <a:gd name="connsiteX305" fmla="*/ 4384448 w 6096000"/>
              <a:gd name="connsiteY305" fmla="*/ 6160495 h 6858000"/>
              <a:gd name="connsiteX306" fmla="*/ 4386367 w 6096000"/>
              <a:gd name="connsiteY306" fmla="*/ 6164402 h 6858000"/>
              <a:gd name="connsiteX307" fmla="*/ 4399919 w 6096000"/>
              <a:gd name="connsiteY307" fmla="*/ 6173865 h 6858000"/>
              <a:gd name="connsiteX308" fmla="*/ 4405105 w 6096000"/>
              <a:gd name="connsiteY308" fmla="*/ 6183618 h 6858000"/>
              <a:gd name="connsiteX309" fmla="*/ 4405105 w 6096000"/>
              <a:gd name="connsiteY309" fmla="*/ 6356330 h 6858000"/>
              <a:gd name="connsiteX310" fmla="*/ 4397054 w 6096000"/>
              <a:gd name="connsiteY310" fmla="*/ 6364462 h 6858000"/>
              <a:gd name="connsiteX311" fmla="*/ 4388975 w 6096000"/>
              <a:gd name="connsiteY311" fmla="*/ 6364462 h 6858000"/>
              <a:gd name="connsiteX312" fmla="*/ 4385766 w 6096000"/>
              <a:gd name="connsiteY312" fmla="*/ 6367703 h 6858000"/>
              <a:gd name="connsiteX313" fmla="*/ 4385766 w 6096000"/>
              <a:gd name="connsiteY313" fmla="*/ 6373578 h 6858000"/>
              <a:gd name="connsiteX314" fmla="*/ 4388975 w 6096000"/>
              <a:gd name="connsiteY314" fmla="*/ 6376848 h 6858000"/>
              <a:gd name="connsiteX315" fmla="*/ 4454786 w 6096000"/>
              <a:gd name="connsiteY315" fmla="*/ 6376848 h 6858000"/>
              <a:gd name="connsiteX316" fmla="*/ 4458024 w 6096000"/>
              <a:gd name="connsiteY316" fmla="*/ 6373578 h 6858000"/>
              <a:gd name="connsiteX317" fmla="*/ 4458024 w 6096000"/>
              <a:gd name="connsiteY317" fmla="*/ 6367703 h 6858000"/>
              <a:gd name="connsiteX318" fmla="*/ 4454786 w 6096000"/>
              <a:gd name="connsiteY318" fmla="*/ 6364462 h 6858000"/>
              <a:gd name="connsiteX319" fmla="*/ 4443813 w 6096000"/>
              <a:gd name="connsiteY319" fmla="*/ 6364462 h 6858000"/>
              <a:gd name="connsiteX320" fmla="*/ 4435762 w 6096000"/>
              <a:gd name="connsiteY320" fmla="*/ 6356330 h 6858000"/>
              <a:gd name="connsiteX321" fmla="*/ 4435762 w 6096000"/>
              <a:gd name="connsiteY321" fmla="*/ 6326985 h 6858000"/>
              <a:gd name="connsiteX322" fmla="*/ 4439630 w 6096000"/>
              <a:gd name="connsiteY322" fmla="*/ 6316885 h 6858000"/>
              <a:gd name="connsiteX323" fmla="*/ 4455761 w 6096000"/>
              <a:gd name="connsiteY323" fmla="*/ 6299955 h 6858000"/>
              <a:gd name="connsiteX324" fmla="*/ 4467049 w 6096000"/>
              <a:gd name="connsiteY324" fmla="*/ 6301258 h 6858000"/>
              <a:gd name="connsiteX325" fmla="*/ 4499310 w 6096000"/>
              <a:gd name="connsiteY325" fmla="*/ 6354709 h 6858000"/>
              <a:gd name="connsiteX326" fmla="*/ 4493809 w 6096000"/>
              <a:gd name="connsiteY326" fmla="*/ 6364491 h 6858000"/>
              <a:gd name="connsiteX327" fmla="*/ 4488652 w 6096000"/>
              <a:gd name="connsiteY327" fmla="*/ 6364491 h 6858000"/>
              <a:gd name="connsiteX328" fmla="*/ 4485443 w 6096000"/>
              <a:gd name="connsiteY328" fmla="*/ 6367732 h 6858000"/>
              <a:gd name="connsiteX329" fmla="*/ 4485443 w 6096000"/>
              <a:gd name="connsiteY329" fmla="*/ 6373607 h 6858000"/>
              <a:gd name="connsiteX330" fmla="*/ 4488652 w 6096000"/>
              <a:gd name="connsiteY330" fmla="*/ 6376877 h 6858000"/>
              <a:gd name="connsiteX331" fmla="*/ 4553489 w 6096000"/>
              <a:gd name="connsiteY331" fmla="*/ 6376877 h 6858000"/>
              <a:gd name="connsiteX332" fmla="*/ 4556727 w 6096000"/>
              <a:gd name="connsiteY332" fmla="*/ 6373607 h 6858000"/>
              <a:gd name="connsiteX333" fmla="*/ 4556727 w 6096000"/>
              <a:gd name="connsiteY333" fmla="*/ 6367732 h 6858000"/>
              <a:gd name="connsiteX334" fmla="*/ 4553489 w 6096000"/>
              <a:gd name="connsiteY334" fmla="*/ 6364491 h 6858000"/>
              <a:gd name="connsiteX335" fmla="*/ 4547358 w 6096000"/>
              <a:gd name="connsiteY335" fmla="*/ 6364491 h 6858000"/>
              <a:gd name="connsiteX336" fmla="*/ 4537674 w 6096000"/>
              <a:gd name="connsiteY336" fmla="*/ 6358935 h 6858000"/>
              <a:gd name="connsiteX337" fmla="*/ 4488624 w 6096000"/>
              <a:gd name="connsiteY337" fmla="*/ 6278453 h 6858000"/>
              <a:gd name="connsiteX338" fmla="*/ 4489598 w 6096000"/>
              <a:gd name="connsiteY338" fmla="*/ 6267051 h 6858000"/>
              <a:gd name="connsiteX339" fmla="*/ 4524437 w 6096000"/>
              <a:gd name="connsiteY339" fmla="*/ 6227635 h 6858000"/>
              <a:gd name="connsiteX340" fmla="*/ 4534121 w 6096000"/>
              <a:gd name="connsiteY340" fmla="*/ 6223063 h 6858000"/>
              <a:gd name="connsiteX341" fmla="*/ 4545410 w 6096000"/>
              <a:gd name="connsiteY341" fmla="*/ 6223063 h 6858000"/>
              <a:gd name="connsiteX342" fmla="*/ 4548648 w 6096000"/>
              <a:gd name="connsiteY342" fmla="*/ 6219821 h 6858000"/>
              <a:gd name="connsiteX343" fmla="*/ 4548648 w 6096000"/>
              <a:gd name="connsiteY343" fmla="*/ 6210705 h 6858000"/>
              <a:gd name="connsiteX344" fmla="*/ 4545410 w 6096000"/>
              <a:gd name="connsiteY344" fmla="*/ 6207464 h 6858000"/>
              <a:gd name="connsiteX345" fmla="*/ 4484440 w 6096000"/>
              <a:gd name="connsiteY345" fmla="*/ 6207464 h 6858000"/>
              <a:gd name="connsiteX346" fmla="*/ 4481203 w 6096000"/>
              <a:gd name="connsiteY346" fmla="*/ 6210705 h 6858000"/>
              <a:gd name="connsiteX347" fmla="*/ 4481203 w 6096000"/>
              <a:gd name="connsiteY347" fmla="*/ 6219821 h 6858000"/>
              <a:gd name="connsiteX348" fmla="*/ 4484440 w 6096000"/>
              <a:gd name="connsiteY348" fmla="*/ 6223063 h 6858000"/>
              <a:gd name="connsiteX349" fmla="*/ 4490887 w 6096000"/>
              <a:gd name="connsiteY349" fmla="*/ 6223063 h 6858000"/>
              <a:gd name="connsiteX350" fmla="*/ 4495414 w 6096000"/>
              <a:gd name="connsiteY350" fmla="*/ 6233163 h 6858000"/>
              <a:gd name="connsiteX351" fmla="*/ 4445733 w 6096000"/>
              <a:gd name="connsiteY351" fmla="*/ 6288235 h 6858000"/>
              <a:gd name="connsiteX352" fmla="*/ 4435733 w 6096000"/>
              <a:gd name="connsiteY352" fmla="*/ 6284328 h 6858000"/>
              <a:gd name="connsiteX353" fmla="*/ 4435733 w 6096000"/>
              <a:gd name="connsiteY353" fmla="*/ 6150395 h 6858000"/>
              <a:gd name="connsiteX354" fmla="*/ 4426393 w 6096000"/>
              <a:gd name="connsiteY354" fmla="*/ 6143884 h 6858000"/>
              <a:gd name="connsiteX355" fmla="*/ 3657568 w 6096000"/>
              <a:gd name="connsiteY355" fmla="*/ 6142610 h 6858000"/>
              <a:gd name="connsiteX356" fmla="*/ 3596599 w 6096000"/>
              <a:gd name="connsiteY356" fmla="*/ 6205496 h 6858000"/>
              <a:gd name="connsiteX357" fmla="*/ 3717249 w 6096000"/>
              <a:gd name="connsiteY357" fmla="*/ 6320850 h 6858000"/>
              <a:gd name="connsiteX358" fmla="*/ 3671120 w 6096000"/>
              <a:gd name="connsiteY358" fmla="*/ 6366488 h 6858000"/>
              <a:gd name="connsiteX359" fmla="*/ 3613360 w 6096000"/>
              <a:gd name="connsiteY359" fmla="*/ 6315322 h 6858000"/>
              <a:gd name="connsiteX360" fmla="*/ 3604334 w 6096000"/>
              <a:gd name="connsiteY360" fmla="*/ 6308464 h 6858000"/>
              <a:gd name="connsiteX361" fmla="*/ 3597229 w 6096000"/>
              <a:gd name="connsiteY361" fmla="*/ 6308464 h 6858000"/>
              <a:gd name="connsiteX362" fmla="*/ 3589178 w 6096000"/>
              <a:gd name="connsiteY362" fmla="*/ 6316596 h 6858000"/>
              <a:gd name="connsiteX363" fmla="*/ 3589178 w 6096000"/>
              <a:gd name="connsiteY363" fmla="*/ 6342989 h 6858000"/>
              <a:gd name="connsiteX364" fmla="*/ 3593046 w 6096000"/>
              <a:gd name="connsiteY364" fmla="*/ 6353089 h 6858000"/>
              <a:gd name="connsiteX365" fmla="*/ 3668227 w 6096000"/>
              <a:gd name="connsiteY365" fmla="*/ 6380147 h 6858000"/>
              <a:gd name="connsiteX366" fmla="*/ 3746301 w 6096000"/>
              <a:gd name="connsiteY366" fmla="*/ 6312023 h 6858000"/>
              <a:gd name="connsiteX367" fmla="*/ 3624018 w 6096000"/>
              <a:gd name="connsiteY367" fmla="*/ 6193747 h 6858000"/>
              <a:gd name="connsiteX368" fmla="*/ 3658199 w 6096000"/>
              <a:gd name="connsiteY368" fmla="*/ 6153665 h 6858000"/>
              <a:gd name="connsiteX369" fmla="*/ 3665963 w 6096000"/>
              <a:gd name="connsiteY369" fmla="*/ 6147501 h 6858000"/>
              <a:gd name="connsiteX370" fmla="*/ 3657568 w 6096000"/>
              <a:gd name="connsiteY370" fmla="*/ 6142610 h 6858000"/>
              <a:gd name="connsiteX371" fmla="*/ 0 w 6096000"/>
              <a:gd name="connsiteY371" fmla="*/ 0 h 6858000"/>
              <a:gd name="connsiteX372" fmla="*/ 6096000 w 6096000"/>
              <a:gd name="connsiteY372" fmla="*/ 0 h 6858000"/>
              <a:gd name="connsiteX373" fmla="*/ 6096000 w 6096000"/>
              <a:gd name="connsiteY373" fmla="*/ 6858000 h 6858000"/>
              <a:gd name="connsiteX374" fmla="*/ 0 w 6096000"/>
              <a:gd name="connsiteY37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096000" h="6858000">
                <a:moveTo>
                  <a:pt x="4943546" y="6294457"/>
                </a:moveTo>
                <a:cubicBezTo>
                  <a:pt x="4949334" y="6292807"/>
                  <a:pt x="4952915" y="6295412"/>
                  <a:pt x="4952915" y="6301316"/>
                </a:cubicBezTo>
                <a:lnTo>
                  <a:pt x="4952915" y="6315641"/>
                </a:lnTo>
                <a:cubicBezTo>
                  <a:pt x="4952915" y="6341397"/>
                  <a:pt x="4932917" y="6359311"/>
                  <a:pt x="4917101" y="6359311"/>
                </a:cubicBezTo>
                <a:cubicBezTo>
                  <a:pt x="4904180" y="6359311"/>
                  <a:pt x="4895154" y="6350484"/>
                  <a:pt x="4895154" y="6336159"/>
                </a:cubicBezTo>
                <a:cubicBezTo>
                  <a:pt x="4895154" y="6315641"/>
                  <a:pt x="4912574" y="6303255"/>
                  <a:pt x="4943546" y="6294457"/>
                </a:cubicBezTo>
                <a:close/>
                <a:moveTo>
                  <a:pt x="5289365" y="6217854"/>
                </a:moveTo>
                <a:cubicBezTo>
                  <a:pt x="5314865" y="6217854"/>
                  <a:pt x="5325523" y="6237735"/>
                  <a:pt x="5326812" y="6263810"/>
                </a:cubicBezTo>
                <a:cubicBezTo>
                  <a:pt x="5327128" y="6269656"/>
                  <a:pt x="5323919" y="6272926"/>
                  <a:pt x="5318762" y="6272926"/>
                </a:cubicBezTo>
                <a:lnTo>
                  <a:pt x="5251661" y="6272926"/>
                </a:lnTo>
                <a:cubicBezTo>
                  <a:pt x="5246160" y="6272926"/>
                  <a:pt x="5242950" y="6269685"/>
                  <a:pt x="5244240" y="6263810"/>
                </a:cubicBezTo>
                <a:cubicBezTo>
                  <a:pt x="5250343" y="6236433"/>
                  <a:pt x="5267448" y="6217854"/>
                  <a:pt x="5289365" y="6217854"/>
                </a:cubicBezTo>
                <a:close/>
                <a:moveTo>
                  <a:pt x="3988518" y="6217854"/>
                </a:moveTo>
                <a:cubicBezTo>
                  <a:pt x="4014017" y="6217854"/>
                  <a:pt x="4024675" y="6237735"/>
                  <a:pt x="4025965" y="6263810"/>
                </a:cubicBezTo>
                <a:cubicBezTo>
                  <a:pt x="4026280" y="6269656"/>
                  <a:pt x="4023071" y="6272926"/>
                  <a:pt x="4017914" y="6272926"/>
                </a:cubicBezTo>
                <a:lnTo>
                  <a:pt x="3950813" y="6272926"/>
                </a:lnTo>
                <a:cubicBezTo>
                  <a:pt x="3945312" y="6272926"/>
                  <a:pt x="3942103" y="6269685"/>
                  <a:pt x="3943392" y="6263810"/>
                </a:cubicBezTo>
                <a:cubicBezTo>
                  <a:pt x="3949523" y="6236433"/>
                  <a:pt x="3966628" y="6217854"/>
                  <a:pt x="3988518" y="6217854"/>
                </a:cubicBezTo>
                <a:close/>
                <a:moveTo>
                  <a:pt x="4905154" y="6207435"/>
                </a:moveTo>
                <a:cubicBezTo>
                  <a:pt x="4892891" y="6207435"/>
                  <a:pt x="4875471" y="6222108"/>
                  <a:pt x="4875471" y="6241324"/>
                </a:cubicBezTo>
                <a:cubicBezTo>
                  <a:pt x="4875471" y="6253391"/>
                  <a:pt x="4884181" y="6264128"/>
                  <a:pt x="4897074" y="6264128"/>
                </a:cubicBezTo>
                <a:cubicBezTo>
                  <a:pt x="4909337" y="6264128"/>
                  <a:pt x="4917073" y="6256314"/>
                  <a:pt x="4917073" y="6243928"/>
                </a:cubicBezTo>
                <a:cubicBezTo>
                  <a:pt x="4917073" y="6231224"/>
                  <a:pt x="4906758" y="6228619"/>
                  <a:pt x="4906758" y="6220805"/>
                </a:cubicBezTo>
                <a:cubicBezTo>
                  <a:pt x="4906758" y="6216551"/>
                  <a:pt x="4909996" y="6214265"/>
                  <a:pt x="4909996" y="6211979"/>
                </a:cubicBezTo>
                <a:cubicBezTo>
                  <a:pt x="4909996" y="6209056"/>
                  <a:pt x="4907732" y="6207435"/>
                  <a:pt x="4905154" y="6207435"/>
                </a:cubicBezTo>
                <a:close/>
                <a:moveTo>
                  <a:pt x="3739511" y="6207435"/>
                </a:moveTo>
                <a:cubicBezTo>
                  <a:pt x="3737591" y="6207435"/>
                  <a:pt x="3736302" y="6208737"/>
                  <a:pt x="3736302" y="6210676"/>
                </a:cubicBezTo>
                <a:lnTo>
                  <a:pt x="3736302" y="6216551"/>
                </a:lnTo>
                <a:cubicBezTo>
                  <a:pt x="3736302" y="6218519"/>
                  <a:pt x="3737591" y="6219821"/>
                  <a:pt x="3739511" y="6219821"/>
                </a:cubicBezTo>
                <a:lnTo>
                  <a:pt x="3748221" y="6219821"/>
                </a:lnTo>
                <a:cubicBezTo>
                  <a:pt x="3752747" y="6219821"/>
                  <a:pt x="3755985" y="6221760"/>
                  <a:pt x="3757590" y="6226333"/>
                </a:cubicBezTo>
                <a:lnTo>
                  <a:pt x="3815321" y="6375575"/>
                </a:lnTo>
                <a:cubicBezTo>
                  <a:pt x="3815952" y="6377543"/>
                  <a:pt x="3817270" y="6378179"/>
                  <a:pt x="3818874" y="6378179"/>
                </a:cubicBezTo>
                <a:lnTo>
                  <a:pt x="3831767" y="6378179"/>
                </a:lnTo>
                <a:cubicBezTo>
                  <a:pt x="3833400" y="6378179"/>
                  <a:pt x="3834690" y="6377514"/>
                  <a:pt x="3835320" y="6375575"/>
                </a:cubicBezTo>
                <a:lnTo>
                  <a:pt x="3892737" y="6226333"/>
                </a:lnTo>
                <a:cubicBezTo>
                  <a:pt x="3894370" y="6221760"/>
                  <a:pt x="3897579" y="6219821"/>
                  <a:pt x="3902106" y="6219821"/>
                </a:cubicBezTo>
                <a:lnTo>
                  <a:pt x="3911131" y="6219821"/>
                </a:lnTo>
                <a:cubicBezTo>
                  <a:pt x="3913079" y="6219821"/>
                  <a:pt x="3914369" y="6218519"/>
                  <a:pt x="3914369" y="6216551"/>
                </a:cubicBezTo>
                <a:lnTo>
                  <a:pt x="3914369" y="6210676"/>
                </a:lnTo>
                <a:cubicBezTo>
                  <a:pt x="3914369" y="6208737"/>
                  <a:pt x="3913079" y="6207435"/>
                  <a:pt x="3911160" y="6207435"/>
                </a:cubicBezTo>
                <a:lnTo>
                  <a:pt x="3855032" y="6207435"/>
                </a:lnTo>
                <a:cubicBezTo>
                  <a:pt x="3853112" y="6207435"/>
                  <a:pt x="3851823" y="6208737"/>
                  <a:pt x="3851823" y="6210676"/>
                </a:cubicBezTo>
                <a:lnTo>
                  <a:pt x="3851823" y="6216551"/>
                </a:lnTo>
                <a:cubicBezTo>
                  <a:pt x="3851823" y="6218519"/>
                  <a:pt x="3853112" y="6219821"/>
                  <a:pt x="3855032" y="6219821"/>
                </a:cubicBezTo>
                <a:lnTo>
                  <a:pt x="3866006" y="6219821"/>
                </a:lnTo>
                <a:cubicBezTo>
                  <a:pt x="3871821" y="6219821"/>
                  <a:pt x="3874715" y="6223381"/>
                  <a:pt x="3872767" y="6229256"/>
                </a:cubicBezTo>
                <a:lnTo>
                  <a:pt x="3840191" y="6320184"/>
                </a:lnTo>
                <a:cubicBezTo>
                  <a:pt x="3837584" y="6327043"/>
                  <a:pt x="3832111" y="6327043"/>
                  <a:pt x="3829532" y="6320184"/>
                </a:cubicBezTo>
                <a:lnTo>
                  <a:pt x="3795667" y="6229256"/>
                </a:lnTo>
                <a:cubicBezTo>
                  <a:pt x="3793747" y="6223728"/>
                  <a:pt x="3796297" y="6219821"/>
                  <a:pt x="3802113" y="6219821"/>
                </a:cubicBezTo>
                <a:lnTo>
                  <a:pt x="3812428" y="6219821"/>
                </a:lnTo>
                <a:cubicBezTo>
                  <a:pt x="3814376" y="6219821"/>
                  <a:pt x="3815665" y="6218519"/>
                  <a:pt x="3815665" y="6216551"/>
                </a:cubicBezTo>
                <a:lnTo>
                  <a:pt x="3815665" y="6210676"/>
                </a:lnTo>
                <a:cubicBezTo>
                  <a:pt x="3815665" y="6208737"/>
                  <a:pt x="3814376" y="6207435"/>
                  <a:pt x="3812428" y="6207435"/>
                </a:cubicBezTo>
                <a:close/>
                <a:moveTo>
                  <a:pt x="4315370" y="6204194"/>
                </a:moveTo>
                <a:cubicBezTo>
                  <a:pt x="4281189" y="6204194"/>
                  <a:pt x="4258268" y="6223757"/>
                  <a:pt x="4258268" y="6254057"/>
                </a:cubicBezTo>
                <a:cubicBezTo>
                  <a:pt x="4258268" y="6318564"/>
                  <a:pt x="4352158" y="6290203"/>
                  <a:pt x="4352158" y="6334857"/>
                </a:cubicBezTo>
                <a:cubicBezTo>
                  <a:pt x="4352158" y="6353436"/>
                  <a:pt x="4334738" y="6366459"/>
                  <a:pt x="4316659" y="6366459"/>
                </a:cubicBezTo>
                <a:cubicBezTo>
                  <a:pt x="4294082" y="6366459"/>
                  <a:pt x="4281504" y="6351786"/>
                  <a:pt x="4273769" y="6330284"/>
                </a:cubicBezTo>
                <a:cubicBezTo>
                  <a:pt x="4272164" y="6325712"/>
                  <a:pt x="4269270" y="6323426"/>
                  <a:pt x="4264743" y="6323426"/>
                </a:cubicBezTo>
                <a:lnTo>
                  <a:pt x="4262824" y="6323426"/>
                </a:lnTo>
                <a:cubicBezTo>
                  <a:pt x="4257638" y="6323426"/>
                  <a:pt x="4254744" y="6326348"/>
                  <a:pt x="4254744" y="6331558"/>
                </a:cubicBezTo>
                <a:lnTo>
                  <a:pt x="4254744" y="6354709"/>
                </a:lnTo>
                <a:cubicBezTo>
                  <a:pt x="4254744" y="6358935"/>
                  <a:pt x="4256033" y="6362205"/>
                  <a:pt x="4259586" y="6364809"/>
                </a:cubicBezTo>
                <a:cubicBezTo>
                  <a:pt x="4275373" y="6376559"/>
                  <a:pt x="4290214" y="6380147"/>
                  <a:pt x="4310557" y="6380147"/>
                </a:cubicBezTo>
                <a:cubicBezTo>
                  <a:pt x="4345711" y="6380147"/>
                  <a:pt x="4376368" y="6359918"/>
                  <a:pt x="4376368" y="6327014"/>
                </a:cubicBezTo>
                <a:cubicBezTo>
                  <a:pt x="4376368" y="6250758"/>
                  <a:pt x="4280874" y="6283026"/>
                  <a:pt x="4280874" y="6241642"/>
                </a:cubicBezTo>
                <a:cubicBezTo>
                  <a:pt x="4280874" y="6228301"/>
                  <a:pt x="4290873" y="6217854"/>
                  <a:pt x="4308952" y="6217854"/>
                </a:cubicBezTo>
                <a:cubicBezTo>
                  <a:pt x="4327690" y="6217854"/>
                  <a:pt x="4340898" y="6229574"/>
                  <a:pt x="4345740" y="6244565"/>
                </a:cubicBezTo>
                <a:cubicBezTo>
                  <a:pt x="4347029" y="6248472"/>
                  <a:pt x="4349923" y="6250439"/>
                  <a:pt x="4354450" y="6250439"/>
                </a:cubicBezTo>
                <a:lnTo>
                  <a:pt x="4355080" y="6250439"/>
                </a:lnTo>
                <a:cubicBezTo>
                  <a:pt x="4359922" y="6250439"/>
                  <a:pt x="4362816" y="6247517"/>
                  <a:pt x="4362816" y="6242307"/>
                </a:cubicBezTo>
                <a:lnTo>
                  <a:pt x="4362816" y="6221124"/>
                </a:lnTo>
                <a:cubicBezTo>
                  <a:pt x="4362816" y="6216580"/>
                  <a:pt x="4361183" y="6213628"/>
                  <a:pt x="4357000" y="6211689"/>
                </a:cubicBezTo>
                <a:cubicBezTo>
                  <a:pt x="4345711" y="6206480"/>
                  <a:pt x="4329581" y="6204194"/>
                  <a:pt x="4315370" y="6204194"/>
                </a:cubicBezTo>
                <a:close/>
                <a:moveTo>
                  <a:pt x="5290712" y="6204165"/>
                </a:moveTo>
                <a:cubicBezTo>
                  <a:pt x="5247793" y="6204165"/>
                  <a:pt x="5208426" y="6239674"/>
                  <a:pt x="5208426" y="6294746"/>
                </a:cubicBezTo>
                <a:cubicBezTo>
                  <a:pt x="5208426" y="6348198"/>
                  <a:pt x="5245529" y="6380147"/>
                  <a:pt x="5288764" y="6380147"/>
                </a:cubicBezTo>
                <a:cubicBezTo>
                  <a:pt x="5318446" y="6380147"/>
                  <a:pt x="5337815" y="6365793"/>
                  <a:pt x="5350708" y="6344609"/>
                </a:cubicBezTo>
                <a:cubicBezTo>
                  <a:pt x="5353286" y="6340384"/>
                  <a:pt x="5353286" y="6337114"/>
                  <a:pt x="5350679" y="6334828"/>
                </a:cubicBezTo>
                <a:cubicBezTo>
                  <a:pt x="5348444" y="6332889"/>
                  <a:pt x="5345522" y="6333525"/>
                  <a:pt x="5341654" y="6337114"/>
                </a:cubicBezTo>
                <a:cubicBezTo>
                  <a:pt x="5327472" y="6350137"/>
                  <a:pt x="5311341" y="6355028"/>
                  <a:pt x="5292632" y="6355028"/>
                </a:cubicBezTo>
                <a:cubicBezTo>
                  <a:pt x="5263923" y="6355028"/>
                  <a:pt x="5245844" y="6329937"/>
                  <a:pt x="5241977" y="6297033"/>
                </a:cubicBezTo>
                <a:cubicBezTo>
                  <a:pt x="5241318" y="6291505"/>
                  <a:pt x="5244870" y="6288582"/>
                  <a:pt x="5250028" y="6288582"/>
                </a:cubicBezTo>
                <a:lnTo>
                  <a:pt x="5350392" y="6288582"/>
                </a:lnTo>
                <a:cubicBezTo>
                  <a:pt x="5355550" y="6288582"/>
                  <a:pt x="5358443" y="6285630"/>
                  <a:pt x="5358128" y="6280103"/>
                </a:cubicBezTo>
                <a:cubicBezTo>
                  <a:pt x="5355550" y="6236085"/>
                  <a:pt x="5334921" y="6204165"/>
                  <a:pt x="5290712" y="6204165"/>
                </a:cubicBezTo>
                <a:close/>
                <a:moveTo>
                  <a:pt x="4938676" y="6204165"/>
                </a:moveTo>
                <a:cubicBezTo>
                  <a:pt x="4933174" y="6203847"/>
                  <a:pt x="4930281" y="6205815"/>
                  <a:pt x="4930281" y="6208737"/>
                </a:cubicBezTo>
                <a:cubicBezTo>
                  <a:pt x="4930281" y="6211979"/>
                  <a:pt x="4932860" y="6212963"/>
                  <a:pt x="4937386" y="6215249"/>
                </a:cubicBezTo>
                <a:cubicBezTo>
                  <a:pt x="4947730" y="6220458"/>
                  <a:pt x="4952886" y="6236433"/>
                  <a:pt x="4952886" y="6250121"/>
                </a:cubicBezTo>
                <a:lnTo>
                  <a:pt x="4952886" y="6269685"/>
                </a:lnTo>
                <a:cubicBezTo>
                  <a:pt x="4952886" y="6274575"/>
                  <a:pt x="4950623" y="6277498"/>
                  <a:pt x="4945781" y="6278482"/>
                </a:cubicBezTo>
                <a:cubicBezTo>
                  <a:pt x="4892232" y="6289248"/>
                  <a:pt x="4862234" y="6306177"/>
                  <a:pt x="4862234" y="6338764"/>
                </a:cubicBezTo>
                <a:cubicBezTo>
                  <a:pt x="4862234" y="6365793"/>
                  <a:pt x="4882548" y="6380147"/>
                  <a:pt x="4905784" y="6380147"/>
                </a:cubicBezTo>
                <a:cubicBezTo>
                  <a:pt x="4923548" y="6380147"/>
                  <a:pt x="4937415" y="6369382"/>
                  <a:pt x="4949019" y="6356677"/>
                </a:cubicBezTo>
                <a:cubicBezTo>
                  <a:pt x="4952572" y="6352741"/>
                  <a:pt x="4954520" y="6353089"/>
                  <a:pt x="4956439" y="6358298"/>
                </a:cubicBezTo>
                <a:cubicBezTo>
                  <a:pt x="4960966" y="6370366"/>
                  <a:pt x="4971281" y="6380147"/>
                  <a:pt x="4987411" y="6380147"/>
                </a:cubicBezTo>
                <a:cubicBezTo>
                  <a:pt x="4997410" y="6380147"/>
                  <a:pt x="5005805" y="6374938"/>
                  <a:pt x="5013856" y="6368080"/>
                </a:cubicBezTo>
                <a:cubicBezTo>
                  <a:pt x="5018039" y="6364520"/>
                  <a:pt x="5018039" y="6360584"/>
                  <a:pt x="5015776" y="6357661"/>
                </a:cubicBezTo>
                <a:cubicBezTo>
                  <a:pt x="5013512" y="6354738"/>
                  <a:pt x="5009988" y="6355057"/>
                  <a:pt x="5005462" y="6357661"/>
                </a:cubicBezTo>
                <a:cubicBezTo>
                  <a:pt x="5002568" y="6359282"/>
                  <a:pt x="4999330" y="6360584"/>
                  <a:pt x="4995462" y="6360584"/>
                </a:cubicBezTo>
                <a:cubicBezTo>
                  <a:pt x="4988041" y="6360584"/>
                  <a:pt x="4983515" y="6355375"/>
                  <a:pt x="4983515" y="6342670"/>
                </a:cubicBezTo>
                <a:lnTo>
                  <a:pt x="4983515" y="6249137"/>
                </a:lnTo>
                <a:cubicBezTo>
                  <a:pt x="4983515" y="6221095"/>
                  <a:pt x="4965464" y="6205786"/>
                  <a:pt x="4938676" y="6204165"/>
                </a:cubicBezTo>
                <a:close/>
                <a:moveTo>
                  <a:pt x="3989864" y="6204165"/>
                </a:moveTo>
                <a:cubicBezTo>
                  <a:pt x="3946945" y="6204165"/>
                  <a:pt x="3907578" y="6239674"/>
                  <a:pt x="3907578" y="6294746"/>
                </a:cubicBezTo>
                <a:cubicBezTo>
                  <a:pt x="3907578" y="6348198"/>
                  <a:pt x="3944681" y="6380147"/>
                  <a:pt x="3987916" y="6380147"/>
                </a:cubicBezTo>
                <a:cubicBezTo>
                  <a:pt x="4017598" y="6380147"/>
                  <a:pt x="4036967" y="6365793"/>
                  <a:pt x="4049860" y="6344609"/>
                </a:cubicBezTo>
                <a:cubicBezTo>
                  <a:pt x="4052438" y="6340384"/>
                  <a:pt x="4052438" y="6337114"/>
                  <a:pt x="4049860" y="6334828"/>
                </a:cubicBezTo>
                <a:cubicBezTo>
                  <a:pt x="4047625" y="6332889"/>
                  <a:pt x="4044703" y="6333525"/>
                  <a:pt x="4040835" y="6337114"/>
                </a:cubicBezTo>
                <a:cubicBezTo>
                  <a:pt x="4026652" y="6350137"/>
                  <a:pt x="4010522" y="6355028"/>
                  <a:pt x="3991812" y="6355028"/>
                </a:cubicBezTo>
                <a:cubicBezTo>
                  <a:pt x="3963104" y="6355028"/>
                  <a:pt x="3945025" y="6329937"/>
                  <a:pt x="3941157" y="6297033"/>
                </a:cubicBezTo>
                <a:cubicBezTo>
                  <a:pt x="3940498" y="6291505"/>
                  <a:pt x="3944051" y="6288582"/>
                  <a:pt x="3949208" y="6288582"/>
                </a:cubicBezTo>
                <a:lnTo>
                  <a:pt x="4049545" y="6288582"/>
                </a:lnTo>
                <a:cubicBezTo>
                  <a:pt x="4054702" y="6288582"/>
                  <a:pt x="4057595" y="6285630"/>
                  <a:pt x="4057281" y="6280103"/>
                </a:cubicBezTo>
                <a:cubicBezTo>
                  <a:pt x="4054702" y="6236085"/>
                  <a:pt x="4034073" y="6204165"/>
                  <a:pt x="3989864" y="6204165"/>
                </a:cubicBezTo>
                <a:close/>
                <a:moveTo>
                  <a:pt x="5473621" y="6203876"/>
                </a:moveTo>
                <a:cubicBezTo>
                  <a:pt x="5455857" y="6203876"/>
                  <a:pt x="5440386" y="6211689"/>
                  <a:pt x="5429727" y="6221789"/>
                </a:cubicBezTo>
                <a:cubicBezTo>
                  <a:pt x="5424570" y="6226680"/>
                  <a:pt x="5420702" y="6225378"/>
                  <a:pt x="5420702" y="6218201"/>
                </a:cubicBezTo>
                <a:lnTo>
                  <a:pt x="5420702" y="6212326"/>
                </a:lnTo>
                <a:cubicBezTo>
                  <a:pt x="5420702" y="6206451"/>
                  <a:pt x="5416863" y="6203847"/>
                  <a:pt x="5411362" y="6205815"/>
                </a:cubicBezTo>
                <a:lnTo>
                  <a:pt x="5371996" y="6219185"/>
                </a:lnTo>
                <a:cubicBezTo>
                  <a:pt x="5370391" y="6219821"/>
                  <a:pt x="5369417" y="6221124"/>
                  <a:pt x="5369417" y="6222426"/>
                </a:cubicBezTo>
                <a:cubicBezTo>
                  <a:pt x="5369417" y="6224046"/>
                  <a:pt x="5370047" y="6225349"/>
                  <a:pt x="5371336" y="6226333"/>
                </a:cubicBezTo>
                <a:lnTo>
                  <a:pt x="5384888" y="6235767"/>
                </a:lnTo>
                <a:cubicBezTo>
                  <a:pt x="5388441" y="6238053"/>
                  <a:pt x="5390046" y="6241324"/>
                  <a:pt x="5390046" y="6245549"/>
                </a:cubicBezTo>
                <a:lnTo>
                  <a:pt x="5390046" y="6356359"/>
                </a:lnTo>
                <a:cubicBezTo>
                  <a:pt x="5390046" y="6361568"/>
                  <a:pt x="5387152" y="6364491"/>
                  <a:pt x="5381995" y="6364491"/>
                </a:cubicBezTo>
                <a:lnTo>
                  <a:pt x="5373944" y="6364491"/>
                </a:lnTo>
                <a:cubicBezTo>
                  <a:pt x="5371996" y="6364491"/>
                  <a:pt x="5370706" y="6365793"/>
                  <a:pt x="5370706" y="6367732"/>
                </a:cubicBezTo>
                <a:lnTo>
                  <a:pt x="5370706" y="6373607"/>
                </a:lnTo>
                <a:cubicBezTo>
                  <a:pt x="5370706" y="6375575"/>
                  <a:pt x="5371996" y="6376877"/>
                  <a:pt x="5373944" y="6376877"/>
                </a:cubicBezTo>
                <a:lnTo>
                  <a:pt x="5436518" y="6376877"/>
                </a:lnTo>
                <a:cubicBezTo>
                  <a:pt x="5438437" y="6376877"/>
                  <a:pt x="5439756" y="6375575"/>
                  <a:pt x="5439698" y="6373636"/>
                </a:cubicBezTo>
                <a:lnTo>
                  <a:pt x="5439698" y="6367761"/>
                </a:lnTo>
                <a:cubicBezTo>
                  <a:pt x="5439698" y="6365822"/>
                  <a:pt x="5438380" y="6364520"/>
                  <a:pt x="5436460" y="6364520"/>
                </a:cubicBezTo>
                <a:lnTo>
                  <a:pt x="5428725" y="6364520"/>
                </a:lnTo>
                <a:cubicBezTo>
                  <a:pt x="5423568" y="6364520"/>
                  <a:pt x="5420674" y="6361597"/>
                  <a:pt x="5420674" y="6356388"/>
                </a:cubicBezTo>
                <a:lnTo>
                  <a:pt x="5420674" y="6253073"/>
                </a:lnTo>
                <a:cubicBezTo>
                  <a:pt x="5420674" y="6249166"/>
                  <a:pt x="5421648" y="6245896"/>
                  <a:pt x="5424886" y="6242973"/>
                </a:cubicBezTo>
                <a:cubicBezTo>
                  <a:pt x="5433911" y="6234494"/>
                  <a:pt x="5444855" y="6226680"/>
                  <a:pt x="5459066" y="6226680"/>
                </a:cubicBezTo>
                <a:cubicBezTo>
                  <a:pt x="5480354" y="6226680"/>
                  <a:pt x="5490668" y="6240716"/>
                  <a:pt x="5490668" y="6265141"/>
                </a:cubicBezTo>
                <a:lnTo>
                  <a:pt x="5490668" y="6356388"/>
                </a:lnTo>
                <a:cubicBezTo>
                  <a:pt x="5490668" y="6361597"/>
                  <a:pt x="5487775" y="6364520"/>
                  <a:pt x="5482618" y="6364520"/>
                </a:cubicBezTo>
                <a:lnTo>
                  <a:pt x="5474567" y="6364520"/>
                </a:lnTo>
                <a:cubicBezTo>
                  <a:pt x="5472647" y="6364520"/>
                  <a:pt x="5471358" y="6365822"/>
                  <a:pt x="5471358" y="6367761"/>
                </a:cubicBezTo>
                <a:lnTo>
                  <a:pt x="5471358" y="6373636"/>
                </a:lnTo>
                <a:cubicBezTo>
                  <a:pt x="5471358" y="6375604"/>
                  <a:pt x="5472647" y="6376906"/>
                  <a:pt x="5474567" y="6376906"/>
                </a:cubicBezTo>
                <a:lnTo>
                  <a:pt x="5537140" y="6376906"/>
                </a:lnTo>
                <a:cubicBezTo>
                  <a:pt x="5539089" y="6376906"/>
                  <a:pt x="5540378" y="6375604"/>
                  <a:pt x="5540378" y="6373636"/>
                </a:cubicBezTo>
                <a:lnTo>
                  <a:pt x="5540378" y="6367761"/>
                </a:lnTo>
                <a:cubicBezTo>
                  <a:pt x="5540378" y="6365822"/>
                  <a:pt x="5539089" y="6364520"/>
                  <a:pt x="5537140" y="6364520"/>
                </a:cubicBezTo>
                <a:lnTo>
                  <a:pt x="5529405" y="6364520"/>
                </a:lnTo>
                <a:cubicBezTo>
                  <a:pt x="5524248" y="6364520"/>
                  <a:pt x="5521354" y="6361597"/>
                  <a:pt x="5521354" y="6356388"/>
                </a:cubicBezTo>
                <a:lnTo>
                  <a:pt x="5521354" y="6262218"/>
                </a:lnTo>
                <a:cubicBezTo>
                  <a:pt x="5521354" y="6231253"/>
                  <a:pt x="5507172" y="6203876"/>
                  <a:pt x="5473621" y="6203876"/>
                </a:cubicBezTo>
                <a:close/>
                <a:moveTo>
                  <a:pt x="4172802" y="6203876"/>
                </a:moveTo>
                <a:cubicBezTo>
                  <a:pt x="4155038" y="6203876"/>
                  <a:pt x="4139567" y="6211689"/>
                  <a:pt x="4128908" y="6221789"/>
                </a:cubicBezTo>
                <a:cubicBezTo>
                  <a:pt x="4123751" y="6226680"/>
                  <a:pt x="4119883" y="6225378"/>
                  <a:pt x="4119883" y="6218201"/>
                </a:cubicBezTo>
                <a:lnTo>
                  <a:pt x="4119883" y="6212326"/>
                </a:lnTo>
                <a:cubicBezTo>
                  <a:pt x="4119883" y="6206451"/>
                  <a:pt x="4116044" y="6203847"/>
                  <a:pt x="4110543" y="6205815"/>
                </a:cubicBezTo>
                <a:lnTo>
                  <a:pt x="4071176" y="6219185"/>
                </a:lnTo>
                <a:cubicBezTo>
                  <a:pt x="4069572" y="6219821"/>
                  <a:pt x="4068598" y="6221124"/>
                  <a:pt x="4068598" y="6222426"/>
                </a:cubicBezTo>
                <a:cubicBezTo>
                  <a:pt x="4068598" y="6224046"/>
                  <a:pt x="4069228" y="6225349"/>
                  <a:pt x="4070517" y="6226333"/>
                </a:cubicBezTo>
                <a:lnTo>
                  <a:pt x="4084069" y="6235767"/>
                </a:lnTo>
                <a:cubicBezTo>
                  <a:pt x="4087622" y="6238053"/>
                  <a:pt x="4089226" y="6241324"/>
                  <a:pt x="4089226" y="6245549"/>
                </a:cubicBezTo>
                <a:lnTo>
                  <a:pt x="4089226" y="6356359"/>
                </a:lnTo>
                <a:cubicBezTo>
                  <a:pt x="4089226" y="6361568"/>
                  <a:pt x="4086333" y="6364491"/>
                  <a:pt x="4081175" y="6364491"/>
                </a:cubicBezTo>
                <a:lnTo>
                  <a:pt x="4073125" y="6364491"/>
                </a:lnTo>
                <a:cubicBezTo>
                  <a:pt x="4071176" y="6364491"/>
                  <a:pt x="4069887" y="6365793"/>
                  <a:pt x="4069887" y="6367732"/>
                </a:cubicBezTo>
                <a:lnTo>
                  <a:pt x="4069887" y="6373607"/>
                </a:lnTo>
                <a:cubicBezTo>
                  <a:pt x="4069887" y="6375575"/>
                  <a:pt x="4071176" y="6376877"/>
                  <a:pt x="4073125" y="6376877"/>
                </a:cubicBezTo>
                <a:lnTo>
                  <a:pt x="4135699" y="6376877"/>
                </a:lnTo>
                <a:cubicBezTo>
                  <a:pt x="4137618" y="6376877"/>
                  <a:pt x="4138908" y="6375575"/>
                  <a:pt x="4138879" y="6373636"/>
                </a:cubicBezTo>
                <a:lnTo>
                  <a:pt x="4138879" y="6367761"/>
                </a:lnTo>
                <a:cubicBezTo>
                  <a:pt x="4138879" y="6365822"/>
                  <a:pt x="4137561" y="6364520"/>
                  <a:pt x="4135641" y="6364520"/>
                </a:cubicBezTo>
                <a:lnTo>
                  <a:pt x="4127906" y="6364520"/>
                </a:lnTo>
                <a:cubicBezTo>
                  <a:pt x="4122748" y="6364520"/>
                  <a:pt x="4119855" y="6361597"/>
                  <a:pt x="4119855" y="6356388"/>
                </a:cubicBezTo>
                <a:lnTo>
                  <a:pt x="4119855" y="6253073"/>
                </a:lnTo>
                <a:cubicBezTo>
                  <a:pt x="4119855" y="6249166"/>
                  <a:pt x="4120829" y="6245896"/>
                  <a:pt x="4124066" y="6242973"/>
                </a:cubicBezTo>
                <a:cubicBezTo>
                  <a:pt x="4133091" y="6234494"/>
                  <a:pt x="4144036" y="6226680"/>
                  <a:pt x="4158247" y="6226680"/>
                </a:cubicBezTo>
                <a:cubicBezTo>
                  <a:pt x="4179535" y="6226680"/>
                  <a:pt x="4189849" y="6240716"/>
                  <a:pt x="4189849" y="6265141"/>
                </a:cubicBezTo>
                <a:lnTo>
                  <a:pt x="4189849" y="6356388"/>
                </a:lnTo>
                <a:cubicBezTo>
                  <a:pt x="4189849" y="6361597"/>
                  <a:pt x="4186955" y="6364520"/>
                  <a:pt x="4181798" y="6364520"/>
                </a:cubicBezTo>
                <a:lnTo>
                  <a:pt x="4173747" y="6364520"/>
                </a:lnTo>
                <a:cubicBezTo>
                  <a:pt x="4171828" y="6364520"/>
                  <a:pt x="4170538" y="6365822"/>
                  <a:pt x="4170538" y="6367761"/>
                </a:cubicBezTo>
                <a:lnTo>
                  <a:pt x="4170538" y="6373636"/>
                </a:lnTo>
                <a:cubicBezTo>
                  <a:pt x="4170538" y="6375604"/>
                  <a:pt x="4171828" y="6376906"/>
                  <a:pt x="4173747" y="6376906"/>
                </a:cubicBezTo>
                <a:lnTo>
                  <a:pt x="4236321" y="6376906"/>
                </a:lnTo>
                <a:cubicBezTo>
                  <a:pt x="4238270" y="6376906"/>
                  <a:pt x="4239559" y="6375604"/>
                  <a:pt x="4239559" y="6373636"/>
                </a:cubicBezTo>
                <a:lnTo>
                  <a:pt x="4239559" y="6367761"/>
                </a:lnTo>
                <a:cubicBezTo>
                  <a:pt x="4239559" y="6365822"/>
                  <a:pt x="4238270" y="6364520"/>
                  <a:pt x="4236321" y="6364520"/>
                </a:cubicBezTo>
                <a:lnTo>
                  <a:pt x="4228586" y="6364520"/>
                </a:lnTo>
                <a:cubicBezTo>
                  <a:pt x="4223429" y="6364520"/>
                  <a:pt x="4220535" y="6361597"/>
                  <a:pt x="4220535" y="6356388"/>
                </a:cubicBezTo>
                <a:lnTo>
                  <a:pt x="4220535" y="6262218"/>
                </a:lnTo>
                <a:cubicBezTo>
                  <a:pt x="4220535" y="6231253"/>
                  <a:pt x="4206352" y="6203876"/>
                  <a:pt x="4172802" y="6203876"/>
                </a:cubicBezTo>
                <a:close/>
                <a:moveTo>
                  <a:pt x="4603171" y="6164113"/>
                </a:moveTo>
                <a:cubicBezTo>
                  <a:pt x="4598329" y="6164113"/>
                  <a:pt x="4595406" y="6166717"/>
                  <a:pt x="4594461" y="6171608"/>
                </a:cubicBezTo>
                <a:cubicBezTo>
                  <a:pt x="4590908" y="6190187"/>
                  <a:pt x="4583487" y="6204860"/>
                  <a:pt x="4565408" y="6207464"/>
                </a:cubicBezTo>
                <a:cubicBezTo>
                  <a:pt x="4563145" y="6207782"/>
                  <a:pt x="4562199" y="6208766"/>
                  <a:pt x="4562199" y="6210705"/>
                </a:cubicBezTo>
                <a:lnTo>
                  <a:pt x="4562199" y="6219821"/>
                </a:lnTo>
                <a:cubicBezTo>
                  <a:pt x="4562199" y="6221760"/>
                  <a:pt x="4563489" y="6223063"/>
                  <a:pt x="4565466" y="6223063"/>
                </a:cubicBezTo>
                <a:lnTo>
                  <a:pt x="4573517" y="6223063"/>
                </a:lnTo>
                <a:cubicBezTo>
                  <a:pt x="4578674" y="6223063"/>
                  <a:pt x="4581568" y="6226014"/>
                  <a:pt x="4581568" y="6231224"/>
                </a:cubicBezTo>
                <a:lnTo>
                  <a:pt x="4581568" y="6335175"/>
                </a:lnTo>
                <a:cubicBezTo>
                  <a:pt x="4581568" y="6360584"/>
                  <a:pt x="4595435" y="6380147"/>
                  <a:pt x="4622854" y="6380147"/>
                </a:cubicBezTo>
                <a:cubicBezTo>
                  <a:pt x="4638984" y="6380147"/>
                  <a:pt x="4652222" y="6375893"/>
                  <a:pt x="4663195" y="6364809"/>
                </a:cubicBezTo>
                <a:cubicBezTo>
                  <a:pt x="4666719" y="6361221"/>
                  <a:pt x="4667034" y="6357632"/>
                  <a:pt x="4665114" y="6354709"/>
                </a:cubicBezTo>
                <a:cubicBezTo>
                  <a:pt x="4663166" y="6351786"/>
                  <a:pt x="4659613" y="6352105"/>
                  <a:pt x="4655115" y="6355028"/>
                </a:cubicBezTo>
                <a:cubicBezTo>
                  <a:pt x="4649299" y="6358935"/>
                  <a:pt x="4644142" y="6360237"/>
                  <a:pt x="4635117" y="6360237"/>
                </a:cubicBezTo>
                <a:cubicBezTo>
                  <a:pt x="4624143" y="6360237"/>
                  <a:pt x="4612196" y="6352423"/>
                  <a:pt x="4612196" y="6331876"/>
                </a:cubicBezTo>
                <a:lnTo>
                  <a:pt x="4612196" y="6231195"/>
                </a:lnTo>
                <a:cubicBezTo>
                  <a:pt x="4612196" y="6225985"/>
                  <a:pt x="4615090" y="6223034"/>
                  <a:pt x="4620247" y="6223034"/>
                </a:cubicBezTo>
                <a:lnTo>
                  <a:pt x="4656061" y="6223034"/>
                </a:lnTo>
                <a:cubicBezTo>
                  <a:pt x="4658009" y="6223034"/>
                  <a:pt x="4659298" y="6221731"/>
                  <a:pt x="4659298" y="6219793"/>
                </a:cubicBezTo>
                <a:lnTo>
                  <a:pt x="4659298" y="6210676"/>
                </a:lnTo>
                <a:cubicBezTo>
                  <a:pt x="4659298" y="6208737"/>
                  <a:pt x="4658009" y="6207435"/>
                  <a:pt x="4656061" y="6207435"/>
                </a:cubicBezTo>
                <a:lnTo>
                  <a:pt x="4620247" y="6207435"/>
                </a:lnTo>
                <a:cubicBezTo>
                  <a:pt x="4615090" y="6207435"/>
                  <a:pt x="4612196" y="6204483"/>
                  <a:pt x="4612196" y="6199274"/>
                </a:cubicBezTo>
                <a:lnTo>
                  <a:pt x="4612196" y="6172245"/>
                </a:lnTo>
                <a:cubicBezTo>
                  <a:pt x="4612196" y="6167035"/>
                  <a:pt x="4609302" y="6164113"/>
                  <a:pt x="4604145" y="6164113"/>
                </a:cubicBezTo>
                <a:close/>
                <a:moveTo>
                  <a:pt x="5145566" y="6164083"/>
                </a:moveTo>
                <a:cubicBezTo>
                  <a:pt x="5140723" y="6164083"/>
                  <a:pt x="5137486" y="6166688"/>
                  <a:pt x="5136856" y="6171579"/>
                </a:cubicBezTo>
                <a:cubicBezTo>
                  <a:pt x="5133933" y="6193400"/>
                  <a:pt x="5126856" y="6207435"/>
                  <a:pt x="5094595" y="6207435"/>
                </a:cubicBezTo>
                <a:lnTo>
                  <a:pt x="5071989" y="6207435"/>
                </a:lnTo>
                <a:cubicBezTo>
                  <a:pt x="5066832" y="6207435"/>
                  <a:pt x="5063938" y="6204483"/>
                  <a:pt x="5063938" y="6199274"/>
                </a:cubicBezTo>
                <a:lnTo>
                  <a:pt x="5063938" y="6172245"/>
                </a:lnTo>
                <a:cubicBezTo>
                  <a:pt x="5063938" y="6167035"/>
                  <a:pt x="5061044" y="6164113"/>
                  <a:pt x="5055887" y="6164113"/>
                </a:cubicBezTo>
                <a:lnTo>
                  <a:pt x="5054913" y="6164113"/>
                </a:lnTo>
                <a:cubicBezTo>
                  <a:pt x="5050071" y="6164113"/>
                  <a:pt x="5047178" y="6166717"/>
                  <a:pt x="5046203" y="6171608"/>
                </a:cubicBezTo>
                <a:cubicBezTo>
                  <a:pt x="5042651" y="6190187"/>
                  <a:pt x="5035230" y="6204860"/>
                  <a:pt x="5017180" y="6207464"/>
                </a:cubicBezTo>
                <a:cubicBezTo>
                  <a:pt x="5014916" y="6207782"/>
                  <a:pt x="5013942" y="6208766"/>
                  <a:pt x="5013942" y="6210705"/>
                </a:cubicBezTo>
                <a:lnTo>
                  <a:pt x="5013942" y="6219821"/>
                </a:lnTo>
                <a:cubicBezTo>
                  <a:pt x="5013942" y="6221760"/>
                  <a:pt x="5015232" y="6223063"/>
                  <a:pt x="5017180" y="6223063"/>
                </a:cubicBezTo>
                <a:lnTo>
                  <a:pt x="5025231" y="6223063"/>
                </a:lnTo>
                <a:cubicBezTo>
                  <a:pt x="5030388" y="6223063"/>
                  <a:pt x="5033282" y="6226014"/>
                  <a:pt x="5033282" y="6231224"/>
                </a:cubicBezTo>
                <a:lnTo>
                  <a:pt x="5033282" y="6344291"/>
                </a:lnTo>
                <a:cubicBezTo>
                  <a:pt x="5033282" y="6365475"/>
                  <a:pt x="5051361" y="6380147"/>
                  <a:pt x="5071044" y="6380147"/>
                </a:cubicBezTo>
                <a:cubicBezTo>
                  <a:pt x="5083937" y="6380147"/>
                  <a:pt x="5095225" y="6374620"/>
                  <a:pt x="5103936" y="6367443"/>
                </a:cubicBezTo>
                <a:cubicBezTo>
                  <a:pt x="5107803" y="6364173"/>
                  <a:pt x="5108118" y="6360584"/>
                  <a:pt x="5105855" y="6357661"/>
                </a:cubicBezTo>
                <a:cubicBezTo>
                  <a:pt x="5103592" y="6354738"/>
                  <a:pt x="5100068" y="6355057"/>
                  <a:pt x="5095541" y="6357024"/>
                </a:cubicBezTo>
                <a:cubicBezTo>
                  <a:pt x="5091014" y="6358992"/>
                  <a:pt x="5086516" y="6360613"/>
                  <a:pt x="5082304" y="6360613"/>
                </a:cubicBezTo>
                <a:cubicBezTo>
                  <a:pt x="5071646" y="6360613"/>
                  <a:pt x="5063910" y="6355404"/>
                  <a:pt x="5063910" y="6342699"/>
                </a:cubicBezTo>
                <a:lnTo>
                  <a:pt x="5063910" y="6231253"/>
                </a:lnTo>
                <a:cubicBezTo>
                  <a:pt x="5063910" y="6226044"/>
                  <a:pt x="5066804" y="6223092"/>
                  <a:pt x="5071960" y="6223092"/>
                </a:cubicBezTo>
                <a:lnTo>
                  <a:pt x="5115511" y="6223092"/>
                </a:lnTo>
                <a:cubicBezTo>
                  <a:pt x="5120668" y="6223092"/>
                  <a:pt x="5123562" y="6226044"/>
                  <a:pt x="5123562" y="6231253"/>
                </a:cubicBezTo>
                <a:lnTo>
                  <a:pt x="5123562" y="6335204"/>
                </a:lnTo>
                <a:cubicBezTo>
                  <a:pt x="5123562" y="6360613"/>
                  <a:pt x="5137429" y="6380176"/>
                  <a:pt x="5164848" y="6380176"/>
                </a:cubicBezTo>
                <a:cubicBezTo>
                  <a:pt x="5180978" y="6380176"/>
                  <a:pt x="5194215" y="6375922"/>
                  <a:pt x="5205188" y="6364838"/>
                </a:cubicBezTo>
                <a:cubicBezTo>
                  <a:pt x="5208741" y="6361250"/>
                  <a:pt x="5209056" y="6357661"/>
                  <a:pt x="5207194" y="6354680"/>
                </a:cubicBezTo>
                <a:cubicBezTo>
                  <a:pt x="5205274" y="6351758"/>
                  <a:pt x="5201722" y="6352076"/>
                  <a:pt x="5197195" y="6354999"/>
                </a:cubicBezTo>
                <a:cubicBezTo>
                  <a:pt x="5191378" y="6358905"/>
                  <a:pt x="5186221" y="6360208"/>
                  <a:pt x="5177196" y="6360208"/>
                </a:cubicBezTo>
                <a:cubicBezTo>
                  <a:pt x="5166194" y="6360208"/>
                  <a:pt x="5154276" y="6352394"/>
                  <a:pt x="5154276" y="6331847"/>
                </a:cubicBezTo>
                <a:lnTo>
                  <a:pt x="5154276" y="6231166"/>
                </a:lnTo>
                <a:cubicBezTo>
                  <a:pt x="5154276" y="6225957"/>
                  <a:pt x="5157169" y="6223005"/>
                  <a:pt x="5162326" y="6223005"/>
                </a:cubicBezTo>
                <a:lnTo>
                  <a:pt x="5198140" y="6223005"/>
                </a:lnTo>
                <a:cubicBezTo>
                  <a:pt x="5200089" y="6223005"/>
                  <a:pt x="5201378" y="6221702"/>
                  <a:pt x="5201378" y="6219763"/>
                </a:cubicBezTo>
                <a:lnTo>
                  <a:pt x="5201378" y="6210648"/>
                </a:lnTo>
                <a:cubicBezTo>
                  <a:pt x="5201378" y="6208709"/>
                  <a:pt x="5200089" y="6207406"/>
                  <a:pt x="5198140" y="6207406"/>
                </a:cubicBezTo>
                <a:lnTo>
                  <a:pt x="5162326" y="6207406"/>
                </a:lnTo>
                <a:cubicBezTo>
                  <a:pt x="5157169" y="6207406"/>
                  <a:pt x="5154276" y="6204454"/>
                  <a:pt x="5154276" y="6199245"/>
                </a:cubicBezTo>
                <a:lnTo>
                  <a:pt x="5154276" y="6172216"/>
                </a:lnTo>
                <a:cubicBezTo>
                  <a:pt x="5154276" y="6167007"/>
                  <a:pt x="5151382" y="6164083"/>
                  <a:pt x="5146224" y="6164083"/>
                </a:cubicBezTo>
                <a:close/>
                <a:moveTo>
                  <a:pt x="3693697" y="6145533"/>
                </a:moveTo>
                <a:cubicBezTo>
                  <a:pt x="3691119" y="6145533"/>
                  <a:pt x="3688855" y="6147154"/>
                  <a:pt x="3688855" y="6150077"/>
                </a:cubicBezTo>
                <a:cubicBezTo>
                  <a:pt x="3688855" y="6152363"/>
                  <a:pt x="3692064" y="6154649"/>
                  <a:pt x="3692064" y="6158874"/>
                </a:cubicBezTo>
                <a:cubicBezTo>
                  <a:pt x="3692064" y="6166688"/>
                  <a:pt x="3681750" y="6169293"/>
                  <a:pt x="3681750" y="6182026"/>
                </a:cubicBezTo>
                <a:cubicBezTo>
                  <a:pt x="3681750" y="6194412"/>
                  <a:pt x="3689486" y="6202226"/>
                  <a:pt x="3701748" y="6202226"/>
                </a:cubicBezTo>
                <a:cubicBezTo>
                  <a:pt x="3714670" y="6202226"/>
                  <a:pt x="3723380" y="6191489"/>
                  <a:pt x="3723380" y="6179422"/>
                </a:cubicBezTo>
                <a:cubicBezTo>
                  <a:pt x="3723380" y="6160206"/>
                  <a:pt x="3705960" y="6145533"/>
                  <a:pt x="3693697" y="6145533"/>
                </a:cubicBezTo>
                <a:close/>
                <a:moveTo>
                  <a:pt x="4675458" y="6145504"/>
                </a:moveTo>
                <a:cubicBezTo>
                  <a:pt x="4673509" y="6145504"/>
                  <a:pt x="4672220" y="6146806"/>
                  <a:pt x="4672220" y="6148745"/>
                </a:cubicBezTo>
                <a:lnTo>
                  <a:pt x="4672220" y="6158527"/>
                </a:lnTo>
                <a:cubicBezTo>
                  <a:pt x="4672220" y="6160495"/>
                  <a:pt x="4673538" y="6161797"/>
                  <a:pt x="4675458" y="6161797"/>
                </a:cubicBezTo>
                <a:lnTo>
                  <a:pt x="4689325" y="6161797"/>
                </a:lnTo>
                <a:cubicBezTo>
                  <a:pt x="4693823" y="6161797"/>
                  <a:pt x="4697060" y="6163736"/>
                  <a:pt x="4698665" y="6168309"/>
                </a:cubicBezTo>
                <a:lnTo>
                  <a:pt x="4777714" y="6375893"/>
                </a:lnTo>
                <a:cubicBezTo>
                  <a:pt x="4778344" y="6377861"/>
                  <a:pt x="4779662" y="6378527"/>
                  <a:pt x="4781238" y="6378498"/>
                </a:cubicBezTo>
                <a:lnTo>
                  <a:pt x="4789632" y="6378498"/>
                </a:lnTo>
                <a:cubicBezTo>
                  <a:pt x="4791265" y="6378498"/>
                  <a:pt x="4792555" y="6377861"/>
                  <a:pt x="4793185" y="6375893"/>
                </a:cubicBezTo>
                <a:lnTo>
                  <a:pt x="4871259" y="6168309"/>
                </a:lnTo>
                <a:cubicBezTo>
                  <a:pt x="4872893" y="6164083"/>
                  <a:pt x="4876102" y="6161797"/>
                  <a:pt x="4880628" y="6161797"/>
                </a:cubicBezTo>
                <a:lnTo>
                  <a:pt x="4893865" y="6161797"/>
                </a:lnTo>
                <a:cubicBezTo>
                  <a:pt x="4895785" y="6161797"/>
                  <a:pt x="4897074" y="6160466"/>
                  <a:pt x="4897074" y="6158527"/>
                </a:cubicBezTo>
                <a:lnTo>
                  <a:pt x="4897074" y="6148745"/>
                </a:lnTo>
                <a:cubicBezTo>
                  <a:pt x="4897074" y="6146806"/>
                  <a:pt x="4895785" y="6145504"/>
                  <a:pt x="4893865" y="6145504"/>
                </a:cubicBezTo>
                <a:lnTo>
                  <a:pt x="4822896" y="6145504"/>
                </a:lnTo>
                <a:cubicBezTo>
                  <a:pt x="4820948" y="6145504"/>
                  <a:pt x="4819659" y="6146806"/>
                  <a:pt x="4819659" y="6148745"/>
                </a:cubicBezTo>
                <a:lnTo>
                  <a:pt x="4819659" y="6158527"/>
                </a:lnTo>
                <a:cubicBezTo>
                  <a:pt x="4819659" y="6160495"/>
                  <a:pt x="4820977" y="6161797"/>
                  <a:pt x="4822896" y="6161797"/>
                </a:cubicBezTo>
                <a:lnTo>
                  <a:pt x="4839342" y="6161797"/>
                </a:lnTo>
                <a:cubicBezTo>
                  <a:pt x="4845158" y="6161797"/>
                  <a:pt x="4847708" y="6165357"/>
                  <a:pt x="4845788" y="6171232"/>
                </a:cubicBezTo>
                <a:lnTo>
                  <a:pt x="4797712" y="6308088"/>
                </a:lnTo>
                <a:cubicBezTo>
                  <a:pt x="4795133" y="6315264"/>
                  <a:pt x="4789661" y="6315264"/>
                  <a:pt x="4787082" y="6308088"/>
                </a:cubicBezTo>
                <a:lnTo>
                  <a:pt x="4738691" y="6171232"/>
                </a:lnTo>
                <a:cubicBezTo>
                  <a:pt x="4736771" y="6165704"/>
                  <a:pt x="4739321" y="6161797"/>
                  <a:pt x="4745137" y="6161797"/>
                </a:cubicBezTo>
                <a:lnTo>
                  <a:pt x="4757715" y="6161797"/>
                </a:lnTo>
                <a:cubicBezTo>
                  <a:pt x="4759663" y="6161797"/>
                  <a:pt x="4760953" y="6160466"/>
                  <a:pt x="4760953" y="6158527"/>
                </a:cubicBezTo>
                <a:lnTo>
                  <a:pt x="4760953" y="6148745"/>
                </a:lnTo>
                <a:cubicBezTo>
                  <a:pt x="4760953" y="6146806"/>
                  <a:pt x="4759663" y="6145504"/>
                  <a:pt x="4757715" y="6145504"/>
                </a:cubicBezTo>
                <a:close/>
                <a:moveTo>
                  <a:pt x="4426393" y="6143884"/>
                </a:moveTo>
                <a:lnTo>
                  <a:pt x="4387026" y="6157254"/>
                </a:lnTo>
                <a:cubicBezTo>
                  <a:pt x="4385393" y="6157890"/>
                  <a:pt x="4384448" y="6159193"/>
                  <a:pt x="4384448" y="6160495"/>
                </a:cubicBezTo>
                <a:cubicBezTo>
                  <a:pt x="4384448" y="6162115"/>
                  <a:pt x="4385078" y="6163447"/>
                  <a:pt x="4386367" y="6164402"/>
                </a:cubicBezTo>
                <a:lnTo>
                  <a:pt x="4399919" y="6173865"/>
                </a:lnTo>
                <a:cubicBezTo>
                  <a:pt x="4403472" y="6176151"/>
                  <a:pt x="4405076" y="6179393"/>
                  <a:pt x="4405105" y="6183618"/>
                </a:cubicBezTo>
                <a:lnTo>
                  <a:pt x="4405105" y="6356330"/>
                </a:lnTo>
                <a:cubicBezTo>
                  <a:pt x="4405105" y="6361539"/>
                  <a:pt x="4402211" y="6364462"/>
                  <a:pt x="4397054" y="6364462"/>
                </a:cubicBezTo>
                <a:lnTo>
                  <a:pt x="4388975" y="6364462"/>
                </a:lnTo>
                <a:cubicBezTo>
                  <a:pt x="4387055" y="6364462"/>
                  <a:pt x="4385766" y="6365764"/>
                  <a:pt x="4385766" y="6367703"/>
                </a:cubicBezTo>
                <a:lnTo>
                  <a:pt x="4385766" y="6373578"/>
                </a:lnTo>
                <a:cubicBezTo>
                  <a:pt x="4385766" y="6375546"/>
                  <a:pt x="4387055" y="6376848"/>
                  <a:pt x="4388975" y="6376848"/>
                </a:cubicBezTo>
                <a:lnTo>
                  <a:pt x="4454786" y="6376848"/>
                </a:lnTo>
                <a:cubicBezTo>
                  <a:pt x="4456735" y="6376848"/>
                  <a:pt x="4458024" y="6375546"/>
                  <a:pt x="4458024" y="6373578"/>
                </a:cubicBezTo>
                <a:lnTo>
                  <a:pt x="4458024" y="6367703"/>
                </a:lnTo>
                <a:cubicBezTo>
                  <a:pt x="4458024" y="6365764"/>
                  <a:pt x="4456735" y="6364462"/>
                  <a:pt x="4454786" y="6364462"/>
                </a:cubicBezTo>
                <a:lnTo>
                  <a:pt x="4443813" y="6364462"/>
                </a:lnTo>
                <a:cubicBezTo>
                  <a:pt x="4438656" y="6364462"/>
                  <a:pt x="4435762" y="6361539"/>
                  <a:pt x="4435762" y="6356330"/>
                </a:cubicBezTo>
                <a:lnTo>
                  <a:pt x="4435762" y="6326985"/>
                </a:lnTo>
                <a:cubicBezTo>
                  <a:pt x="4435762" y="6323078"/>
                  <a:pt x="4436736" y="6320155"/>
                  <a:pt x="4439630" y="6316885"/>
                </a:cubicBezTo>
                <a:lnTo>
                  <a:pt x="4455761" y="6299955"/>
                </a:lnTo>
                <a:cubicBezTo>
                  <a:pt x="4459628" y="6295701"/>
                  <a:pt x="4464127" y="6296367"/>
                  <a:pt x="4467049" y="6301258"/>
                </a:cubicBezTo>
                <a:lnTo>
                  <a:pt x="4499310" y="6354709"/>
                </a:lnTo>
                <a:cubicBezTo>
                  <a:pt x="4502519" y="6360237"/>
                  <a:pt x="4500284" y="6364491"/>
                  <a:pt x="4493809" y="6364491"/>
                </a:cubicBezTo>
                <a:lnTo>
                  <a:pt x="4488652" y="6364491"/>
                </a:lnTo>
                <a:cubicBezTo>
                  <a:pt x="4486732" y="6364491"/>
                  <a:pt x="4485443" y="6365793"/>
                  <a:pt x="4485443" y="6367732"/>
                </a:cubicBezTo>
                <a:lnTo>
                  <a:pt x="4485443" y="6373607"/>
                </a:lnTo>
                <a:cubicBezTo>
                  <a:pt x="4485443" y="6375575"/>
                  <a:pt x="4486732" y="6376877"/>
                  <a:pt x="4488652" y="6376877"/>
                </a:cubicBezTo>
                <a:lnTo>
                  <a:pt x="4553489" y="6376877"/>
                </a:lnTo>
                <a:cubicBezTo>
                  <a:pt x="4555438" y="6376877"/>
                  <a:pt x="4556727" y="6375575"/>
                  <a:pt x="4556727" y="6373607"/>
                </a:cubicBezTo>
                <a:lnTo>
                  <a:pt x="4556727" y="6367732"/>
                </a:lnTo>
                <a:cubicBezTo>
                  <a:pt x="4556727" y="6365793"/>
                  <a:pt x="4555438" y="6364491"/>
                  <a:pt x="4553489" y="6364491"/>
                </a:cubicBezTo>
                <a:lnTo>
                  <a:pt x="4547358" y="6364491"/>
                </a:lnTo>
                <a:cubicBezTo>
                  <a:pt x="4543146" y="6364491"/>
                  <a:pt x="4539938" y="6362523"/>
                  <a:pt x="4537674" y="6358935"/>
                </a:cubicBezTo>
                <a:lnTo>
                  <a:pt x="4488624" y="6278453"/>
                </a:lnTo>
                <a:cubicBezTo>
                  <a:pt x="4486360" y="6274546"/>
                  <a:pt x="4486360" y="6270640"/>
                  <a:pt x="4489598" y="6267051"/>
                </a:cubicBezTo>
                <a:lnTo>
                  <a:pt x="4524437" y="6227635"/>
                </a:lnTo>
                <a:cubicBezTo>
                  <a:pt x="4527016" y="6224683"/>
                  <a:pt x="4529910" y="6223063"/>
                  <a:pt x="4534121" y="6223063"/>
                </a:cubicBezTo>
                <a:lnTo>
                  <a:pt x="4545410" y="6223063"/>
                </a:lnTo>
                <a:cubicBezTo>
                  <a:pt x="4547358" y="6223063"/>
                  <a:pt x="4548648" y="6221760"/>
                  <a:pt x="4548648" y="6219821"/>
                </a:cubicBezTo>
                <a:lnTo>
                  <a:pt x="4548648" y="6210705"/>
                </a:lnTo>
                <a:cubicBezTo>
                  <a:pt x="4548648" y="6208766"/>
                  <a:pt x="4547358" y="6207464"/>
                  <a:pt x="4545410" y="6207464"/>
                </a:cubicBezTo>
                <a:lnTo>
                  <a:pt x="4484440" y="6207464"/>
                </a:lnTo>
                <a:cubicBezTo>
                  <a:pt x="4482492" y="6207464"/>
                  <a:pt x="4481203" y="6208766"/>
                  <a:pt x="4481203" y="6210705"/>
                </a:cubicBezTo>
                <a:lnTo>
                  <a:pt x="4481203" y="6219821"/>
                </a:lnTo>
                <a:cubicBezTo>
                  <a:pt x="4481203" y="6221760"/>
                  <a:pt x="4482521" y="6223063"/>
                  <a:pt x="4484440" y="6223063"/>
                </a:cubicBezTo>
                <a:lnTo>
                  <a:pt x="4490887" y="6223063"/>
                </a:lnTo>
                <a:cubicBezTo>
                  <a:pt x="4497992" y="6223063"/>
                  <a:pt x="4500256" y="6227606"/>
                  <a:pt x="4495414" y="6233163"/>
                </a:cubicBezTo>
                <a:lnTo>
                  <a:pt x="4445733" y="6288235"/>
                </a:lnTo>
                <a:cubicBezTo>
                  <a:pt x="4440891" y="6293791"/>
                  <a:pt x="4435733" y="6291823"/>
                  <a:pt x="4435733" y="6284328"/>
                </a:cubicBezTo>
                <a:lnTo>
                  <a:pt x="4435733" y="6150395"/>
                </a:lnTo>
                <a:cubicBezTo>
                  <a:pt x="4435733" y="6144520"/>
                  <a:pt x="4431865" y="6141916"/>
                  <a:pt x="4426393" y="6143884"/>
                </a:cubicBezTo>
                <a:close/>
                <a:moveTo>
                  <a:pt x="3657568" y="6142610"/>
                </a:moveTo>
                <a:cubicBezTo>
                  <a:pt x="3623703" y="6146199"/>
                  <a:pt x="3596599" y="6171608"/>
                  <a:pt x="3596599" y="6205496"/>
                </a:cubicBezTo>
                <a:cubicBezTo>
                  <a:pt x="3596599" y="6291852"/>
                  <a:pt x="3717249" y="6256343"/>
                  <a:pt x="3717249" y="6320850"/>
                </a:cubicBezTo>
                <a:cubicBezTo>
                  <a:pt x="3717249" y="6349558"/>
                  <a:pt x="3695302" y="6366488"/>
                  <a:pt x="3671120" y="6366488"/>
                </a:cubicBezTo>
                <a:cubicBezTo>
                  <a:pt x="3641122" y="6366488"/>
                  <a:pt x="3621410" y="6342034"/>
                  <a:pt x="3613360" y="6315322"/>
                </a:cubicBezTo>
                <a:cubicBezTo>
                  <a:pt x="3611755" y="6310750"/>
                  <a:pt x="3609177" y="6308464"/>
                  <a:pt x="3604334" y="6308464"/>
                </a:cubicBezTo>
                <a:lnTo>
                  <a:pt x="3597229" y="6308464"/>
                </a:lnTo>
                <a:cubicBezTo>
                  <a:pt x="3592072" y="6308464"/>
                  <a:pt x="3589178" y="6311387"/>
                  <a:pt x="3589178" y="6316596"/>
                </a:cubicBezTo>
                <a:lnTo>
                  <a:pt x="3589178" y="6342989"/>
                </a:lnTo>
                <a:cubicBezTo>
                  <a:pt x="3589178" y="6346896"/>
                  <a:pt x="3590152" y="6350166"/>
                  <a:pt x="3593046" y="6353089"/>
                </a:cubicBezTo>
                <a:cubicBezTo>
                  <a:pt x="3611755" y="6372652"/>
                  <a:pt x="3638544" y="6380147"/>
                  <a:pt x="3668227" y="6380147"/>
                </a:cubicBezTo>
                <a:cubicBezTo>
                  <a:pt x="3713066" y="6380147"/>
                  <a:pt x="3746301" y="6348198"/>
                  <a:pt x="3746301" y="6312023"/>
                </a:cubicBezTo>
                <a:cubicBezTo>
                  <a:pt x="3746301" y="6218837"/>
                  <a:pt x="3624018" y="6254346"/>
                  <a:pt x="3624018" y="6193747"/>
                </a:cubicBezTo>
                <a:cubicBezTo>
                  <a:pt x="3624018" y="6175833"/>
                  <a:pt x="3637226" y="6157254"/>
                  <a:pt x="3658199" y="6153665"/>
                </a:cubicBezTo>
                <a:cubicBezTo>
                  <a:pt x="3663356" y="6152681"/>
                  <a:pt x="3665934" y="6150742"/>
                  <a:pt x="3665963" y="6147501"/>
                </a:cubicBezTo>
                <a:cubicBezTo>
                  <a:pt x="3665963" y="6144231"/>
                  <a:pt x="3663069" y="6142292"/>
                  <a:pt x="3657568" y="6142610"/>
                </a:cubicBezTo>
                <a:close/>
                <a:moveTo>
                  <a:pt x="0" y="0"/>
                </a:moveTo>
                <a:lnTo>
                  <a:pt x="6096000" y="0"/>
                </a:lnTo>
                <a:lnTo>
                  <a:pt x="6096000" y="6858000"/>
                </a:lnTo>
                <a:lnTo>
                  <a:pt x="0" y="6858000"/>
                </a:lnTo>
                <a:close/>
              </a:path>
            </a:pathLst>
          </a:custGeom>
          <a:solidFill>
            <a:schemeClr val="tx1">
              <a:lumMod val="10000"/>
              <a:lumOff val="90000"/>
            </a:schemeClr>
          </a:solidFill>
        </p:spPr>
        <p:txBody>
          <a:bodyPr wrap="square" lIns="108000" tIns="108000" rIns="108000">
            <a:noAutofit/>
          </a:bodyPr>
          <a:lstStyle>
            <a:lvl1pPr marL="0" indent="0">
              <a:buFontTx/>
              <a:buNone/>
              <a:defRPr sz="1200"/>
            </a:lvl1pPr>
          </a:lstStyle>
          <a:p>
            <a:r>
              <a:rPr lang="sv-SE"/>
              <a:t>Använd bildbanken i menyfliksområdet: Startfliken &gt; Infoga bild eller klicka på ikonen för att lägga in en bild.</a:t>
            </a:r>
          </a:p>
        </p:txBody>
      </p:sp>
      <p:sp>
        <p:nvSpPr>
          <p:cNvPr id="8" name="Rektangel 7">
            <a:extLst>
              <a:ext uri="{FF2B5EF4-FFF2-40B4-BE49-F238E27FC236}">
                <a16:creationId xmlns:a16="http://schemas.microsoft.com/office/drawing/2014/main" id="{C4D7F76C-DF16-1936-5AFB-94616FBA50CE}"/>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a:xfrm>
            <a:off x="695326" y="692150"/>
            <a:ext cx="4679950" cy="757238"/>
          </a:xfrm>
        </p:spPr>
        <p:txBody>
          <a:bodyPr/>
          <a:lstStyle>
            <a:lvl1pPr>
              <a:defRPr>
                <a:solidFill>
                  <a:schemeClr val="bg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95326" y="1808163"/>
            <a:ext cx="4679950" cy="37449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2024-09-09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99351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vbild + Rubrik och innehåll - Turkos">
    <p:bg>
      <p:bgPr>
        <a:solidFill>
          <a:srgbClr val="E2ECF4">
            <a:alpha val="72000"/>
          </a:srgb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a:xfrm>
            <a:off x="6816725" y="692150"/>
            <a:ext cx="4679950" cy="757238"/>
          </a:xfrm>
        </p:spPr>
        <p:txBody>
          <a:bodyPr/>
          <a:lstStyle>
            <a:lvl1pPr>
              <a:defRPr>
                <a:solidFill>
                  <a:schemeClr val="tx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816725" y="1808163"/>
            <a:ext cx="4679950" cy="3744912"/>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sv-SE"/>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2024-09-09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74118324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 halvbi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0CE15DBF-39F4-68F1-76FB-0DB7C89776EC}"/>
              </a:ext>
            </a:extLst>
          </p:cNvPr>
          <p:cNvSpPr/>
          <p:nvPr userDrawn="1"/>
        </p:nvSpPr>
        <p:spPr>
          <a:xfrm>
            <a:off x="6096000" y="-1"/>
            <a:ext cx="6096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Platshållare för bild 14">
            <a:extLst>
              <a:ext uri="{FF2B5EF4-FFF2-40B4-BE49-F238E27FC236}">
                <a16:creationId xmlns:a16="http://schemas.microsoft.com/office/drawing/2014/main" id="{40851532-CE8C-806D-47EB-1091DD7EEA11}"/>
              </a:ext>
            </a:extLst>
          </p:cNvPr>
          <p:cNvSpPr>
            <a:spLocks noGrp="1"/>
          </p:cNvSpPr>
          <p:nvPr>
            <p:ph type="pic" sz="quarter" idx="13" hasCustomPrompt="1"/>
          </p:nvPr>
        </p:nvSpPr>
        <p:spPr>
          <a:xfrm>
            <a:off x="6096000" y="0"/>
            <a:ext cx="6096000" cy="6858000"/>
          </a:xfrm>
          <a:custGeom>
            <a:avLst/>
            <a:gdLst>
              <a:gd name="connsiteX0" fmla="*/ 4943546 w 6096000"/>
              <a:gd name="connsiteY0" fmla="*/ 6294457 h 6858000"/>
              <a:gd name="connsiteX1" fmla="*/ 4952915 w 6096000"/>
              <a:gd name="connsiteY1" fmla="*/ 6301316 h 6858000"/>
              <a:gd name="connsiteX2" fmla="*/ 4952915 w 6096000"/>
              <a:gd name="connsiteY2" fmla="*/ 6315641 h 6858000"/>
              <a:gd name="connsiteX3" fmla="*/ 4917101 w 6096000"/>
              <a:gd name="connsiteY3" fmla="*/ 6359311 h 6858000"/>
              <a:gd name="connsiteX4" fmla="*/ 4895154 w 6096000"/>
              <a:gd name="connsiteY4" fmla="*/ 6336159 h 6858000"/>
              <a:gd name="connsiteX5" fmla="*/ 4943546 w 6096000"/>
              <a:gd name="connsiteY5" fmla="*/ 6294457 h 6858000"/>
              <a:gd name="connsiteX6" fmla="*/ 5289365 w 6096000"/>
              <a:gd name="connsiteY6" fmla="*/ 6217854 h 6858000"/>
              <a:gd name="connsiteX7" fmla="*/ 5326812 w 6096000"/>
              <a:gd name="connsiteY7" fmla="*/ 6263810 h 6858000"/>
              <a:gd name="connsiteX8" fmla="*/ 5318762 w 6096000"/>
              <a:gd name="connsiteY8" fmla="*/ 6272926 h 6858000"/>
              <a:gd name="connsiteX9" fmla="*/ 5251661 w 6096000"/>
              <a:gd name="connsiteY9" fmla="*/ 6272926 h 6858000"/>
              <a:gd name="connsiteX10" fmla="*/ 5244240 w 6096000"/>
              <a:gd name="connsiteY10" fmla="*/ 6263810 h 6858000"/>
              <a:gd name="connsiteX11" fmla="*/ 5289365 w 6096000"/>
              <a:gd name="connsiteY11" fmla="*/ 6217854 h 6858000"/>
              <a:gd name="connsiteX12" fmla="*/ 3988518 w 6096000"/>
              <a:gd name="connsiteY12" fmla="*/ 6217854 h 6858000"/>
              <a:gd name="connsiteX13" fmla="*/ 4025965 w 6096000"/>
              <a:gd name="connsiteY13" fmla="*/ 6263810 h 6858000"/>
              <a:gd name="connsiteX14" fmla="*/ 4017914 w 6096000"/>
              <a:gd name="connsiteY14" fmla="*/ 6272926 h 6858000"/>
              <a:gd name="connsiteX15" fmla="*/ 3950813 w 6096000"/>
              <a:gd name="connsiteY15" fmla="*/ 6272926 h 6858000"/>
              <a:gd name="connsiteX16" fmla="*/ 3943392 w 6096000"/>
              <a:gd name="connsiteY16" fmla="*/ 6263810 h 6858000"/>
              <a:gd name="connsiteX17" fmla="*/ 3988518 w 6096000"/>
              <a:gd name="connsiteY17" fmla="*/ 6217854 h 6858000"/>
              <a:gd name="connsiteX18" fmla="*/ 4905154 w 6096000"/>
              <a:gd name="connsiteY18" fmla="*/ 6207435 h 6858000"/>
              <a:gd name="connsiteX19" fmla="*/ 4875471 w 6096000"/>
              <a:gd name="connsiteY19" fmla="*/ 6241324 h 6858000"/>
              <a:gd name="connsiteX20" fmla="*/ 4897074 w 6096000"/>
              <a:gd name="connsiteY20" fmla="*/ 6264128 h 6858000"/>
              <a:gd name="connsiteX21" fmla="*/ 4917073 w 6096000"/>
              <a:gd name="connsiteY21" fmla="*/ 6243928 h 6858000"/>
              <a:gd name="connsiteX22" fmla="*/ 4906758 w 6096000"/>
              <a:gd name="connsiteY22" fmla="*/ 6220805 h 6858000"/>
              <a:gd name="connsiteX23" fmla="*/ 4909996 w 6096000"/>
              <a:gd name="connsiteY23" fmla="*/ 6211979 h 6858000"/>
              <a:gd name="connsiteX24" fmla="*/ 4905154 w 6096000"/>
              <a:gd name="connsiteY24" fmla="*/ 6207435 h 6858000"/>
              <a:gd name="connsiteX25" fmla="*/ 3739511 w 6096000"/>
              <a:gd name="connsiteY25" fmla="*/ 6207435 h 6858000"/>
              <a:gd name="connsiteX26" fmla="*/ 3736302 w 6096000"/>
              <a:gd name="connsiteY26" fmla="*/ 6210676 h 6858000"/>
              <a:gd name="connsiteX27" fmla="*/ 3736302 w 6096000"/>
              <a:gd name="connsiteY27" fmla="*/ 6216551 h 6858000"/>
              <a:gd name="connsiteX28" fmla="*/ 3739511 w 6096000"/>
              <a:gd name="connsiteY28" fmla="*/ 6219821 h 6858000"/>
              <a:gd name="connsiteX29" fmla="*/ 3748221 w 6096000"/>
              <a:gd name="connsiteY29" fmla="*/ 6219821 h 6858000"/>
              <a:gd name="connsiteX30" fmla="*/ 3757590 w 6096000"/>
              <a:gd name="connsiteY30" fmla="*/ 6226333 h 6858000"/>
              <a:gd name="connsiteX31" fmla="*/ 3815321 w 6096000"/>
              <a:gd name="connsiteY31" fmla="*/ 6375575 h 6858000"/>
              <a:gd name="connsiteX32" fmla="*/ 3818874 w 6096000"/>
              <a:gd name="connsiteY32" fmla="*/ 6378179 h 6858000"/>
              <a:gd name="connsiteX33" fmla="*/ 3831767 w 6096000"/>
              <a:gd name="connsiteY33" fmla="*/ 6378179 h 6858000"/>
              <a:gd name="connsiteX34" fmla="*/ 3835320 w 6096000"/>
              <a:gd name="connsiteY34" fmla="*/ 6375575 h 6858000"/>
              <a:gd name="connsiteX35" fmla="*/ 3892737 w 6096000"/>
              <a:gd name="connsiteY35" fmla="*/ 6226333 h 6858000"/>
              <a:gd name="connsiteX36" fmla="*/ 3902106 w 6096000"/>
              <a:gd name="connsiteY36" fmla="*/ 6219821 h 6858000"/>
              <a:gd name="connsiteX37" fmla="*/ 3911131 w 6096000"/>
              <a:gd name="connsiteY37" fmla="*/ 6219821 h 6858000"/>
              <a:gd name="connsiteX38" fmla="*/ 3914369 w 6096000"/>
              <a:gd name="connsiteY38" fmla="*/ 6216551 h 6858000"/>
              <a:gd name="connsiteX39" fmla="*/ 3914369 w 6096000"/>
              <a:gd name="connsiteY39" fmla="*/ 6210676 h 6858000"/>
              <a:gd name="connsiteX40" fmla="*/ 3911160 w 6096000"/>
              <a:gd name="connsiteY40" fmla="*/ 6207435 h 6858000"/>
              <a:gd name="connsiteX41" fmla="*/ 3855032 w 6096000"/>
              <a:gd name="connsiteY41" fmla="*/ 6207435 h 6858000"/>
              <a:gd name="connsiteX42" fmla="*/ 3851823 w 6096000"/>
              <a:gd name="connsiteY42" fmla="*/ 6210676 h 6858000"/>
              <a:gd name="connsiteX43" fmla="*/ 3851823 w 6096000"/>
              <a:gd name="connsiteY43" fmla="*/ 6216551 h 6858000"/>
              <a:gd name="connsiteX44" fmla="*/ 3855032 w 6096000"/>
              <a:gd name="connsiteY44" fmla="*/ 6219821 h 6858000"/>
              <a:gd name="connsiteX45" fmla="*/ 3866006 w 6096000"/>
              <a:gd name="connsiteY45" fmla="*/ 6219821 h 6858000"/>
              <a:gd name="connsiteX46" fmla="*/ 3872767 w 6096000"/>
              <a:gd name="connsiteY46" fmla="*/ 6229256 h 6858000"/>
              <a:gd name="connsiteX47" fmla="*/ 3840191 w 6096000"/>
              <a:gd name="connsiteY47" fmla="*/ 6320184 h 6858000"/>
              <a:gd name="connsiteX48" fmla="*/ 3829532 w 6096000"/>
              <a:gd name="connsiteY48" fmla="*/ 6320184 h 6858000"/>
              <a:gd name="connsiteX49" fmla="*/ 3795667 w 6096000"/>
              <a:gd name="connsiteY49" fmla="*/ 6229256 h 6858000"/>
              <a:gd name="connsiteX50" fmla="*/ 3802113 w 6096000"/>
              <a:gd name="connsiteY50" fmla="*/ 6219821 h 6858000"/>
              <a:gd name="connsiteX51" fmla="*/ 3812428 w 6096000"/>
              <a:gd name="connsiteY51" fmla="*/ 6219821 h 6858000"/>
              <a:gd name="connsiteX52" fmla="*/ 3815665 w 6096000"/>
              <a:gd name="connsiteY52" fmla="*/ 6216551 h 6858000"/>
              <a:gd name="connsiteX53" fmla="*/ 3815665 w 6096000"/>
              <a:gd name="connsiteY53" fmla="*/ 6210676 h 6858000"/>
              <a:gd name="connsiteX54" fmla="*/ 3812428 w 6096000"/>
              <a:gd name="connsiteY54" fmla="*/ 6207435 h 6858000"/>
              <a:gd name="connsiteX55" fmla="*/ 4315370 w 6096000"/>
              <a:gd name="connsiteY55" fmla="*/ 6204194 h 6858000"/>
              <a:gd name="connsiteX56" fmla="*/ 4258268 w 6096000"/>
              <a:gd name="connsiteY56" fmla="*/ 6254057 h 6858000"/>
              <a:gd name="connsiteX57" fmla="*/ 4352158 w 6096000"/>
              <a:gd name="connsiteY57" fmla="*/ 6334857 h 6858000"/>
              <a:gd name="connsiteX58" fmla="*/ 4316659 w 6096000"/>
              <a:gd name="connsiteY58" fmla="*/ 6366459 h 6858000"/>
              <a:gd name="connsiteX59" fmla="*/ 4273769 w 6096000"/>
              <a:gd name="connsiteY59" fmla="*/ 6330284 h 6858000"/>
              <a:gd name="connsiteX60" fmla="*/ 4264743 w 6096000"/>
              <a:gd name="connsiteY60" fmla="*/ 6323426 h 6858000"/>
              <a:gd name="connsiteX61" fmla="*/ 4262824 w 6096000"/>
              <a:gd name="connsiteY61" fmla="*/ 6323426 h 6858000"/>
              <a:gd name="connsiteX62" fmla="*/ 4254744 w 6096000"/>
              <a:gd name="connsiteY62" fmla="*/ 6331558 h 6858000"/>
              <a:gd name="connsiteX63" fmla="*/ 4254744 w 6096000"/>
              <a:gd name="connsiteY63" fmla="*/ 6354709 h 6858000"/>
              <a:gd name="connsiteX64" fmla="*/ 4259586 w 6096000"/>
              <a:gd name="connsiteY64" fmla="*/ 6364809 h 6858000"/>
              <a:gd name="connsiteX65" fmla="*/ 4310557 w 6096000"/>
              <a:gd name="connsiteY65" fmla="*/ 6380147 h 6858000"/>
              <a:gd name="connsiteX66" fmla="*/ 4376368 w 6096000"/>
              <a:gd name="connsiteY66" fmla="*/ 6327014 h 6858000"/>
              <a:gd name="connsiteX67" fmla="*/ 4280874 w 6096000"/>
              <a:gd name="connsiteY67" fmla="*/ 6241642 h 6858000"/>
              <a:gd name="connsiteX68" fmla="*/ 4308952 w 6096000"/>
              <a:gd name="connsiteY68" fmla="*/ 6217854 h 6858000"/>
              <a:gd name="connsiteX69" fmla="*/ 4345740 w 6096000"/>
              <a:gd name="connsiteY69" fmla="*/ 6244565 h 6858000"/>
              <a:gd name="connsiteX70" fmla="*/ 4354450 w 6096000"/>
              <a:gd name="connsiteY70" fmla="*/ 6250439 h 6858000"/>
              <a:gd name="connsiteX71" fmla="*/ 4355080 w 6096000"/>
              <a:gd name="connsiteY71" fmla="*/ 6250439 h 6858000"/>
              <a:gd name="connsiteX72" fmla="*/ 4362816 w 6096000"/>
              <a:gd name="connsiteY72" fmla="*/ 6242307 h 6858000"/>
              <a:gd name="connsiteX73" fmla="*/ 4362816 w 6096000"/>
              <a:gd name="connsiteY73" fmla="*/ 6221124 h 6858000"/>
              <a:gd name="connsiteX74" fmla="*/ 4357000 w 6096000"/>
              <a:gd name="connsiteY74" fmla="*/ 6211689 h 6858000"/>
              <a:gd name="connsiteX75" fmla="*/ 4315370 w 6096000"/>
              <a:gd name="connsiteY75" fmla="*/ 6204194 h 6858000"/>
              <a:gd name="connsiteX76" fmla="*/ 5290712 w 6096000"/>
              <a:gd name="connsiteY76" fmla="*/ 6204165 h 6858000"/>
              <a:gd name="connsiteX77" fmla="*/ 5208426 w 6096000"/>
              <a:gd name="connsiteY77" fmla="*/ 6294746 h 6858000"/>
              <a:gd name="connsiteX78" fmla="*/ 5288764 w 6096000"/>
              <a:gd name="connsiteY78" fmla="*/ 6380147 h 6858000"/>
              <a:gd name="connsiteX79" fmla="*/ 5350708 w 6096000"/>
              <a:gd name="connsiteY79" fmla="*/ 6344609 h 6858000"/>
              <a:gd name="connsiteX80" fmla="*/ 5350679 w 6096000"/>
              <a:gd name="connsiteY80" fmla="*/ 6334828 h 6858000"/>
              <a:gd name="connsiteX81" fmla="*/ 5341654 w 6096000"/>
              <a:gd name="connsiteY81" fmla="*/ 6337114 h 6858000"/>
              <a:gd name="connsiteX82" fmla="*/ 5292632 w 6096000"/>
              <a:gd name="connsiteY82" fmla="*/ 6355028 h 6858000"/>
              <a:gd name="connsiteX83" fmla="*/ 5241977 w 6096000"/>
              <a:gd name="connsiteY83" fmla="*/ 6297033 h 6858000"/>
              <a:gd name="connsiteX84" fmla="*/ 5250028 w 6096000"/>
              <a:gd name="connsiteY84" fmla="*/ 6288582 h 6858000"/>
              <a:gd name="connsiteX85" fmla="*/ 5350392 w 6096000"/>
              <a:gd name="connsiteY85" fmla="*/ 6288582 h 6858000"/>
              <a:gd name="connsiteX86" fmla="*/ 5358128 w 6096000"/>
              <a:gd name="connsiteY86" fmla="*/ 6280103 h 6858000"/>
              <a:gd name="connsiteX87" fmla="*/ 5290712 w 6096000"/>
              <a:gd name="connsiteY87" fmla="*/ 6204165 h 6858000"/>
              <a:gd name="connsiteX88" fmla="*/ 4938676 w 6096000"/>
              <a:gd name="connsiteY88" fmla="*/ 6204165 h 6858000"/>
              <a:gd name="connsiteX89" fmla="*/ 4930281 w 6096000"/>
              <a:gd name="connsiteY89" fmla="*/ 6208737 h 6858000"/>
              <a:gd name="connsiteX90" fmla="*/ 4937386 w 6096000"/>
              <a:gd name="connsiteY90" fmla="*/ 6215249 h 6858000"/>
              <a:gd name="connsiteX91" fmla="*/ 4952886 w 6096000"/>
              <a:gd name="connsiteY91" fmla="*/ 6250121 h 6858000"/>
              <a:gd name="connsiteX92" fmla="*/ 4952886 w 6096000"/>
              <a:gd name="connsiteY92" fmla="*/ 6269685 h 6858000"/>
              <a:gd name="connsiteX93" fmla="*/ 4945781 w 6096000"/>
              <a:gd name="connsiteY93" fmla="*/ 6278482 h 6858000"/>
              <a:gd name="connsiteX94" fmla="*/ 4862234 w 6096000"/>
              <a:gd name="connsiteY94" fmla="*/ 6338764 h 6858000"/>
              <a:gd name="connsiteX95" fmla="*/ 4905784 w 6096000"/>
              <a:gd name="connsiteY95" fmla="*/ 6380147 h 6858000"/>
              <a:gd name="connsiteX96" fmla="*/ 4949019 w 6096000"/>
              <a:gd name="connsiteY96" fmla="*/ 6356677 h 6858000"/>
              <a:gd name="connsiteX97" fmla="*/ 4956439 w 6096000"/>
              <a:gd name="connsiteY97" fmla="*/ 6358298 h 6858000"/>
              <a:gd name="connsiteX98" fmla="*/ 4987411 w 6096000"/>
              <a:gd name="connsiteY98" fmla="*/ 6380147 h 6858000"/>
              <a:gd name="connsiteX99" fmla="*/ 5013856 w 6096000"/>
              <a:gd name="connsiteY99" fmla="*/ 6368080 h 6858000"/>
              <a:gd name="connsiteX100" fmla="*/ 5015776 w 6096000"/>
              <a:gd name="connsiteY100" fmla="*/ 6357661 h 6858000"/>
              <a:gd name="connsiteX101" fmla="*/ 5005462 w 6096000"/>
              <a:gd name="connsiteY101" fmla="*/ 6357661 h 6858000"/>
              <a:gd name="connsiteX102" fmla="*/ 4995462 w 6096000"/>
              <a:gd name="connsiteY102" fmla="*/ 6360584 h 6858000"/>
              <a:gd name="connsiteX103" fmla="*/ 4983515 w 6096000"/>
              <a:gd name="connsiteY103" fmla="*/ 6342670 h 6858000"/>
              <a:gd name="connsiteX104" fmla="*/ 4983515 w 6096000"/>
              <a:gd name="connsiteY104" fmla="*/ 6249137 h 6858000"/>
              <a:gd name="connsiteX105" fmla="*/ 4938676 w 6096000"/>
              <a:gd name="connsiteY105" fmla="*/ 6204165 h 6858000"/>
              <a:gd name="connsiteX106" fmla="*/ 3989864 w 6096000"/>
              <a:gd name="connsiteY106" fmla="*/ 6204165 h 6858000"/>
              <a:gd name="connsiteX107" fmla="*/ 3907578 w 6096000"/>
              <a:gd name="connsiteY107" fmla="*/ 6294746 h 6858000"/>
              <a:gd name="connsiteX108" fmla="*/ 3987916 w 6096000"/>
              <a:gd name="connsiteY108" fmla="*/ 6380147 h 6858000"/>
              <a:gd name="connsiteX109" fmla="*/ 4049860 w 6096000"/>
              <a:gd name="connsiteY109" fmla="*/ 6344609 h 6858000"/>
              <a:gd name="connsiteX110" fmla="*/ 4049860 w 6096000"/>
              <a:gd name="connsiteY110" fmla="*/ 6334828 h 6858000"/>
              <a:gd name="connsiteX111" fmla="*/ 4040835 w 6096000"/>
              <a:gd name="connsiteY111" fmla="*/ 6337114 h 6858000"/>
              <a:gd name="connsiteX112" fmla="*/ 3991812 w 6096000"/>
              <a:gd name="connsiteY112" fmla="*/ 6355028 h 6858000"/>
              <a:gd name="connsiteX113" fmla="*/ 3941157 w 6096000"/>
              <a:gd name="connsiteY113" fmla="*/ 6297033 h 6858000"/>
              <a:gd name="connsiteX114" fmla="*/ 3949208 w 6096000"/>
              <a:gd name="connsiteY114" fmla="*/ 6288582 h 6858000"/>
              <a:gd name="connsiteX115" fmla="*/ 4049545 w 6096000"/>
              <a:gd name="connsiteY115" fmla="*/ 6288582 h 6858000"/>
              <a:gd name="connsiteX116" fmla="*/ 4057281 w 6096000"/>
              <a:gd name="connsiteY116" fmla="*/ 6280103 h 6858000"/>
              <a:gd name="connsiteX117" fmla="*/ 3989864 w 6096000"/>
              <a:gd name="connsiteY117" fmla="*/ 6204165 h 6858000"/>
              <a:gd name="connsiteX118" fmla="*/ 5473621 w 6096000"/>
              <a:gd name="connsiteY118" fmla="*/ 6203876 h 6858000"/>
              <a:gd name="connsiteX119" fmla="*/ 5429727 w 6096000"/>
              <a:gd name="connsiteY119" fmla="*/ 6221789 h 6858000"/>
              <a:gd name="connsiteX120" fmla="*/ 5420702 w 6096000"/>
              <a:gd name="connsiteY120" fmla="*/ 6218201 h 6858000"/>
              <a:gd name="connsiteX121" fmla="*/ 5420702 w 6096000"/>
              <a:gd name="connsiteY121" fmla="*/ 6212326 h 6858000"/>
              <a:gd name="connsiteX122" fmla="*/ 5411362 w 6096000"/>
              <a:gd name="connsiteY122" fmla="*/ 6205815 h 6858000"/>
              <a:gd name="connsiteX123" fmla="*/ 5371996 w 6096000"/>
              <a:gd name="connsiteY123" fmla="*/ 6219185 h 6858000"/>
              <a:gd name="connsiteX124" fmla="*/ 5369417 w 6096000"/>
              <a:gd name="connsiteY124" fmla="*/ 6222426 h 6858000"/>
              <a:gd name="connsiteX125" fmla="*/ 5371336 w 6096000"/>
              <a:gd name="connsiteY125" fmla="*/ 6226333 h 6858000"/>
              <a:gd name="connsiteX126" fmla="*/ 5384888 w 6096000"/>
              <a:gd name="connsiteY126" fmla="*/ 6235767 h 6858000"/>
              <a:gd name="connsiteX127" fmla="*/ 5390046 w 6096000"/>
              <a:gd name="connsiteY127" fmla="*/ 6245549 h 6858000"/>
              <a:gd name="connsiteX128" fmla="*/ 5390046 w 6096000"/>
              <a:gd name="connsiteY128" fmla="*/ 6356359 h 6858000"/>
              <a:gd name="connsiteX129" fmla="*/ 5381995 w 6096000"/>
              <a:gd name="connsiteY129" fmla="*/ 6364491 h 6858000"/>
              <a:gd name="connsiteX130" fmla="*/ 5373944 w 6096000"/>
              <a:gd name="connsiteY130" fmla="*/ 6364491 h 6858000"/>
              <a:gd name="connsiteX131" fmla="*/ 5370706 w 6096000"/>
              <a:gd name="connsiteY131" fmla="*/ 6367732 h 6858000"/>
              <a:gd name="connsiteX132" fmla="*/ 5370706 w 6096000"/>
              <a:gd name="connsiteY132" fmla="*/ 6373607 h 6858000"/>
              <a:gd name="connsiteX133" fmla="*/ 5373944 w 6096000"/>
              <a:gd name="connsiteY133" fmla="*/ 6376877 h 6858000"/>
              <a:gd name="connsiteX134" fmla="*/ 5436518 w 6096000"/>
              <a:gd name="connsiteY134" fmla="*/ 6376877 h 6858000"/>
              <a:gd name="connsiteX135" fmla="*/ 5439698 w 6096000"/>
              <a:gd name="connsiteY135" fmla="*/ 6373636 h 6858000"/>
              <a:gd name="connsiteX136" fmla="*/ 5439698 w 6096000"/>
              <a:gd name="connsiteY136" fmla="*/ 6367761 h 6858000"/>
              <a:gd name="connsiteX137" fmla="*/ 5436460 w 6096000"/>
              <a:gd name="connsiteY137" fmla="*/ 6364520 h 6858000"/>
              <a:gd name="connsiteX138" fmla="*/ 5428725 w 6096000"/>
              <a:gd name="connsiteY138" fmla="*/ 6364520 h 6858000"/>
              <a:gd name="connsiteX139" fmla="*/ 5420674 w 6096000"/>
              <a:gd name="connsiteY139" fmla="*/ 6356388 h 6858000"/>
              <a:gd name="connsiteX140" fmla="*/ 5420674 w 6096000"/>
              <a:gd name="connsiteY140" fmla="*/ 6253073 h 6858000"/>
              <a:gd name="connsiteX141" fmla="*/ 5424886 w 6096000"/>
              <a:gd name="connsiteY141" fmla="*/ 6242973 h 6858000"/>
              <a:gd name="connsiteX142" fmla="*/ 5459066 w 6096000"/>
              <a:gd name="connsiteY142" fmla="*/ 6226680 h 6858000"/>
              <a:gd name="connsiteX143" fmla="*/ 5490668 w 6096000"/>
              <a:gd name="connsiteY143" fmla="*/ 6265141 h 6858000"/>
              <a:gd name="connsiteX144" fmla="*/ 5490668 w 6096000"/>
              <a:gd name="connsiteY144" fmla="*/ 6356388 h 6858000"/>
              <a:gd name="connsiteX145" fmla="*/ 5482618 w 6096000"/>
              <a:gd name="connsiteY145" fmla="*/ 6364520 h 6858000"/>
              <a:gd name="connsiteX146" fmla="*/ 5474567 w 6096000"/>
              <a:gd name="connsiteY146" fmla="*/ 6364520 h 6858000"/>
              <a:gd name="connsiteX147" fmla="*/ 5471358 w 6096000"/>
              <a:gd name="connsiteY147" fmla="*/ 6367761 h 6858000"/>
              <a:gd name="connsiteX148" fmla="*/ 5471358 w 6096000"/>
              <a:gd name="connsiteY148" fmla="*/ 6373636 h 6858000"/>
              <a:gd name="connsiteX149" fmla="*/ 5474567 w 6096000"/>
              <a:gd name="connsiteY149" fmla="*/ 6376906 h 6858000"/>
              <a:gd name="connsiteX150" fmla="*/ 5537140 w 6096000"/>
              <a:gd name="connsiteY150" fmla="*/ 6376906 h 6858000"/>
              <a:gd name="connsiteX151" fmla="*/ 5540378 w 6096000"/>
              <a:gd name="connsiteY151" fmla="*/ 6373636 h 6858000"/>
              <a:gd name="connsiteX152" fmla="*/ 5540378 w 6096000"/>
              <a:gd name="connsiteY152" fmla="*/ 6367761 h 6858000"/>
              <a:gd name="connsiteX153" fmla="*/ 5537140 w 6096000"/>
              <a:gd name="connsiteY153" fmla="*/ 6364520 h 6858000"/>
              <a:gd name="connsiteX154" fmla="*/ 5529405 w 6096000"/>
              <a:gd name="connsiteY154" fmla="*/ 6364520 h 6858000"/>
              <a:gd name="connsiteX155" fmla="*/ 5521354 w 6096000"/>
              <a:gd name="connsiteY155" fmla="*/ 6356388 h 6858000"/>
              <a:gd name="connsiteX156" fmla="*/ 5521354 w 6096000"/>
              <a:gd name="connsiteY156" fmla="*/ 6262218 h 6858000"/>
              <a:gd name="connsiteX157" fmla="*/ 5473621 w 6096000"/>
              <a:gd name="connsiteY157" fmla="*/ 6203876 h 6858000"/>
              <a:gd name="connsiteX158" fmla="*/ 4172802 w 6096000"/>
              <a:gd name="connsiteY158" fmla="*/ 6203876 h 6858000"/>
              <a:gd name="connsiteX159" fmla="*/ 4128908 w 6096000"/>
              <a:gd name="connsiteY159" fmla="*/ 6221789 h 6858000"/>
              <a:gd name="connsiteX160" fmla="*/ 4119883 w 6096000"/>
              <a:gd name="connsiteY160" fmla="*/ 6218201 h 6858000"/>
              <a:gd name="connsiteX161" fmla="*/ 4119883 w 6096000"/>
              <a:gd name="connsiteY161" fmla="*/ 6212326 h 6858000"/>
              <a:gd name="connsiteX162" fmla="*/ 4110543 w 6096000"/>
              <a:gd name="connsiteY162" fmla="*/ 6205815 h 6858000"/>
              <a:gd name="connsiteX163" fmla="*/ 4071176 w 6096000"/>
              <a:gd name="connsiteY163" fmla="*/ 6219185 h 6858000"/>
              <a:gd name="connsiteX164" fmla="*/ 4068598 w 6096000"/>
              <a:gd name="connsiteY164" fmla="*/ 6222426 h 6858000"/>
              <a:gd name="connsiteX165" fmla="*/ 4070517 w 6096000"/>
              <a:gd name="connsiteY165" fmla="*/ 6226333 h 6858000"/>
              <a:gd name="connsiteX166" fmla="*/ 4084069 w 6096000"/>
              <a:gd name="connsiteY166" fmla="*/ 6235767 h 6858000"/>
              <a:gd name="connsiteX167" fmla="*/ 4089226 w 6096000"/>
              <a:gd name="connsiteY167" fmla="*/ 6245549 h 6858000"/>
              <a:gd name="connsiteX168" fmla="*/ 4089226 w 6096000"/>
              <a:gd name="connsiteY168" fmla="*/ 6356359 h 6858000"/>
              <a:gd name="connsiteX169" fmla="*/ 4081175 w 6096000"/>
              <a:gd name="connsiteY169" fmla="*/ 6364491 h 6858000"/>
              <a:gd name="connsiteX170" fmla="*/ 4073125 w 6096000"/>
              <a:gd name="connsiteY170" fmla="*/ 6364491 h 6858000"/>
              <a:gd name="connsiteX171" fmla="*/ 4069887 w 6096000"/>
              <a:gd name="connsiteY171" fmla="*/ 6367732 h 6858000"/>
              <a:gd name="connsiteX172" fmla="*/ 4069887 w 6096000"/>
              <a:gd name="connsiteY172" fmla="*/ 6373607 h 6858000"/>
              <a:gd name="connsiteX173" fmla="*/ 4073125 w 6096000"/>
              <a:gd name="connsiteY173" fmla="*/ 6376877 h 6858000"/>
              <a:gd name="connsiteX174" fmla="*/ 4135699 w 6096000"/>
              <a:gd name="connsiteY174" fmla="*/ 6376877 h 6858000"/>
              <a:gd name="connsiteX175" fmla="*/ 4138879 w 6096000"/>
              <a:gd name="connsiteY175" fmla="*/ 6373636 h 6858000"/>
              <a:gd name="connsiteX176" fmla="*/ 4138879 w 6096000"/>
              <a:gd name="connsiteY176" fmla="*/ 6367761 h 6858000"/>
              <a:gd name="connsiteX177" fmla="*/ 4135641 w 6096000"/>
              <a:gd name="connsiteY177" fmla="*/ 6364520 h 6858000"/>
              <a:gd name="connsiteX178" fmla="*/ 4127906 w 6096000"/>
              <a:gd name="connsiteY178" fmla="*/ 6364520 h 6858000"/>
              <a:gd name="connsiteX179" fmla="*/ 4119855 w 6096000"/>
              <a:gd name="connsiteY179" fmla="*/ 6356388 h 6858000"/>
              <a:gd name="connsiteX180" fmla="*/ 4119855 w 6096000"/>
              <a:gd name="connsiteY180" fmla="*/ 6253073 h 6858000"/>
              <a:gd name="connsiteX181" fmla="*/ 4124066 w 6096000"/>
              <a:gd name="connsiteY181" fmla="*/ 6242973 h 6858000"/>
              <a:gd name="connsiteX182" fmla="*/ 4158247 w 6096000"/>
              <a:gd name="connsiteY182" fmla="*/ 6226680 h 6858000"/>
              <a:gd name="connsiteX183" fmla="*/ 4189849 w 6096000"/>
              <a:gd name="connsiteY183" fmla="*/ 6265141 h 6858000"/>
              <a:gd name="connsiteX184" fmla="*/ 4189849 w 6096000"/>
              <a:gd name="connsiteY184" fmla="*/ 6356388 h 6858000"/>
              <a:gd name="connsiteX185" fmla="*/ 4181798 w 6096000"/>
              <a:gd name="connsiteY185" fmla="*/ 6364520 h 6858000"/>
              <a:gd name="connsiteX186" fmla="*/ 4173747 w 6096000"/>
              <a:gd name="connsiteY186" fmla="*/ 6364520 h 6858000"/>
              <a:gd name="connsiteX187" fmla="*/ 4170538 w 6096000"/>
              <a:gd name="connsiteY187" fmla="*/ 6367761 h 6858000"/>
              <a:gd name="connsiteX188" fmla="*/ 4170538 w 6096000"/>
              <a:gd name="connsiteY188" fmla="*/ 6373636 h 6858000"/>
              <a:gd name="connsiteX189" fmla="*/ 4173747 w 6096000"/>
              <a:gd name="connsiteY189" fmla="*/ 6376906 h 6858000"/>
              <a:gd name="connsiteX190" fmla="*/ 4236321 w 6096000"/>
              <a:gd name="connsiteY190" fmla="*/ 6376906 h 6858000"/>
              <a:gd name="connsiteX191" fmla="*/ 4239559 w 6096000"/>
              <a:gd name="connsiteY191" fmla="*/ 6373636 h 6858000"/>
              <a:gd name="connsiteX192" fmla="*/ 4239559 w 6096000"/>
              <a:gd name="connsiteY192" fmla="*/ 6367761 h 6858000"/>
              <a:gd name="connsiteX193" fmla="*/ 4236321 w 6096000"/>
              <a:gd name="connsiteY193" fmla="*/ 6364520 h 6858000"/>
              <a:gd name="connsiteX194" fmla="*/ 4228586 w 6096000"/>
              <a:gd name="connsiteY194" fmla="*/ 6364520 h 6858000"/>
              <a:gd name="connsiteX195" fmla="*/ 4220535 w 6096000"/>
              <a:gd name="connsiteY195" fmla="*/ 6356388 h 6858000"/>
              <a:gd name="connsiteX196" fmla="*/ 4220535 w 6096000"/>
              <a:gd name="connsiteY196" fmla="*/ 6262218 h 6858000"/>
              <a:gd name="connsiteX197" fmla="*/ 4172802 w 6096000"/>
              <a:gd name="connsiteY197" fmla="*/ 6203876 h 6858000"/>
              <a:gd name="connsiteX198" fmla="*/ 4603171 w 6096000"/>
              <a:gd name="connsiteY198" fmla="*/ 6164113 h 6858000"/>
              <a:gd name="connsiteX199" fmla="*/ 4594461 w 6096000"/>
              <a:gd name="connsiteY199" fmla="*/ 6171608 h 6858000"/>
              <a:gd name="connsiteX200" fmla="*/ 4565408 w 6096000"/>
              <a:gd name="connsiteY200" fmla="*/ 6207464 h 6858000"/>
              <a:gd name="connsiteX201" fmla="*/ 4562199 w 6096000"/>
              <a:gd name="connsiteY201" fmla="*/ 6210705 h 6858000"/>
              <a:gd name="connsiteX202" fmla="*/ 4562199 w 6096000"/>
              <a:gd name="connsiteY202" fmla="*/ 6219821 h 6858000"/>
              <a:gd name="connsiteX203" fmla="*/ 4565466 w 6096000"/>
              <a:gd name="connsiteY203" fmla="*/ 6223063 h 6858000"/>
              <a:gd name="connsiteX204" fmla="*/ 4573517 w 6096000"/>
              <a:gd name="connsiteY204" fmla="*/ 6223063 h 6858000"/>
              <a:gd name="connsiteX205" fmla="*/ 4581568 w 6096000"/>
              <a:gd name="connsiteY205" fmla="*/ 6231224 h 6858000"/>
              <a:gd name="connsiteX206" fmla="*/ 4581568 w 6096000"/>
              <a:gd name="connsiteY206" fmla="*/ 6335175 h 6858000"/>
              <a:gd name="connsiteX207" fmla="*/ 4622854 w 6096000"/>
              <a:gd name="connsiteY207" fmla="*/ 6380147 h 6858000"/>
              <a:gd name="connsiteX208" fmla="*/ 4663195 w 6096000"/>
              <a:gd name="connsiteY208" fmla="*/ 6364809 h 6858000"/>
              <a:gd name="connsiteX209" fmla="*/ 4665114 w 6096000"/>
              <a:gd name="connsiteY209" fmla="*/ 6354709 h 6858000"/>
              <a:gd name="connsiteX210" fmla="*/ 4655115 w 6096000"/>
              <a:gd name="connsiteY210" fmla="*/ 6355028 h 6858000"/>
              <a:gd name="connsiteX211" fmla="*/ 4635117 w 6096000"/>
              <a:gd name="connsiteY211" fmla="*/ 6360237 h 6858000"/>
              <a:gd name="connsiteX212" fmla="*/ 4612196 w 6096000"/>
              <a:gd name="connsiteY212" fmla="*/ 6331876 h 6858000"/>
              <a:gd name="connsiteX213" fmla="*/ 4612196 w 6096000"/>
              <a:gd name="connsiteY213" fmla="*/ 6231195 h 6858000"/>
              <a:gd name="connsiteX214" fmla="*/ 4620247 w 6096000"/>
              <a:gd name="connsiteY214" fmla="*/ 6223034 h 6858000"/>
              <a:gd name="connsiteX215" fmla="*/ 4656061 w 6096000"/>
              <a:gd name="connsiteY215" fmla="*/ 6223034 h 6858000"/>
              <a:gd name="connsiteX216" fmla="*/ 4659298 w 6096000"/>
              <a:gd name="connsiteY216" fmla="*/ 6219793 h 6858000"/>
              <a:gd name="connsiteX217" fmla="*/ 4659298 w 6096000"/>
              <a:gd name="connsiteY217" fmla="*/ 6210676 h 6858000"/>
              <a:gd name="connsiteX218" fmla="*/ 4656061 w 6096000"/>
              <a:gd name="connsiteY218" fmla="*/ 6207435 h 6858000"/>
              <a:gd name="connsiteX219" fmla="*/ 4620247 w 6096000"/>
              <a:gd name="connsiteY219" fmla="*/ 6207435 h 6858000"/>
              <a:gd name="connsiteX220" fmla="*/ 4612196 w 6096000"/>
              <a:gd name="connsiteY220" fmla="*/ 6199274 h 6858000"/>
              <a:gd name="connsiteX221" fmla="*/ 4612196 w 6096000"/>
              <a:gd name="connsiteY221" fmla="*/ 6172245 h 6858000"/>
              <a:gd name="connsiteX222" fmla="*/ 4604145 w 6096000"/>
              <a:gd name="connsiteY222" fmla="*/ 6164113 h 6858000"/>
              <a:gd name="connsiteX223" fmla="*/ 5145566 w 6096000"/>
              <a:gd name="connsiteY223" fmla="*/ 6164083 h 6858000"/>
              <a:gd name="connsiteX224" fmla="*/ 5136856 w 6096000"/>
              <a:gd name="connsiteY224" fmla="*/ 6171579 h 6858000"/>
              <a:gd name="connsiteX225" fmla="*/ 5094595 w 6096000"/>
              <a:gd name="connsiteY225" fmla="*/ 6207435 h 6858000"/>
              <a:gd name="connsiteX226" fmla="*/ 5071989 w 6096000"/>
              <a:gd name="connsiteY226" fmla="*/ 6207435 h 6858000"/>
              <a:gd name="connsiteX227" fmla="*/ 5063938 w 6096000"/>
              <a:gd name="connsiteY227" fmla="*/ 6199274 h 6858000"/>
              <a:gd name="connsiteX228" fmla="*/ 5063938 w 6096000"/>
              <a:gd name="connsiteY228" fmla="*/ 6172245 h 6858000"/>
              <a:gd name="connsiteX229" fmla="*/ 5055887 w 6096000"/>
              <a:gd name="connsiteY229" fmla="*/ 6164113 h 6858000"/>
              <a:gd name="connsiteX230" fmla="*/ 5054913 w 6096000"/>
              <a:gd name="connsiteY230" fmla="*/ 6164113 h 6858000"/>
              <a:gd name="connsiteX231" fmla="*/ 5046203 w 6096000"/>
              <a:gd name="connsiteY231" fmla="*/ 6171608 h 6858000"/>
              <a:gd name="connsiteX232" fmla="*/ 5017180 w 6096000"/>
              <a:gd name="connsiteY232" fmla="*/ 6207464 h 6858000"/>
              <a:gd name="connsiteX233" fmla="*/ 5013942 w 6096000"/>
              <a:gd name="connsiteY233" fmla="*/ 6210705 h 6858000"/>
              <a:gd name="connsiteX234" fmla="*/ 5013942 w 6096000"/>
              <a:gd name="connsiteY234" fmla="*/ 6219821 h 6858000"/>
              <a:gd name="connsiteX235" fmla="*/ 5017180 w 6096000"/>
              <a:gd name="connsiteY235" fmla="*/ 6223063 h 6858000"/>
              <a:gd name="connsiteX236" fmla="*/ 5025231 w 6096000"/>
              <a:gd name="connsiteY236" fmla="*/ 6223063 h 6858000"/>
              <a:gd name="connsiteX237" fmla="*/ 5033282 w 6096000"/>
              <a:gd name="connsiteY237" fmla="*/ 6231224 h 6858000"/>
              <a:gd name="connsiteX238" fmla="*/ 5033282 w 6096000"/>
              <a:gd name="connsiteY238" fmla="*/ 6344291 h 6858000"/>
              <a:gd name="connsiteX239" fmla="*/ 5071044 w 6096000"/>
              <a:gd name="connsiteY239" fmla="*/ 6380147 h 6858000"/>
              <a:gd name="connsiteX240" fmla="*/ 5103936 w 6096000"/>
              <a:gd name="connsiteY240" fmla="*/ 6367443 h 6858000"/>
              <a:gd name="connsiteX241" fmla="*/ 5105855 w 6096000"/>
              <a:gd name="connsiteY241" fmla="*/ 6357661 h 6858000"/>
              <a:gd name="connsiteX242" fmla="*/ 5095541 w 6096000"/>
              <a:gd name="connsiteY242" fmla="*/ 6357024 h 6858000"/>
              <a:gd name="connsiteX243" fmla="*/ 5082304 w 6096000"/>
              <a:gd name="connsiteY243" fmla="*/ 6360613 h 6858000"/>
              <a:gd name="connsiteX244" fmla="*/ 5063910 w 6096000"/>
              <a:gd name="connsiteY244" fmla="*/ 6342699 h 6858000"/>
              <a:gd name="connsiteX245" fmla="*/ 5063910 w 6096000"/>
              <a:gd name="connsiteY245" fmla="*/ 6231253 h 6858000"/>
              <a:gd name="connsiteX246" fmla="*/ 5071960 w 6096000"/>
              <a:gd name="connsiteY246" fmla="*/ 6223092 h 6858000"/>
              <a:gd name="connsiteX247" fmla="*/ 5115511 w 6096000"/>
              <a:gd name="connsiteY247" fmla="*/ 6223092 h 6858000"/>
              <a:gd name="connsiteX248" fmla="*/ 5123562 w 6096000"/>
              <a:gd name="connsiteY248" fmla="*/ 6231253 h 6858000"/>
              <a:gd name="connsiteX249" fmla="*/ 5123562 w 6096000"/>
              <a:gd name="connsiteY249" fmla="*/ 6335204 h 6858000"/>
              <a:gd name="connsiteX250" fmla="*/ 5164848 w 6096000"/>
              <a:gd name="connsiteY250" fmla="*/ 6380176 h 6858000"/>
              <a:gd name="connsiteX251" fmla="*/ 5205188 w 6096000"/>
              <a:gd name="connsiteY251" fmla="*/ 6364838 h 6858000"/>
              <a:gd name="connsiteX252" fmla="*/ 5207194 w 6096000"/>
              <a:gd name="connsiteY252" fmla="*/ 6354680 h 6858000"/>
              <a:gd name="connsiteX253" fmla="*/ 5197195 w 6096000"/>
              <a:gd name="connsiteY253" fmla="*/ 6354999 h 6858000"/>
              <a:gd name="connsiteX254" fmla="*/ 5177196 w 6096000"/>
              <a:gd name="connsiteY254" fmla="*/ 6360208 h 6858000"/>
              <a:gd name="connsiteX255" fmla="*/ 5154276 w 6096000"/>
              <a:gd name="connsiteY255" fmla="*/ 6331847 h 6858000"/>
              <a:gd name="connsiteX256" fmla="*/ 5154276 w 6096000"/>
              <a:gd name="connsiteY256" fmla="*/ 6231166 h 6858000"/>
              <a:gd name="connsiteX257" fmla="*/ 5162326 w 6096000"/>
              <a:gd name="connsiteY257" fmla="*/ 6223005 h 6858000"/>
              <a:gd name="connsiteX258" fmla="*/ 5198140 w 6096000"/>
              <a:gd name="connsiteY258" fmla="*/ 6223005 h 6858000"/>
              <a:gd name="connsiteX259" fmla="*/ 5201378 w 6096000"/>
              <a:gd name="connsiteY259" fmla="*/ 6219763 h 6858000"/>
              <a:gd name="connsiteX260" fmla="*/ 5201378 w 6096000"/>
              <a:gd name="connsiteY260" fmla="*/ 6210648 h 6858000"/>
              <a:gd name="connsiteX261" fmla="*/ 5198140 w 6096000"/>
              <a:gd name="connsiteY261" fmla="*/ 6207406 h 6858000"/>
              <a:gd name="connsiteX262" fmla="*/ 5162326 w 6096000"/>
              <a:gd name="connsiteY262" fmla="*/ 6207406 h 6858000"/>
              <a:gd name="connsiteX263" fmla="*/ 5154276 w 6096000"/>
              <a:gd name="connsiteY263" fmla="*/ 6199245 h 6858000"/>
              <a:gd name="connsiteX264" fmla="*/ 5154276 w 6096000"/>
              <a:gd name="connsiteY264" fmla="*/ 6172216 h 6858000"/>
              <a:gd name="connsiteX265" fmla="*/ 5146224 w 6096000"/>
              <a:gd name="connsiteY265" fmla="*/ 6164083 h 6858000"/>
              <a:gd name="connsiteX266" fmla="*/ 3693697 w 6096000"/>
              <a:gd name="connsiteY266" fmla="*/ 6145533 h 6858000"/>
              <a:gd name="connsiteX267" fmla="*/ 3688855 w 6096000"/>
              <a:gd name="connsiteY267" fmla="*/ 6150077 h 6858000"/>
              <a:gd name="connsiteX268" fmla="*/ 3692064 w 6096000"/>
              <a:gd name="connsiteY268" fmla="*/ 6158874 h 6858000"/>
              <a:gd name="connsiteX269" fmla="*/ 3681750 w 6096000"/>
              <a:gd name="connsiteY269" fmla="*/ 6182026 h 6858000"/>
              <a:gd name="connsiteX270" fmla="*/ 3701748 w 6096000"/>
              <a:gd name="connsiteY270" fmla="*/ 6202226 h 6858000"/>
              <a:gd name="connsiteX271" fmla="*/ 3723380 w 6096000"/>
              <a:gd name="connsiteY271" fmla="*/ 6179422 h 6858000"/>
              <a:gd name="connsiteX272" fmla="*/ 3693697 w 6096000"/>
              <a:gd name="connsiteY272" fmla="*/ 6145533 h 6858000"/>
              <a:gd name="connsiteX273" fmla="*/ 4675458 w 6096000"/>
              <a:gd name="connsiteY273" fmla="*/ 6145504 h 6858000"/>
              <a:gd name="connsiteX274" fmla="*/ 4672220 w 6096000"/>
              <a:gd name="connsiteY274" fmla="*/ 6148745 h 6858000"/>
              <a:gd name="connsiteX275" fmla="*/ 4672220 w 6096000"/>
              <a:gd name="connsiteY275" fmla="*/ 6158527 h 6858000"/>
              <a:gd name="connsiteX276" fmla="*/ 4675458 w 6096000"/>
              <a:gd name="connsiteY276" fmla="*/ 6161797 h 6858000"/>
              <a:gd name="connsiteX277" fmla="*/ 4689325 w 6096000"/>
              <a:gd name="connsiteY277" fmla="*/ 6161797 h 6858000"/>
              <a:gd name="connsiteX278" fmla="*/ 4698665 w 6096000"/>
              <a:gd name="connsiteY278" fmla="*/ 6168309 h 6858000"/>
              <a:gd name="connsiteX279" fmla="*/ 4777714 w 6096000"/>
              <a:gd name="connsiteY279" fmla="*/ 6375893 h 6858000"/>
              <a:gd name="connsiteX280" fmla="*/ 4781238 w 6096000"/>
              <a:gd name="connsiteY280" fmla="*/ 6378498 h 6858000"/>
              <a:gd name="connsiteX281" fmla="*/ 4789632 w 6096000"/>
              <a:gd name="connsiteY281" fmla="*/ 6378498 h 6858000"/>
              <a:gd name="connsiteX282" fmla="*/ 4793185 w 6096000"/>
              <a:gd name="connsiteY282" fmla="*/ 6375893 h 6858000"/>
              <a:gd name="connsiteX283" fmla="*/ 4871259 w 6096000"/>
              <a:gd name="connsiteY283" fmla="*/ 6168309 h 6858000"/>
              <a:gd name="connsiteX284" fmla="*/ 4880628 w 6096000"/>
              <a:gd name="connsiteY284" fmla="*/ 6161797 h 6858000"/>
              <a:gd name="connsiteX285" fmla="*/ 4893865 w 6096000"/>
              <a:gd name="connsiteY285" fmla="*/ 6161797 h 6858000"/>
              <a:gd name="connsiteX286" fmla="*/ 4897074 w 6096000"/>
              <a:gd name="connsiteY286" fmla="*/ 6158527 h 6858000"/>
              <a:gd name="connsiteX287" fmla="*/ 4897074 w 6096000"/>
              <a:gd name="connsiteY287" fmla="*/ 6148745 h 6858000"/>
              <a:gd name="connsiteX288" fmla="*/ 4893865 w 6096000"/>
              <a:gd name="connsiteY288" fmla="*/ 6145504 h 6858000"/>
              <a:gd name="connsiteX289" fmla="*/ 4822896 w 6096000"/>
              <a:gd name="connsiteY289" fmla="*/ 6145504 h 6858000"/>
              <a:gd name="connsiteX290" fmla="*/ 4819659 w 6096000"/>
              <a:gd name="connsiteY290" fmla="*/ 6148745 h 6858000"/>
              <a:gd name="connsiteX291" fmla="*/ 4819659 w 6096000"/>
              <a:gd name="connsiteY291" fmla="*/ 6158527 h 6858000"/>
              <a:gd name="connsiteX292" fmla="*/ 4822896 w 6096000"/>
              <a:gd name="connsiteY292" fmla="*/ 6161797 h 6858000"/>
              <a:gd name="connsiteX293" fmla="*/ 4839342 w 6096000"/>
              <a:gd name="connsiteY293" fmla="*/ 6161797 h 6858000"/>
              <a:gd name="connsiteX294" fmla="*/ 4845788 w 6096000"/>
              <a:gd name="connsiteY294" fmla="*/ 6171232 h 6858000"/>
              <a:gd name="connsiteX295" fmla="*/ 4797712 w 6096000"/>
              <a:gd name="connsiteY295" fmla="*/ 6308088 h 6858000"/>
              <a:gd name="connsiteX296" fmla="*/ 4787082 w 6096000"/>
              <a:gd name="connsiteY296" fmla="*/ 6308088 h 6858000"/>
              <a:gd name="connsiteX297" fmla="*/ 4738691 w 6096000"/>
              <a:gd name="connsiteY297" fmla="*/ 6171232 h 6858000"/>
              <a:gd name="connsiteX298" fmla="*/ 4745137 w 6096000"/>
              <a:gd name="connsiteY298" fmla="*/ 6161797 h 6858000"/>
              <a:gd name="connsiteX299" fmla="*/ 4757715 w 6096000"/>
              <a:gd name="connsiteY299" fmla="*/ 6161797 h 6858000"/>
              <a:gd name="connsiteX300" fmla="*/ 4760953 w 6096000"/>
              <a:gd name="connsiteY300" fmla="*/ 6158527 h 6858000"/>
              <a:gd name="connsiteX301" fmla="*/ 4760953 w 6096000"/>
              <a:gd name="connsiteY301" fmla="*/ 6148745 h 6858000"/>
              <a:gd name="connsiteX302" fmla="*/ 4757715 w 6096000"/>
              <a:gd name="connsiteY302" fmla="*/ 6145504 h 6858000"/>
              <a:gd name="connsiteX303" fmla="*/ 4426393 w 6096000"/>
              <a:gd name="connsiteY303" fmla="*/ 6143884 h 6858000"/>
              <a:gd name="connsiteX304" fmla="*/ 4387026 w 6096000"/>
              <a:gd name="connsiteY304" fmla="*/ 6157254 h 6858000"/>
              <a:gd name="connsiteX305" fmla="*/ 4384448 w 6096000"/>
              <a:gd name="connsiteY305" fmla="*/ 6160495 h 6858000"/>
              <a:gd name="connsiteX306" fmla="*/ 4386367 w 6096000"/>
              <a:gd name="connsiteY306" fmla="*/ 6164402 h 6858000"/>
              <a:gd name="connsiteX307" fmla="*/ 4399919 w 6096000"/>
              <a:gd name="connsiteY307" fmla="*/ 6173865 h 6858000"/>
              <a:gd name="connsiteX308" fmla="*/ 4405105 w 6096000"/>
              <a:gd name="connsiteY308" fmla="*/ 6183618 h 6858000"/>
              <a:gd name="connsiteX309" fmla="*/ 4405105 w 6096000"/>
              <a:gd name="connsiteY309" fmla="*/ 6356330 h 6858000"/>
              <a:gd name="connsiteX310" fmla="*/ 4397054 w 6096000"/>
              <a:gd name="connsiteY310" fmla="*/ 6364462 h 6858000"/>
              <a:gd name="connsiteX311" fmla="*/ 4388975 w 6096000"/>
              <a:gd name="connsiteY311" fmla="*/ 6364462 h 6858000"/>
              <a:gd name="connsiteX312" fmla="*/ 4385766 w 6096000"/>
              <a:gd name="connsiteY312" fmla="*/ 6367703 h 6858000"/>
              <a:gd name="connsiteX313" fmla="*/ 4385766 w 6096000"/>
              <a:gd name="connsiteY313" fmla="*/ 6373578 h 6858000"/>
              <a:gd name="connsiteX314" fmla="*/ 4388975 w 6096000"/>
              <a:gd name="connsiteY314" fmla="*/ 6376848 h 6858000"/>
              <a:gd name="connsiteX315" fmla="*/ 4454786 w 6096000"/>
              <a:gd name="connsiteY315" fmla="*/ 6376848 h 6858000"/>
              <a:gd name="connsiteX316" fmla="*/ 4458024 w 6096000"/>
              <a:gd name="connsiteY316" fmla="*/ 6373578 h 6858000"/>
              <a:gd name="connsiteX317" fmla="*/ 4458024 w 6096000"/>
              <a:gd name="connsiteY317" fmla="*/ 6367703 h 6858000"/>
              <a:gd name="connsiteX318" fmla="*/ 4454786 w 6096000"/>
              <a:gd name="connsiteY318" fmla="*/ 6364462 h 6858000"/>
              <a:gd name="connsiteX319" fmla="*/ 4443813 w 6096000"/>
              <a:gd name="connsiteY319" fmla="*/ 6364462 h 6858000"/>
              <a:gd name="connsiteX320" fmla="*/ 4435762 w 6096000"/>
              <a:gd name="connsiteY320" fmla="*/ 6356330 h 6858000"/>
              <a:gd name="connsiteX321" fmla="*/ 4435762 w 6096000"/>
              <a:gd name="connsiteY321" fmla="*/ 6326985 h 6858000"/>
              <a:gd name="connsiteX322" fmla="*/ 4439630 w 6096000"/>
              <a:gd name="connsiteY322" fmla="*/ 6316885 h 6858000"/>
              <a:gd name="connsiteX323" fmla="*/ 4455761 w 6096000"/>
              <a:gd name="connsiteY323" fmla="*/ 6299955 h 6858000"/>
              <a:gd name="connsiteX324" fmla="*/ 4467049 w 6096000"/>
              <a:gd name="connsiteY324" fmla="*/ 6301258 h 6858000"/>
              <a:gd name="connsiteX325" fmla="*/ 4499310 w 6096000"/>
              <a:gd name="connsiteY325" fmla="*/ 6354709 h 6858000"/>
              <a:gd name="connsiteX326" fmla="*/ 4493809 w 6096000"/>
              <a:gd name="connsiteY326" fmla="*/ 6364491 h 6858000"/>
              <a:gd name="connsiteX327" fmla="*/ 4488652 w 6096000"/>
              <a:gd name="connsiteY327" fmla="*/ 6364491 h 6858000"/>
              <a:gd name="connsiteX328" fmla="*/ 4485443 w 6096000"/>
              <a:gd name="connsiteY328" fmla="*/ 6367732 h 6858000"/>
              <a:gd name="connsiteX329" fmla="*/ 4485443 w 6096000"/>
              <a:gd name="connsiteY329" fmla="*/ 6373607 h 6858000"/>
              <a:gd name="connsiteX330" fmla="*/ 4488652 w 6096000"/>
              <a:gd name="connsiteY330" fmla="*/ 6376877 h 6858000"/>
              <a:gd name="connsiteX331" fmla="*/ 4553489 w 6096000"/>
              <a:gd name="connsiteY331" fmla="*/ 6376877 h 6858000"/>
              <a:gd name="connsiteX332" fmla="*/ 4556727 w 6096000"/>
              <a:gd name="connsiteY332" fmla="*/ 6373607 h 6858000"/>
              <a:gd name="connsiteX333" fmla="*/ 4556727 w 6096000"/>
              <a:gd name="connsiteY333" fmla="*/ 6367732 h 6858000"/>
              <a:gd name="connsiteX334" fmla="*/ 4553489 w 6096000"/>
              <a:gd name="connsiteY334" fmla="*/ 6364491 h 6858000"/>
              <a:gd name="connsiteX335" fmla="*/ 4547358 w 6096000"/>
              <a:gd name="connsiteY335" fmla="*/ 6364491 h 6858000"/>
              <a:gd name="connsiteX336" fmla="*/ 4537674 w 6096000"/>
              <a:gd name="connsiteY336" fmla="*/ 6358935 h 6858000"/>
              <a:gd name="connsiteX337" fmla="*/ 4488624 w 6096000"/>
              <a:gd name="connsiteY337" fmla="*/ 6278453 h 6858000"/>
              <a:gd name="connsiteX338" fmla="*/ 4489598 w 6096000"/>
              <a:gd name="connsiteY338" fmla="*/ 6267051 h 6858000"/>
              <a:gd name="connsiteX339" fmla="*/ 4524437 w 6096000"/>
              <a:gd name="connsiteY339" fmla="*/ 6227635 h 6858000"/>
              <a:gd name="connsiteX340" fmla="*/ 4534121 w 6096000"/>
              <a:gd name="connsiteY340" fmla="*/ 6223063 h 6858000"/>
              <a:gd name="connsiteX341" fmla="*/ 4545410 w 6096000"/>
              <a:gd name="connsiteY341" fmla="*/ 6223063 h 6858000"/>
              <a:gd name="connsiteX342" fmla="*/ 4548648 w 6096000"/>
              <a:gd name="connsiteY342" fmla="*/ 6219821 h 6858000"/>
              <a:gd name="connsiteX343" fmla="*/ 4548648 w 6096000"/>
              <a:gd name="connsiteY343" fmla="*/ 6210705 h 6858000"/>
              <a:gd name="connsiteX344" fmla="*/ 4545410 w 6096000"/>
              <a:gd name="connsiteY344" fmla="*/ 6207464 h 6858000"/>
              <a:gd name="connsiteX345" fmla="*/ 4484440 w 6096000"/>
              <a:gd name="connsiteY345" fmla="*/ 6207464 h 6858000"/>
              <a:gd name="connsiteX346" fmla="*/ 4481203 w 6096000"/>
              <a:gd name="connsiteY346" fmla="*/ 6210705 h 6858000"/>
              <a:gd name="connsiteX347" fmla="*/ 4481203 w 6096000"/>
              <a:gd name="connsiteY347" fmla="*/ 6219821 h 6858000"/>
              <a:gd name="connsiteX348" fmla="*/ 4484440 w 6096000"/>
              <a:gd name="connsiteY348" fmla="*/ 6223063 h 6858000"/>
              <a:gd name="connsiteX349" fmla="*/ 4490887 w 6096000"/>
              <a:gd name="connsiteY349" fmla="*/ 6223063 h 6858000"/>
              <a:gd name="connsiteX350" fmla="*/ 4495414 w 6096000"/>
              <a:gd name="connsiteY350" fmla="*/ 6233163 h 6858000"/>
              <a:gd name="connsiteX351" fmla="*/ 4445733 w 6096000"/>
              <a:gd name="connsiteY351" fmla="*/ 6288235 h 6858000"/>
              <a:gd name="connsiteX352" fmla="*/ 4435733 w 6096000"/>
              <a:gd name="connsiteY352" fmla="*/ 6284328 h 6858000"/>
              <a:gd name="connsiteX353" fmla="*/ 4435733 w 6096000"/>
              <a:gd name="connsiteY353" fmla="*/ 6150395 h 6858000"/>
              <a:gd name="connsiteX354" fmla="*/ 4426393 w 6096000"/>
              <a:gd name="connsiteY354" fmla="*/ 6143884 h 6858000"/>
              <a:gd name="connsiteX355" fmla="*/ 3657568 w 6096000"/>
              <a:gd name="connsiteY355" fmla="*/ 6142610 h 6858000"/>
              <a:gd name="connsiteX356" fmla="*/ 3596599 w 6096000"/>
              <a:gd name="connsiteY356" fmla="*/ 6205496 h 6858000"/>
              <a:gd name="connsiteX357" fmla="*/ 3717249 w 6096000"/>
              <a:gd name="connsiteY357" fmla="*/ 6320850 h 6858000"/>
              <a:gd name="connsiteX358" fmla="*/ 3671120 w 6096000"/>
              <a:gd name="connsiteY358" fmla="*/ 6366488 h 6858000"/>
              <a:gd name="connsiteX359" fmla="*/ 3613360 w 6096000"/>
              <a:gd name="connsiteY359" fmla="*/ 6315322 h 6858000"/>
              <a:gd name="connsiteX360" fmla="*/ 3604334 w 6096000"/>
              <a:gd name="connsiteY360" fmla="*/ 6308464 h 6858000"/>
              <a:gd name="connsiteX361" fmla="*/ 3597229 w 6096000"/>
              <a:gd name="connsiteY361" fmla="*/ 6308464 h 6858000"/>
              <a:gd name="connsiteX362" fmla="*/ 3589178 w 6096000"/>
              <a:gd name="connsiteY362" fmla="*/ 6316596 h 6858000"/>
              <a:gd name="connsiteX363" fmla="*/ 3589178 w 6096000"/>
              <a:gd name="connsiteY363" fmla="*/ 6342989 h 6858000"/>
              <a:gd name="connsiteX364" fmla="*/ 3593046 w 6096000"/>
              <a:gd name="connsiteY364" fmla="*/ 6353089 h 6858000"/>
              <a:gd name="connsiteX365" fmla="*/ 3668227 w 6096000"/>
              <a:gd name="connsiteY365" fmla="*/ 6380147 h 6858000"/>
              <a:gd name="connsiteX366" fmla="*/ 3746301 w 6096000"/>
              <a:gd name="connsiteY366" fmla="*/ 6312023 h 6858000"/>
              <a:gd name="connsiteX367" fmla="*/ 3624018 w 6096000"/>
              <a:gd name="connsiteY367" fmla="*/ 6193747 h 6858000"/>
              <a:gd name="connsiteX368" fmla="*/ 3658199 w 6096000"/>
              <a:gd name="connsiteY368" fmla="*/ 6153665 h 6858000"/>
              <a:gd name="connsiteX369" fmla="*/ 3665963 w 6096000"/>
              <a:gd name="connsiteY369" fmla="*/ 6147501 h 6858000"/>
              <a:gd name="connsiteX370" fmla="*/ 3657568 w 6096000"/>
              <a:gd name="connsiteY370" fmla="*/ 6142610 h 6858000"/>
              <a:gd name="connsiteX371" fmla="*/ 0 w 6096000"/>
              <a:gd name="connsiteY371" fmla="*/ 0 h 6858000"/>
              <a:gd name="connsiteX372" fmla="*/ 6096000 w 6096000"/>
              <a:gd name="connsiteY372" fmla="*/ 0 h 6858000"/>
              <a:gd name="connsiteX373" fmla="*/ 6096000 w 6096000"/>
              <a:gd name="connsiteY373" fmla="*/ 6858000 h 6858000"/>
              <a:gd name="connsiteX374" fmla="*/ 0 w 6096000"/>
              <a:gd name="connsiteY37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096000" h="6858000">
                <a:moveTo>
                  <a:pt x="4943546" y="6294457"/>
                </a:moveTo>
                <a:cubicBezTo>
                  <a:pt x="4949334" y="6292807"/>
                  <a:pt x="4952915" y="6295412"/>
                  <a:pt x="4952915" y="6301316"/>
                </a:cubicBezTo>
                <a:lnTo>
                  <a:pt x="4952915" y="6315641"/>
                </a:lnTo>
                <a:cubicBezTo>
                  <a:pt x="4952915" y="6341397"/>
                  <a:pt x="4932917" y="6359311"/>
                  <a:pt x="4917101" y="6359311"/>
                </a:cubicBezTo>
                <a:cubicBezTo>
                  <a:pt x="4904180" y="6359311"/>
                  <a:pt x="4895154" y="6350484"/>
                  <a:pt x="4895154" y="6336159"/>
                </a:cubicBezTo>
                <a:cubicBezTo>
                  <a:pt x="4895154" y="6315641"/>
                  <a:pt x="4912574" y="6303255"/>
                  <a:pt x="4943546" y="6294457"/>
                </a:cubicBezTo>
                <a:close/>
                <a:moveTo>
                  <a:pt x="5289365" y="6217854"/>
                </a:moveTo>
                <a:cubicBezTo>
                  <a:pt x="5314865" y="6217854"/>
                  <a:pt x="5325523" y="6237735"/>
                  <a:pt x="5326812" y="6263810"/>
                </a:cubicBezTo>
                <a:cubicBezTo>
                  <a:pt x="5327128" y="6269656"/>
                  <a:pt x="5323919" y="6272926"/>
                  <a:pt x="5318762" y="6272926"/>
                </a:cubicBezTo>
                <a:lnTo>
                  <a:pt x="5251661" y="6272926"/>
                </a:lnTo>
                <a:cubicBezTo>
                  <a:pt x="5246160" y="6272926"/>
                  <a:pt x="5242950" y="6269685"/>
                  <a:pt x="5244240" y="6263810"/>
                </a:cubicBezTo>
                <a:cubicBezTo>
                  <a:pt x="5250343" y="6236433"/>
                  <a:pt x="5267448" y="6217854"/>
                  <a:pt x="5289365" y="6217854"/>
                </a:cubicBezTo>
                <a:close/>
                <a:moveTo>
                  <a:pt x="3988518" y="6217854"/>
                </a:moveTo>
                <a:cubicBezTo>
                  <a:pt x="4014017" y="6217854"/>
                  <a:pt x="4024675" y="6237735"/>
                  <a:pt x="4025965" y="6263810"/>
                </a:cubicBezTo>
                <a:cubicBezTo>
                  <a:pt x="4026280" y="6269656"/>
                  <a:pt x="4023071" y="6272926"/>
                  <a:pt x="4017914" y="6272926"/>
                </a:cubicBezTo>
                <a:lnTo>
                  <a:pt x="3950813" y="6272926"/>
                </a:lnTo>
                <a:cubicBezTo>
                  <a:pt x="3945312" y="6272926"/>
                  <a:pt x="3942103" y="6269685"/>
                  <a:pt x="3943392" y="6263810"/>
                </a:cubicBezTo>
                <a:cubicBezTo>
                  <a:pt x="3949523" y="6236433"/>
                  <a:pt x="3966628" y="6217854"/>
                  <a:pt x="3988518" y="6217854"/>
                </a:cubicBezTo>
                <a:close/>
                <a:moveTo>
                  <a:pt x="4905154" y="6207435"/>
                </a:moveTo>
                <a:cubicBezTo>
                  <a:pt x="4892891" y="6207435"/>
                  <a:pt x="4875471" y="6222108"/>
                  <a:pt x="4875471" y="6241324"/>
                </a:cubicBezTo>
                <a:cubicBezTo>
                  <a:pt x="4875471" y="6253391"/>
                  <a:pt x="4884181" y="6264128"/>
                  <a:pt x="4897074" y="6264128"/>
                </a:cubicBezTo>
                <a:cubicBezTo>
                  <a:pt x="4909337" y="6264128"/>
                  <a:pt x="4917073" y="6256314"/>
                  <a:pt x="4917073" y="6243928"/>
                </a:cubicBezTo>
                <a:cubicBezTo>
                  <a:pt x="4917073" y="6231224"/>
                  <a:pt x="4906758" y="6228619"/>
                  <a:pt x="4906758" y="6220805"/>
                </a:cubicBezTo>
                <a:cubicBezTo>
                  <a:pt x="4906758" y="6216551"/>
                  <a:pt x="4909996" y="6214265"/>
                  <a:pt x="4909996" y="6211979"/>
                </a:cubicBezTo>
                <a:cubicBezTo>
                  <a:pt x="4909996" y="6209056"/>
                  <a:pt x="4907732" y="6207435"/>
                  <a:pt x="4905154" y="6207435"/>
                </a:cubicBezTo>
                <a:close/>
                <a:moveTo>
                  <a:pt x="3739511" y="6207435"/>
                </a:moveTo>
                <a:cubicBezTo>
                  <a:pt x="3737591" y="6207435"/>
                  <a:pt x="3736302" y="6208737"/>
                  <a:pt x="3736302" y="6210676"/>
                </a:cubicBezTo>
                <a:lnTo>
                  <a:pt x="3736302" y="6216551"/>
                </a:lnTo>
                <a:cubicBezTo>
                  <a:pt x="3736302" y="6218519"/>
                  <a:pt x="3737591" y="6219821"/>
                  <a:pt x="3739511" y="6219821"/>
                </a:cubicBezTo>
                <a:lnTo>
                  <a:pt x="3748221" y="6219821"/>
                </a:lnTo>
                <a:cubicBezTo>
                  <a:pt x="3752747" y="6219821"/>
                  <a:pt x="3755985" y="6221760"/>
                  <a:pt x="3757590" y="6226333"/>
                </a:cubicBezTo>
                <a:lnTo>
                  <a:pt x="3815321" y="6375575"/>
                </a:lnTo>
                <a:cubicBezTo>
                  <a:pt x="3815952" y="6377543"/>
                  <a:pt x="3817270" y="6378179"/>
                  <a:pt x="3818874" y="6378179"/>
                </a:cubicBezTo>
                <a:lnTo>
                  <a:pt x="3831767" y="6378179"/>
                </a:lnTo>
                <a:cubicBezTo>
                  <a:pt x="3833400" y="6378179"/>
                  <a:pt x="3834690" y="6377514"/>
                  <a:pt x="3835320" y="6375575"/>
                </a:cubicBezTo>
                <a:lnTo>
                  <a:pt x="3892737" y="6226333"/>
                </a:lnTo>
                <a:cubicBezTo>
                  <a:pt x="3894370" y="6221760"/>
                  <a:pt x="3897579" y="6219821"/>
                  <a:pt x="3902106" y="6219821"/>
                </a:cubicBezTo>
                <a:lnTo>
                  <a:pt x="3911131" y="6219821"/>
                </a:lnTo>
                <a:cubicBezTo>
                  <a:pt x="3913079" y="6219821"/>
                  <a:pt x="3914369" y="6218519"/>
                  <a:pt x="3914369" y="6216551"/>
                </a:cubicBezTo>
                <a:lnTo>
                  <a:pt x="3914369" y="6210676"/>
                </a:lnTo>
                <a:cubicBezTo>
                  <a:pt x="3914369" y="6208737"/>
                  <a:pt x="3913079" y="6207435"/>
                  <a:pt x="3911160" y="6207435"/>
                </a:cubicBezTo>
                <a:lnTo>
                  <a:pt x="3855032" y="6207435"/>
                </a:lnTo>
                <a:cubicBezTo>
                  <a:pt x="3853112" y="6207435"/>
                  <a:pt x="3851823" y="6208737"/>
                  <a:pt x="3851823" y="6210676"/>
                </a:cubicBezTo>
                <a:lnTo>
                  <a:pt x="3851823" y="6216551"/>
                </a:lnTo>
                <a:cubicBezTo>
                  <a:pt x="3851823" y="6218519"/>
                  <a:pt x="3853112" y="6219821"/>
                  <a:pt x="3855032" y="6219821"/>
                </a:cubicBezTo>
                <a:lnTo>
                  <a:pt x="3866006" y="6219821"/>
                </a:lnTo>
                <a:cubicBezTo>
                  <a:pt x="3871821" y="6219821"/>
                  <a:pt x="3874715" y="6223381"/>
                  <a:pt x="3872767" y="6229256"/>
                </a:cubicBezTo>
                <a:lnTo>
                  <a:pt x="3840191" y="6320184"/>
                </a:lnTo>
                <a:cubicBezTo>
                  <a:pt x="3837584" y="6327043"/>
                  <a:pt x="3832111" y="6327043"/>
                  <a:pt x="3829532" y="6320184"/>
                </a:cubicBezTo>
                <a:lnTo>
                  <a:pt x="3795667" y="6229256"/>
                </a:lnTo>
                <a:cubicBezTo>
                  <a:pt x="3793747" y="6223728"/>
                  <a:pt x="3796297" y="6219821"/>
                  <a:pt x="3802113" y="6219821"/>
                </a:cubicBezTo>
                <a:lnTo>
                  <a:pt x="3812428" y="6219821"/>
                </a:lnTo>
                <a:cubicBezTo>
                  <a:pt x="3814376" y="6219821"/>
                  <a:pt x="3815665" y="6218519"/>
                  <a:pt x="3815665" y="6216551"/>
                </a:cubicBezTo>
                <a:lnTo>
                  <a:pt x="3815665" y="6210676"/>
                </a:lnTo>
                <a:cubicBezTo>
                  <a:pt x="3815665" y="6208737"/>
                  <a:pt x="3814376" y="6207435"/>
                  <a:pt x="3812428" y="6207435"/>
                </a:cubicBezTo>
                <a:close/>
                <a:moveTo>
                  <a:pt x="4315370" y="6204194"/>
                </a:moveTo>
                <a:cubicBezTo>
                  <a:pt x="4281189" y="6204194"/>
                  <a:pt x="4258268" y="6223757"/>
                  <a:pt x="4258268" y="6254057"/>
                </a:cubicBezTo>
                <a:cubicBezTo>
                  <a:pt x="4258268" y="6318564"/>
                  <a:pt x="4352158" y="6290203"/>
                  <a:pt x="4352158" y="6334857"/>
                </a:cubicBezTo>
                <a:cubicBezTo>
                  <a:pt x="4352158" y="6353436"/>
                  <a:pt x="4334738" y="6366459"/>
                  <a:pt x="4316659" y="6366459"/>
                </a:cubicBezTo>
                <a:cubicBezTo>
                  <a:pt x="4294082" y="6366459"/>
                  <a:pt x="4281504" y="6351786"/>
                  <a:pt x="4273769" y="6330284"/>
                </a:cubicBezTo>
                <a:cubicBezTo>
                  <a:pt x="4272164" y="6325712"/>
                  <a:pt x="4269270" y="6323426"/>
                  <a:pt x="4264743" y="6323426"/>
                </a:cubicBezTo>
                <a:lnTo>
                  <a:pt x="4262824" y="6323426"/>
                </a:lnTo>
                <a:cubicBezTo>
                  <a:pt x="4257638" y="6323426"/>
                  <a:pt x="4254744" y="6326348"/>
                  <a:pt x="4254744" y="6331558"/>
                </a:cubicBezTo>
                <a:lnTo>
                  <a:pt x="4254744" y="6354709"/>
                </a:lnTo>
                <a:cubicBezTo>
                  <a:pt x="4254744" y="6358935"/>
                  <a:pt x="4256033" y="6362205"/>
                  <a:pt x="4259586" y="6364809"/>
                </a:cubicBezTo>
                <a:cubicBezTo>
                  <a:pt x="4275373" y="6376559"/>
                  <a:pt x="4290214" y="6380147"/>
                  <a:pt x="4310557" y="6380147"/>
                </a:cubicBezTo>
                <a:cubicBezTo>
                  <a:pt x="4345711" y="6380147"/>
                  <a:pt x="4376368" y="6359918"/>
                  <a:pt x="4376368" y="6327014"/>
                </a:cubicBezTo>
                <a:cubicBezTo>
                  <a:pt x="4376368" y="6250758"/>
                  <a:pt x="4280874" y="6283026"/>
                  <a:pt x="4280874" y="6241642"/>
                </a:cubicBezTo>
                <a:cubicBezTo>
                  <a:pt x="4280874" y="6228301"/>
                  <a:pt x="4290873" y="6217854"/>
                  <a:pt x="4308952" y="6217854"/>
                </a:cubicBezTo>
                <a:cubicBezTo>
                  <a:pt x="4327690" y="6217854"/>
                  <a:pt x="4340898" y="6229574"/>
                  <a:pt x="4345740" y="6244565"/>
                </a:cubicBezTo>
                <a:cubicBezTo>
                  <a:pt x="4347029" y="6248472"/>
                  <a:pt x="4349923" y="6250439"/>
                  <a:pt x="4354450" y="6250439"/>
                </a:cubicBezTo>
                <a:lnTo>
                  <a:pt x="4355080" y="6250439"/>
                </a:lnTo>
                <a:cubicBezTo>
                  <a:pt x="4359922" y="6250439"/>
                  <a:pt x="4362816" y="6247517"/>
                  <a:pt x="4362816" y="6242307"/>
                </a:cubicBezTo>
                <a:lnTo>
                  <a:pt x="4362816" y="6221124"/>
                </a:lnTo>
                <a:cubicBezTo>
                  <a:pt x="4362816" y="6216580"/>
                  <a:pt x="4361183" y="6213628"/>
                  <a:pt x="4357000" y="6211689"/>
                </a:cubicBezTo>
                <a:cubicBezTo>
                  <a:pt x="4345711" y="6206480"/>
                  <a:pt x="4329581" y="6204194"/>
                  <a:pt x="4315370" y="6204194"/>
                </a:cubicBezTo>
                <a:close/>
                <a:moveTo>
                  <a:pt x="5290712" y="6204165"/>
                </a:moveTo>
                <a:cubicBezTo>
                  <a:pt x="5247793" y="6204165"/>
                  <a:pt x="5208426" y="6239674"/>
                  <a:pt x="5208426" y="6294746"/>
                </a:cubicBezTo>
                <a:cubicBezTo>
                  <a:pt x="5208426" y="6348198"/>
                  <a:pt x="5245529" y="6380147"/>
                  <a:pt x="5288764" y="6380147"/>
                </a:cubicBezTo>
                <a:cubicBezTo>
                  <a:pt x="5318446" y="6380147"/>
                  <a:pt x="5337815" y="6365793"/>
                  <a:pt x="5350708" y="6344609"/>
                </a:cubicBezTo>
                <a:cubicBezTo>
                  <a:pt x="5353286" y="6340384"/>
                  <a:pt x="5353286" y="6337114"/>
                  <a:pt x="5350679" y="6334828"/>
                </a:cubicBezTo>
                <a:cubicBezTo>
                  <a:pt x="5348444" y="6332889"/>
                  <a:pt x="5345522" y="6333525"/>
                  <a:pt x="5341654" y="6337114"/>
                </a:cubicBezTo>
                <a:cubicBezTo>
                  <a:pt x="5327472" y="6350137"/>
                  <a:pt x="5311341" y="6355028"/>
                  <a:pt x="5292632" y="6355028"/>
                </a:cubicBezTo>
                <a:cubicBezTo>
                  <a:pt x="5263923" y="6355028"/>
                  <a:pt x="5245844" y="6329937"/>
                  <a:pt x="5241977" y="6297033"/>
                </a:cubicBezTo>
                <a:cubicBezTo>
                  <a:pt x="5241318" y="6291505"/>
                  <a:pt x="5244870" y="6288582"/>
                  <a:pt x="5250028" y="6288582"/>
                </a:cubicBezTo>
                <a:lnTo>
                  <a:pt x="5350392" y="6288582"/>
                </a:lnTo>
                <a:cubicBezTo>
                  <a:pt x="5355550" y="6288582"/>
                  <a:pt x="5358443" y="6285630"/>
                  <a:pt x="5358128" y="6280103"/>
                </a:cubicBezTo>
                <a:cubicBezTo>
                  <a:pt x="5355550" y="6236085"/>
                  <a:pt x="5334921" y="6204165"/>
                  <a:pt x="5290712" y="6204165"/>
                </a:cubicBezTo>
                <a:close/>
                <a:moveTo>
                  <a:pt x="4938676" y="6204165"/>
                </a:moveTo>
                <a:cubicBezTo>
                  <a:pt x="4933174" y="6203847"/>
                  <a:pt x="4930281" y="6205815"/>
                  <a:pt x="4930281" y="6208737"/>
                </a:cubicBezTo>
                <a:cubicBezTo>
                  <a:pt x="4930281" y="6211979"/>
                  <a:pt x="4932860" y="6212963"/>
                  <a:pt x="4937386" y="6215249"/>
                </a:cubicBezTo>
                <a:cubicBezTo>
                  <a:pt x="4947730" y="6220458"/>
                  <a:pt x="4952886" y="6236433"/>
                  <a:pt x="4952886" y="6250121"/>
                </a:cubicBezTo>
                <a:lnTo>
                  <a:pt x="4952886" y="6269685"/>
                </a:lnTo>
                <a:cubicBezTo>
                  <a:pt x="4952886" y="6274575"/>
                  <a:pt x="4950623" y="6277498"/>
                  <a:pt x="4945781" y="6278482"/>
                </a:cubicBezTo>
                <a:cubicBezTo>
                  <a:pt x="4892232" y="6289248"/>
                  <a:pt x="4862234" y="6306177"/>
                  <a:pt x="4862234" y="6338764"/>
                </a:cubicBezTo>
                <a:cubicBezTo>
                  <a:pt x="4862234" y="6365793"/>
                  <a:pt x="4882548" y="6380147"/>
                  <a:pt x="4905784" y="6380147"/>
                </a:cubicBezTo>
                <a:cubicBezTo>
                  <a:pt x="4923548" y="6380147"/>
                  <a:pt x="4937415" y="6369382"/>
                  <a:pt x="4949019" y="6356677"/>
                </a:cubicBezTo>
                <a:cubicBezTo>
                  <a:pt x="4952572" y="6352741"/>
                  <a:pt x="4954520" y="6353089"/>
                  <a:pt x="4956439" y="6358298"/>
                </a:cubicBezTo>
                <a:cubicBezTo>
                  <a:pt x="4960966" y="6370366"/>
                  <a:pt x="4971281" y="6380147"/>
                  <a:pt x="4987411" y="6380147"/>
                </a:cubicBezTo>
                <a:cubicBezTo>
                  <a:pt x="4997410" y="6380147"/>
                  <a:pt x="5005805" y="6374938"/>
                  <a:pt x="5013856" y="6368080"/>
                </a:cubicBezTo>
                <a:cubicBezTo>
                  <a:pt x="5018039" y="6364520"/>
                  <a:pt x="5018039" y="6360584"/>
                  <a:pt x="5015776" y="6357661"/>
                </a:cubicBezTo>
                <a:cubicBezTo>
                  <a:pt x="5013512" y="6354738"/>
                  <a:pt x="5009988" y="6355057"/>
                  <a:pt x="5005462" y="6357661"/>
                </a:cubicBezTo>
                <a:cubicBezTo>
                  <a:pt x="5002568" y="6359282"/>
                  <a:pt x="4999330" y="6360584"/>
                  <a:pt x="4995462" y="6360584"/>
                </a:cubicBezTo>
                <a:cubicBezTo>
                  <a:pt x="4988041" y="6360584"/>
                  <a:pt x="4983515" y="6355375"/>
                  <a:pt x="4983515" y="6342670"/>
                </a:cubicBezTo>
                <a:lnTo>
                  <a:pt x="4983515" y="6249137"/>
                </a:lnTo>
                <a:cubicBezTo>
                  <a:pt x="4983515" y="6221095"/>
                  <a:pt x="4965464" y="6205786"/>
                  <a:pt x="4938676" y="6204165"/>
                </a:cubicBezTo>
                <a:close/>
                <a:moveTo>
                  <a:pt x="3989864" y="6204165"/>
                </a:moveTo>
                <a:cubicBezTo>
                  <a:pt x="3946945" y="6204165"/>
                  <a:pt x="3907578" y="6239674"/>
                  <a:pt x="3907578" y="6294746"/>
                </a:cubicBezTo>
                <a:cubicBezTo>
                  <a:pt x="3907578" y="6348198"/>
                  <a:pt x="3944681" y="6380147"/>
                  <a:pt x="3987916" y="6380147"/>
                </a:cubicBezTo>
                <a:cubicBezTo>
                  <a:pt x="4017598" y="6380147"/>
                  <a:pt x="4036967" y="6365793"/>
                  <a:pt x="4049860" y="6344609"/>
                </a:cubicBezTo>
                <a:cubicBezTo>
                  <a:pt x="4052438" y="6340384"/>
                  <a:pt x="4052438" y="6337114"/>
                  <a:pt x="4049860" y="6334828"/>
                </a:cubicBezTo>
                <a:cubicBezTo>
                  <a:pt x="4047625" y="6332889"/>
                  <a:pt x="4044703" y="6333525"/>
                  <a:pt x="4040835" y="6337114"/>
                </a:cubicBezTo>
                <a:cubicBezTo>
                  <a:pt x="4026652" y="6350137"/>
                  <a:pt x="4010522" y="6355028"/>
                  <a:pt x="3991812" y="6355028"/>
                </a:cubicBezTo>
                <a:cubicBezTo>
                  <a:pt x="3963104" y="6355028"/>
                  <a:pt x="3945025" y="6329937"/>
                  <a:pt x="3941157" y="6297033"/>
                </a:cubicBezTo>
                <a:cubicBezTo>
                  <a:pt x="3940498" y="6291505"/>
                  <a:pt x="3944051" y="6288582"/>
                  <a:pt x="3949208" y="6288582"/>
                </a:cubicBezTo>
                <a:lnTo>
                  <a:pt x="4049545" y="6288582"/>
                </a:lnTo>
                <a:cubicBezTo>
                  <a:pt x="4054702" y="6288582"/>
                  <a:pt x="4057595" y="6285630"/>
                  <a:pt x="4057281" y="6280103"/>
                </a:cubicBezTo>
                <a:cubicBezTo>
                  <a:pt x="4054702" y="6236085"/>
                  <a:pt x="4034073" y="6204165"/>
                  <a:pt x="3989864" y="6204165"/>
                </a:cubicBezTo>
                <a:close/>
                <a:moveTo>
                  <a:pt x="5473621" y="6203876"/>
                </a:moveTo>
                <a:cubicBezTo>
                  <a:pt x="5455857" y="6203876"/>
                  <a:pt x="5440386" y="6211689"/>
                  <a:pt x="5429727" y="6221789"/>
                </a:cubicBezTo>
                <a:cubicBezTo>
                  <a:pt x="5424570" y="6226680"/>
                  <a:pt x="5420702" y="6225378"/>
                  <a:pt x="5420702" y="6218201"/>
                </a:cubicBezTo>
                <a:lnTo>
                  <a:pt x="5420702" y="6212326"/>
                </a:lnTo>
                <a:cubicBezTo>
                  <a:pt x="5420702" y="6206451"/>
                  <a:pt x="5416863" y="6203847"/>
                  <a:pt x="5411362" y="6205815"/>
                </a:cubicBezTo>
                <a:lnTo>
                  <a:pt x="5371996" y="6219185"/>
                </a:lnTo>
                <a:cubicBezTo>
                  <a:pt x="5370391" y="6219821"/>
                  <a:pt x="5369417" y="6221124"/>
                  <a:pt x="5369417" y="6222426"/>
                </a:cubicBezTo>
                <a:cubicBezTo>
                  <a:pt x="5369417" y="6224046"/>
                  <a:pt x="5370047" y="6225349"/>
                  <a:pt x="5371336" y="6226333"/>
                </a:cubicBezTo>
                <a:lnTo>
                  <a:pt x="5384888" y="6235767"/>
                </a:lnTo>
                <a:cubicBezTo>
                  <a:pt x="5388441" y="6238053"/>
                  <a:pt x="5390046" y="6241324"/>
                  <a:pt x="5390046" y="6245549"/>
                </a:cubicBezTo>
                <a:lnTo>
                  <a:pt x="5390046" y="6356359"/>
                </a:lnTo>
                <a:cubicBezTo>
                  <a:pt x="5390046" y="6361568"/>
                  <a:pt x="5387152" y="6364491"/>
                  <a:pt x="5381995" y="6364491"/>
                </a:cubicBezTo>
                <a:lnTo>
                  <a:pt x="5373944" y="6364491"/>
                </a:lnTo>
                <a:cubicBezTo>
                  <a:pt x="5371996" y="6364491"/>
                  <a:pt x="5370706" y="6365793"/>
                  <a:pt x="5370706" y="6367732"/>
                </a:cubicBezTo>
                <a:lnTo>
                  <a:pt x="5370706" y="6373607"/>
                </a:lnTo>
                <a:cubicBezTo>
                  <a:pt x="5370706" y="6375575"/>
                  <a:pt x="5371996" y="6376877"/>
                  <a:pt x="5373944" y="6376877"/>
                </a:cubicBezTo>
                <a:lnTo>
                  <a:pt x="5436518" y="6376877"/>
                </a:lnTo>
                <a:cubicBezTo>
                  <a:pt x="5438437" y="6376877"/>
                  <a:pt x="5439756" y="6375575"/>
                  <a:pt x="5439698" y="6373636"/>
                </a:cubicBezTo>
                <a:lnTo>
                  <a:pt x="5439698" y="6367761"/>
                </a:lnTo>
                <a:cubicBezTo>
                  <a:pt x="5439698" y="6365822"/>
                  <a:pt x="5438380" y="6364520"/>
                  <a:pt x="5436460" y="6364520"/>
                </a:cubicBezTo>
                <a:lnTo>
                  <a:pt x="5428725" y="6364520"/>
                </a:lnTo>
                <a:cubicBezTo>
                  <a:pt x="5423568" y="6364520"/>
                  <a:pt x="5420674" y="6361597"/>
                  <a:pt x="5420674" y="6356388"/>
                </a:cubicBezTo>
                <a:lnTo>
                  <a:pt x="5420674" y="6253073"/>
                </a:lnTo>
                <a:cubicBezTo>
                  <a:pt x="5420674" y="6249166"/>
                  <a:pt x="5421648" y="6245896"/>
                  <a:pt x="5424886" y="6242973"/>
                </a:cubicBezTo>
                <a:cubicBezTo>
                  <a:pt x="5433911" y="6234494"/>
                  <a:pt x="5444855" y="6226680"/>
                  <a:pt x="5459066" y="6226680"/>
                </a:cubicBezTo>
                <a:cubicBezTo>
                  <a:pt x="5480354" y="6226680"/>
                  <a:pt x="5490668" y="6240716"/>
                  <a:pt x="5490668" y="6265141"/>
                </a:cubicBezTo>
                <a:lnTo>
                  <a:pt x="5490668" y="6356388"/>
                </a:lnTo>
                <a:cubicBezTo>
                  <a:pt x="5490668" y="6361597"/>
                  <a:pt x="5487775" y="6364520"/>
                  <a:pt x="5482618" y="6364520"/>
                </a:cubicBezTo>
                <a:lnTo>
                  <a:pt x="5474567" y="6364520"/>
                </a:lnTo>
                <a:cubicBezTo>
                  <a:pt x="5472647" y="6364520"/>
                  <a:pt x="5471358" y="6365822"/>
                  <a:pt x="5471358" y="6367761"/>
                </a:cubicBezTo>
                <a:lnTo>
                  <a:pt x="5471358" y="6373636"/>
                </a:lnTo>
                <a:cubicBezTo>
                  <a:pt x="5471358" y="6375604"/>
                  <a:pt x="5472647" y="6376906"/>
                  <a:pt x="5474567" y="6376906"/>
                </a:cubicBezTo>
                <a:lnTo>
                  <a:pt x="5537140" y="6376906"/>
                </a:lnTo>
                <a:cubicBezTo>
                  <a:pt x="5539089" y="6376906"/>
                  <a:pt x="5540378" y="6375604"/>
                  <a:pt x="5540378" y="6373636"/>
                </a:cubicBezTo>
                <a:lnTo>
                  <a:pt x="5540378" y="6367761"/>
                </a:lnTo>
                <a:cubicBezTo>
                  <a:pt x="5540378" y="6365822"/>
                  <a:pt x="5539089" y="6364520"/>
                  <a:pt x="5537140" y="6364520"/>
                </a:cubicBezTo>
                <a:lnTo>
                  <a:pt x="5529405" y="6364520"/>
                </a:lnTo>
                <a:cubicBezTo>
                  <a:pt x="5524248" y="6364520"/>
                  <a:pt x="5521354" y="6361597"/>
                  <a:pt x="5521354" y="6356388"/>
                </a:cubicBezTo>
                <a:lnTo>
                  <a:pt x="5521354" y="6262218"/>
                </a:lnTo>
                <a:cubicBezTo>
                  <a:pt x="5521354" y="6231253"/>
                  <a:pt x="5507172" y="6203876"/>
                  <a:pt x="5473621" y="6203876"/>
                </a:cubicBezTo>
                <a:close/>
                <a:moveTo>
                  <a:pt x="4172802" y="6203876"/>
                </a:moveTo>
                <a:cubicBezTo>
                  <a:pt x="4155038" y="6203876"/>
                  <a:pt x="4139567" y="6211689"/>
                  <a:pt x="4128908" y="6221789"/>
                </a:cubicBezTo>
                <a:cubicBezTo>
                  <a:pt x="4123751" y="6226680"/>
                  <a:pt x="4119883" y="6225378"/>
                  <a:pt x="4119883" y="6218201"/>
                </a:cubicBezTo>
                <a:lnTo>
                  <a:pt x="4119883" y="6212326"/>
                </a:lnTo>
                <a:cubicBezTo>
                  <a:pt x="4119883" y="6206451"/>
                  <a:pt x="4116044" y="6203847"/>
                  <a:pt x="4110543" y="6205815"/>
                </a:cubicBezTo>
                <a:lnTo>
                  <a:pt x="4071176" y="6219185"/>
                </a:lnTo>
                <a:cubicBezTo>
                  <a:pt x="4069572" y="6219821"/>
                  <a:pt x="4068598" y="6221124"/>
                  <a:pt x="4068598" y="6222426"/>
                </a:cubicBezTo>
                <a:cubicBezTo>
                  <a:pt x="4068598" y="6224046"/>
                  <a:pt x="4069228" y="6225349"/>
                  <a:pt x="4070517" y="6226333"/>
                </a:cubicBezTo>
                <a:lnTo>
                  <a:pt x="4084069" y="6235767"/>
                </a:lnTo>
                <a:cubicBezTo>
                  <a:pt x="4087622" y="6238053"/>
                  <a:pt x="4089226" y="6241324"/>
                  <a:pt x="4089226" y="6245549"/>
                </a:cubicBezTo>
                <a:lnTo>
                  <a:pt x="4089226" y="6356359"/>
                </a:lnTo>
                <a:cubicBezTo>
                  <a:pt x="4089226" y="6361568"/>
                  <a:pt x="4086333" y="6364491"/>
                  <a:pt x="4081175" y="6364491"/>
                </a:cubicBezTo>
                <a:lnTo>
                  <a:pt x="4073125" y="6364491"/>
                </a:lnTo>
                <a:cubicBezTo>
                  <a:pt x="4071176" y="6364491"/>
                  <a:pt x="4069887" y="6365793"/>
                  <a:pt x="4069887" y="6367732"/>
                </a:cubicBezTo>
                <a:lnTo>
                  <a:pt x="4069887" y="6373607"/>
                </a:lnTo>
                <a:cubicBezTo>
                  <a:pt x="4069887" y="6375575"/>
                  <a:pt x="4071176" y="6376877"/>
                  <a:pt x="4073125" y="6376877"/>
                </a:cubicBezTo>
                <a:lnTo>
                  <a:pt x="4135699" y="6376877"/>
                </a:lnTo>
                <a:cubicBezTo>
                  <a:pt x="4137618" y="6376877"/>
                  <a:pt x="4138908" y="6375575"/>
                  <a:pt x="4138879" y="6373636"/>
                </a:cubicBezTo>
                <a:lnTo>
                  <a:pt x="4138879" y="6367761"/>
                </a:lnTo>
                <a:cubicBezTo>
                  <a:pt x="4138879" y="6365822"/>
                  <a:pt x="4137561" y="6364520"/>
                  <a:pt x="4135641" y="6364520"/>
                </a:cubicBezTo>
                <a:lnTo>
                  <a:pt x="4127906" y="6364520"/>
                </a:lnTo>
                <a:cubicBezTo>
                  <a:pt x="4122748" y="6364520"/>
                  <a:pt x="4119855" y="6361597"/>
                  <a:pt x="4119855" y="6356388"/>
                </a:cubicBezTo>
                <a:lnTo>
                  <a:pt x="4119855" y="6253073"/>
                </a:lnTo>
                <a:cubicBezTo>
                  <a:pt x="4119855" y="6249166"/>
                  <a:pt x="4120829" y="6245896"/>
                  <a:pt x="4124066" y="6242973"/>
                </a:cubicBezTo>
                <a:cubicBezTo>
                  <a:pt x="4133091" y="6234494"/>
                  <a:pt x="4144036" y="6226680"/>
                  <a:pt x="4158247" y="6226680"/>
                </a:cubicBezTo>
                <a:cubicBezTo>
                  <a:pt x="4179535" y="6226680"/>
                  <a:pt x="4189849" y="6240716"/>
                  <a:pt x="4189849" y="6265141"/>
                </a:cubicBezTo>
                <a:lnTo>
                  <a:pt x="4189849" y="6356388"/>
                </a:lnTo>
                <a:cubicBezTo>
                  <a:pt x="4189849" y="6361597"/>
                  <a:pt x="4186955" y="6364520"/>
                  <a:pt x="4181798" y="6364520"/>
                </a:cubicBezTo>
                <a:lnTo>
                  <a:pt x="4173747" y="6364520"/>
                </a:lnTo>
                <a:cubicBezTo>
                  <a:pt x="4171828" y="6364520"/>
                  <a:pt x="4170538" y="6365822"/>
                  <a:pt x="4170538" y="6367761"/>
                </a:cubicBezTo>
                <a:lnTo>
                  <a:pt x="4170538" y="6373636"/>
                </a:lnTo>
                <a:cubicBezTo>
                  <a:pt x="4170538" y="6375604"/>
                  <a:pt x="4171828" y="6376906"/>
                  <a:pt x="4173747" y="6376906"/>
                </a:cubicBezTo>
                <a:lnTo>
                  <a:pt x="4236321" y="6376906"/>
                </a:lnTo>
                <a:cubicBezTo>
                  <a:pt x="4238270" y="6376906"/>
                  <a:pt x="4239559" y="6375604"/>
                  <a:pt x="4239559" y="6373636"/>
                </a:cubicBezTo>
                <a:lnTo>
                  <a:pt x="4239559" y="6367761"/>
                </a:lnTo>
                <a:cubicBezTo>
                  <a:pt x="4239559" y="6365822"/>
                  <a:pt x="4238270" y="6364520"/>
                  <a:pt x="4236321" y="6364520"/>
                </a:cubicBezTo>
                <a:lnTo>
                  <a:pt x="4228586" y="6364520"/>
                </a:lnTo>
                <a:cubicBezTo>
                  <a:pt x="4223429" y="6364520"/>
                  <a:pt x="4220535" y="6361597"/>
                  <a:pt x="4220535" y="6356388"/>
                </a:cubicBezTo>
                <a:lnTo>
                  <a:pt x="4220535" y="6262218"/>
                </a:lnTo>
                <a:cubicBezTo>
                  <a:pt x="4220535" y="6231253"/>
                  <a:pt x="4206352" y="6203876"/>
                  <a:pt x="4172802" y="6203876"/>
                </a:cubicBezTo>
                <a:close/>
                <a:moveTo>
                  <a:pt x="4603171" y="6164113"/>
                </a:moveTo>
                <a:cubicBezTo>
                  <a:pt x="4598329" y="6164113"/>
                  <a:pt x="4595406" y="6166717"/>
                  <a:pt x="4594461" y="6171608"/>
                </a:cubicBezTo>
                <a:cubicBezTo>
                  <a:pt x="4590908" y="6190187"/>
                  <a:pt x="4583487" y="6204860"/>
                  <a:pt x="4565408" y="6207464"/>
                </a:cubicBezTo>
                <a:cubicBezTo>
                  <a:pt x="4563145" y="6207782"/>
                  <a:pt x="4562199" y="6208766"/>
                  <a:pt x="4562199" y="6210705"/>
                </a:cubicBezTo>
                <a:lnTo>
                  <a:pt x="4562199" y="6219821"/>
                </a:lnTo>
                <a:cubicBezTo>
                  <a:pt x="4562199" y="6221760"/>
                  <a:pt x="4563489" y="6223063"/>
                  <a:pt x="4565466" y="6223063"/>
                </a:cubicBezTo>
                <a:lnTo>
                  <a:pt x="4573517" y="6223063"/>
                </a:lnTo>
                <a:cubicBezTo>
                  <a:pt x="4578674" y="6223063"/>
                  <a:pt x="4581568" y="6226014"/>
                  <a:pt x="4581568" y="6231224"/>
                </a:cubicBezTo>
                <a:lnTo>
                  <a:pt x="4581568" y="6335175"/>
                </a:lnTo>
                <a:cubicBezTo>
                  <a:pt x="4581568" y="6360584"/>
                  <a:pt x="4595435" y="6380147"/>
                  <a:pt x="4622854" y="6380147"/>
                </a:cubicBezTo>
                <a:cubicBezTo>
                  <a:pt x="4638984" y="6380147"/>
                  <a:pt x="4652222" y="6375893"/>
                  <a:pt x="4663195" y="6364809"/>
                </a:cubicBezTo>
                <a:cubicBezTo>
                  <a:pt x="4666719" y="6361221"/>
                  <a:pt x="4667034" y="6357632"/>
                  <a:pt x="4665114" y="6354709"/>
                </a:cubicBezTo>
                <a:cubicBezTo>
                  <a:pt x="4663166" y="6351786"/>
                  <a:pt x="4659613" y="6352105"/>
                  <a:pt x="4655115" y="6355028"/>
                </a:cubicBezTo>
                <a:cubicBezTo>
                  <a:pt x="4649299" y="6358935"/>
                  <a:pt x="4644142" y="6360237"/>
                  <a:pt x="4635117" y="6360237"/>
                </a:cubicBezTo>
                <a:cubicBezTo>
                  <a:pt x="4624143" y="6360237"/>
                  <a:pt x="4612196" y="6352423"/>
                  <a:pt x="4612196" y="6331876"/>
                </a:cubicBezTo>
                <a:lnTo>
                  <a:pt x="4612196" y="6231195"/>
                </a:lnTo>
                <a:cubicBezTo>
                  <a:pt x="4612196" y="6225985"/>
                  <a:pt x="4615090" y="6223034"/>
                  <a:pt x="4620247" y="6223034"/>
                </a:cubicBezTo>
                <a:lnTo>
                  <a:pt x="4656061" y="6223034"/>
                </a:lnTo>
                <a:cubicBezTo>
                  <a:pt x="4658009" y="6223034"/>
                  <a:pt x="4659298" y="6221731"/>
                  <a:pt x="4659298" y="6219793"/>
                </a:cubicBezTo>
                <a:lnTo>
                  <a:pt x="4659298" y="6210676"/>
                </a:lnTo>
                <a:cubicBezTo>
                  <a:pt x="4659298" y="6208737"/>
                  <a:pt x="4658009" y="6207435"/>
                  <a:pt x="4656061" y="6207435"/>
                </a:cubicBezTo>
                <a:lnTo>
                  <a:pt x="4620247" y="6207435"/>
                </a:lnTo>
                <a:cubicBezTo>
                  <a:pt x="4615090" y="6207435"/>
                  <a:pt x="4612196" y="6204483"/>
                  <a:pt x="4612196" y="6199274"/>
                </a:cubicBezTo>
                <a:lnTo>
                  <a:pt x="4612196" y="6172245"/>
                </a:lnTo>
                <a:cubicBezTo>
                  <a:pt x="4612196" y="6167035"/>
                  <a:pt x="4609302" y="6164113"/>
                  <a:pt x="4604145" y="6164113"/>
                </a:cubicBezTo>
                <a:close/>
                <a:moveTo>
                  <a:pt x="5145566" y="6164083"/>
                </a:moveTo>
                <a:cubicBezTo>
                  <a:pt x="5140723" y="6164083"/>
                  <a:pt x="5137486" y="6166688"/>
                  <a:pt x="5136856" y="6171579"/>
                </a:cubicBezTo>
                <a:cubicBezTo>
                  <a:pt x="5133933" y="6193400"/>
                  <a:pt x="5126856" y="6207435"/>
                  <a:pt x="5094595" y="6207435"/>
                </a:cubicBezTo>
                <a:lnTo>
                  <a:pt x="5071989" y="6207435"/>
                </a:lnTo>
                <a:cubicBezTo>
                  <a:pt x="5066832" y="6207435"/>
                  <a:pt x="5063938" y="6204483"/>
                  <a:pt x="5063938" y="6199274"/>
                </a:cubicBezTo>
                <a:lnTo>
                  <a:pt x="5063938" y="6172245"/>
                </a:lnTo>
                <a:cubicBezTo>
                  <a:pt x="5063938" y="6167035"/>
                  <a:pt x="5061044" y="6164113"/>
                  <a:pt x="5055887" y="6164113"/>
                </a:cubicBezTo>
                <a:lnTo>
                  <a:pt x="5054913" y="6164113"/>
                </a:lnTo>
                <a:cubicBezTo>
                  <a:pt x="5050071" y="6164113"/>
                  <a:pt x="5047178" y="6166717"/>
                  <a:pt x="5046203" y="6171608"/>
                </a:cubicBezTo>
                <a:cubicBezTo>
                  <a:pt x="5042651" y="6190187"/>
                  <a:pt x="5035230" y="6204860"/>
                  <a:pt x="5017180" y="6207464"/>
                </a:cubicBezTo>
                <a:cubicBezTo>
                  <a:pt x="5014916" y="6207782"/>
                  <a:pt x="5013942" y="6208766"/>
                  <a:pt x="5013942" y="6210705"/>
                </a:cubicBezTo>
                <a:lnTo>
                  <a:pt x="5013942" y="6219821"/>
                </a:lnTo>
                <a:cubicBezTo>
                  <a:pt x="5013942" y="6221760"/>
                  <a:pt x="5015232" y="6223063"/>
                  <a:pt x="5017180" y="6223063"/>
                </a:cubicBezTo>
                <a:lnTo>
                  <a:pt x="5025231" y="6223063"/>
                </a:lnTo>
                <a:cubicBezTo>
                  <a:pt x="5030388" y="6223063"/>
                  <a:pt x="5033282" y="6226014"/>
                  <a:pt x="5033282" y="6231224"/>
                </a:cubicBezTo>
                <a:lnTo>
                  <a:pt x="5033282" y="6344291"/>
                </a:lnTo>
                <a:cubicBezTo>
                  <a:pt x="5033282" y="6365475"/>
                  <a:pt x="5051361" y="6380147"/>
                  <a:pt x="5071044" y="6380147"/>
                </a:cubicBezTo>
                <a:cubicBezTo>
                  <a:pt x="5083937" y="6380147"/>
                  <a:pt x="5095225" y="6374620"/>
                  <a:pt x="5103936" y="6367443"/>
                </a:cubicBezTo>
                <a:cubicBezTo>
                  <a:pt x="5107803" y="6364173"/>
                  <a:pt x="5108118" y="6360584"/>
                  <a:pt x="5105855" y="6357661"/>
                </a:cubicBezTo>
                <a:cubicBezTo>
                  <a:pt x="5103592" y="6354738"/>
                  <a:pt x="5100068" y="6355057"/>
                  <a:pt x="5095541" y="6357024"/>
                </a:cubicBezTo>
                <a:cubicBezTo>
                  <a:pt x="5091014" y="6358992"/>
                  <a:pt x="5086516" y="6360613"/>
                  <a:pt x="5082304" y="6360613"/>
                </a:cubicBezTo>
                <a:cubicBezTo>
                  <a:pt x="5071646" y="6360613"/>
                  <a:pt x="5063910" y="6355404"/>
                  <a:pt x="5063910" y="6342699"/>
                </a:cubicBezTo>
                <a:lnTo>
                  <a:pt x="5063910" y="6231253"/>
                </a:lnTo>
                <a:cubicBezTo>
                  <a:pt x="5063910" y="6226044"/>
                  <a:pt x="5066804" y="6223092"/>
                  <a:pt x="5071960" y="6223092"/>
                </a:cubicBezTo>
                <a:lnTo>
                  <a:pt x="5115511" y="6223092"/>
                </a:lnTo>
                <a:cubicBezTo>
                  <a:pt x="5120668" y="6223092"/>
                  <a:pt x="5123562" y="6226044"/>
                  <a:pt x="5123562" y="6231253"/>
                </a:cubicBezTo>
                <a:lnTo>
                  <a:pt x="5123562" y="6335204"/>
                </a:lnTo>
                <a:cubicBezTo>
                  <a:pt x="5123562" y="6360613"/>
                  <a:pt x="5137429" y="6380176"/>
                  <a:pt x="5164848" y="6380176"/>
                </a:cubicBezTo>
                <a:cubicBezTo>
                  <a:pt x="5180978" y="6380176"/>
                  <a:pt x="5194215" y="6375922"/>
                  <a:pt x="5205188" y="6364838"/>
                </a:cubicBezTo>
                <a:cubicBezTo>
                  <a:pt x="5208741" y="6361250"/>
                  <a:pt x="5209056" y="6357661"/>
                  <a:pt x="5207194" y="6354680"/>
                </a:cubicBezTo>
                <a:cubicBezTo>
                  <a:pt x="5205274" y="6351758"/>
                  <a:pt x="5201722" y="6352076"/>
                  <a:pt x="5197195" y="6354999"/>
                </a:cubicBezTo>
                <a:cubicBezTo>
                  <a:pt x="5191378" y="6358905"/>
                  <a:pt x="5186221" y="6360208"/>
                  <a:pt x="5177196" y="6360208"/>
                </a:cubicBezTo>
                <a:cubicBezTo>
                  <a:pt x="5166194" y="6360208"/>
                  <a:pt x="5154276" y="6352394"/>
                  <a:pt x="5154276" y="6331847"/>
                </a:cubicBezTo>
                <a:lnTo>
                  <a:pt x="5154276" y="6231166"/>
                </a:lnTo>
                <a:cubicBezTo>
                  <a:pt x="5154276" y="6225957"/>
                  <a:pt x="5157169" y="6223005"/>
                  <a:pt x="5162326" y="6223005"/>
                </a:cubicBezTo>
                <a:lnTo>
                  <a:pt x="5198140" y="6223005"/>
                </a:lnTo>
                <a:cubicBezTo>
                  <a:pt x="5200089" y="6223005"/>
                  <a:pt x="5201378" y="6221702"/>
                  <a:pt x="5201378" y="6219763"/>
                </a:cubicBezTo>
                <a:lnTo>
                  <a:pt x="5201378" y="6210648"/>
                </a:lnTo>
                <a:cubicBezTo>
                  <a:pt x="5201378" y="6208709"/>
                  <a:pt x="5200089" y="6207406"/>
                  <a:pt x="5198140" y="6207406"/>
                </a:cubicBezTo>
                <a:lnTo>
                  <a:pt x="5162326" y="6207406"/>
                </a:lnTo>
                <a:cubicBezTo>
                  <a:pt x="5157169" y="6207406"/>
                  <a:pt x="5154276" y="6204454"/>
                  <a:pt x="5154276" y="6199245"/>
                </a:cubicBezTo>
                <a:lnTo>
                  <a:pt x="5154276" y="6172216"/>
                </a:lnTo>
                <a:cubicBezTo>
                  <a:pt x="5154276" y="6167007"/>
                  <a:pt x="5151382" y="6164083"/>
                  <a:pt x="5146224" y="6164083"/>
                </a:cubicBezTo>
                <a:close/>
                <a:moveTo>
                  <a:pt x="3693697" y="6145533"/>
                </a:moveTo>
                <a:cubicBezTo>
                  <a:pt x="3691119" y="6145533"/>
                  <a:pt x="3688855" y="6147154"/>
                  <a:pt x="3688855" y="6150077"/>
                </a:cubicBezTo>
                <a:cubicBezTo>
                  <a:pt x="3688855" y="6152363"/>
                  <a:pt x="3692064" y="6154649"/>
                  <a:pt x="3692064" y="6158874"/>
                </a:cubicBezTo>
                <a:cubicBezTo>
                  <a:pt x="3692064" y="6166688"/>
                  <a:pt x="3681750" y="6169293"/>
                  <a:pt x="3681750" y="6182026"/>
                </a:cubicBezTo>
                <a:cubicBezTo>
                  <a:pt x="3681750" y="6194412"/>
                  <a:pt x="3689486" y="6202226"/>
                  <a:pt x="3701748" y="6202226"/>
                </a:cubicBezTo>
                <a:cubicBezTo>
                  <a:pt x="3714670" y="6202226"/>
                  <a:pt x="3723380" y="6191489"/>
                  <a:pt x="3723380" y="6179422"/>
                </a:cubicBezTo>
                <a:cubicBezTo>
                  <a:pt x="3723380" y="6160206"/>
                  <a:pt x="3705960" y="6145533"/>
                  <a:pt x="3693697" y="6145533"/>
                </a:cubicBezTo>
                <a:close/>
                <a:moveTo>
                  <a:pt x="4675458" y="6145504"/>
                </a:moveTo>
                <a:cubicBezTo>
                  <a:pt x="4673509" y="6145504"/>
                  <a:pt x="4672220" y="6146806"/>
                  <a:pt x="4672220" y="6148745"/>
                </a:cubicBezTo>
                <a:lnTo>
                  <a:pt x="4672220" y="6158527"/>
                </a:lnTo>
                <a:cubicBezTo>
                  <a:pt x="4672220" y="6160495"/>
                  <a:pt x="4673538" y="6161797"/>
                  <a:pt x="4675458" y="6161797"/>
                </a:cubicBezTo>
                <a:lnTo>
                  <a:pt x="4689325" y="6161797"/>
                </a:lnTo>
                <a:cubicBezTo>
                  <a:pt x="4693823" y="6161797"/>
                  <a:pt x="4697060" y="6163736"/>
                  <a:pt x="4698665" y="6168309"/>
                </a:cubicBezTo>
                <a:lnTo>
                  <a:pt x="4777714" y="6375893"/>
                </a:lnTo>
                <a:cubicBezTo>
                  <a:pt x="4778344" y="6377861"/>
                  <a:pt x="4779662" y="6378527"/>
                  <a:pt x="4781238" y="6378498"/>
                </a:cubicBezTo>
                <a:lnTo>
                  <a:pt x="4789632" y="6378498"/>
                </a:lnTo>
                <a:cubicBezTo>
                  <a:pt x="4791265" y="6378498"/>
                  <a:pt x="4792555" y="6377861"/>
                  <a:pt x="4793185" y="6375893"/>
                </a:cubicBezTo>
                <a:lnTo>
                  <a:pt x="4871259" y="6168309"/>
                </a:lnTo>
                <a:cubicBezTo>
                  <a:pt x="4872893" y="6164083"/>
                  <a:pt x="4876102" y="6161797"/>
                  <a:pt x="4880628" y="6161797"/>
                </a:cubicBezTo>
                <a:lnTo>
                  <a:pt x="4893865" y="6161797"/>
                </a:lnTo>
                <a:cubicBezTo>
                  <a:pt x="4895785" y="6161797"/>
                  <a:pt x="4897074" y="6160466"/>
                  <a:pt x="4897074" y="6158527"/>
                </a:cubicBezTo>
                <a:lnTo>
                  <a:pt x="4897074" y="6148745"/>
                </a:lnTo>
                <a:cubicBezTo>
                  <a:pt x="4897074" y="6146806"/>
                  <a:pt x="4895785" y="6145504"/>
                  <a:pt x="4893865" y="6145504"/>
                </a:cubicBezTo>
                <a:lnTo>
                  <a:pt x="4822896" y="6145504"/>
                </a:lnTo>
                <a:cubicBezTo>
                  <a:pt x="4820948" y="6145504"/>
                  <a:pt x="4819659" y="6146806"/>
                  <a:pt x="4819659" y="6148745"/>
                </a:cubicBezTo>
                <a:lnTo>
                  <a:pt x="4819659" y="6158527"/>
                </a:lnTo>
                <a:cubicBezTo>
                  <a:pt x="4819659" y="6160495"/>
                  <a:pt x="4820977" y="6161797"/>
                  <a:pt x="4822896" y="6161797"/>
                </a:cubicBezTo>
                <a:lnTo>
                  <a:pt x="4839342" y="6161797"/>
                </a:lnTo>
                <a:cubicBezTo>
                  <a:pt x="4845158" y="6161797"/>
                  <a:pt x="4847708" y="6165357"/>
                  <a:pt x="4845788" y="6171232"/>
                </a:cubicBezTo>
                <a:lnTo>
                  <a:pt x="4797712" y="6308088"/>
                </a:lnTo>
                <a:cubicBezTo>
                  <a:pt x="4795133" y="6315264"/>
                  <a:pt x="4789661" y="6315264"/>
                  <a:pt x="4787082" y="6308088"/>
                </a:cubicBezTo>
                <a:lnTo>
                  <a:pt x="4738691" y="6171232"/>
                </a:lnTo>
                <a:cubicBezTo>
                  <a:pt x="4736771" y="6165704"/>
                  <a:pt x="4739321" y="6161797"/>
                  <a:pt x="4745137" y="6161797"/>
                </a:cubicBezTo>
                <a:lnTo>
                  <a:pt x="4757715" y="6161797"/>
                </a:lnTo>
                <a:cubicBezTo>
                  <a:pt x="4759663" y="6161797"/>
                  <a:pt x="4760953" y="6160466"/>
                  <a:pt x="4760953" y="6158527"/>
                </a:cubicBezTo>
                <a:lnTo>
                  <a:pt x="4760953" y="6148745"/>
                </a:lnTo>
                <a:cubicBezTo>
                  <a:pt x="4760953" y="6146806"/>
                  <a:pt x="4759663" y="6145504"/>
                  <a:pt x="4757715" y="6145504"/>
                </a:cubicBezTo>
                <a:close/>
                <a:moveTo>
                  <a:pt x="4426393" y="6143884"/>
                </a:moveTo>
                <a:lnTo>
                  <a:pt x="4387026" y="6157254"/>
                </a:lnTo>
                <a:cubicBezTo>
                  <a:pt x="4385393" y="6157890"/>
                  <a:pt x="4384448" y="6159193"/>
                  <a:pt x="4384448" y="6160495"/>
                </a:cubicBezTo>
                <a:cubicBezTo>
                  <a:pt x="4384448" y="6162115"/>
                  <a:pt x="4385078" y="6163447"/>
                  <a:pt x="4386367" y="6164402"/>
                </a:cubicBezTo>
                <a:lnTo>
                  <a:pt x="4399919" y="6173865"/>
                </a:lnTo>
                <a:cubicBezTo>
                  <a:pt x="4403472" y="6176151"/>
                  <a:pt x="4405076" y="6179393"/>
                  <a:pt x="4405105" y="6183618"/>
                </a:cubicBezTo>
                <a:lnTo>
                  <a:pt x="4405105" y="6356330"/>
                </a:lnTo>
                <a:cubicBezTo>
                  <a:pt x="4405105" y="6361539"/>
                  <a:pt x="4402211" y="6364462"/>
                  <a:pt x="4397054" y="6364462"/>
                </a:cubicBezTo>
                <a:lnTo>
                  <a:pt x="4388975" y="6364462"/>
                </a:lnTo>
                <a:cubicBezTo>
                  <a:pt x="4387055" y="6364462"/>
                  <a:pt x="4385766" y="6365764"/>
                  <a:pt x="4385766" y="6367703"/>
                </a:cubicBezTo>
                <a:lnTo>
                  <a:pt x="4385766" y="6373578"/>
                </a:lnTo>
                <a:cubicBezTo>
                  <a:pt x="4385766" y="6375546"/>
                  <a:pt x="4387055" y="6376848"/>
                  <a:pt x="4388975" y="6376848"/>
                </a:cubicBezTo>
                <a:lnTo>
                  <a:pt x="4454786" y="6376848"/>
                </a:lnTo>
                <a:cubicBezTo>
                  <a:pt x="4456735" y="6376848"/>
                  <a:pt x="4458024" y="6375546"/>
                  <a:pt x="4458024" y="6373578"/>
                </a:cubicBezTo>
                <a:lnTo>
                  <a:pt x="4458024" y="6367703"/>
                </a:lnTo>
                <a:cubicBezTo>
                  <a:pt x="4458024" y="6365764"/>
                  <a:pt x="4456735" y="6364462"/>
                  <a:pt x="4454786" y="6364462"/>
                </a:cubicBezTo>
                <a:lnTo>
                  <a:pt x="4443813" y="6364462"/>
                </a:lnTo>
                <a:cubicBezTo>
                  <a:pt x="4438656" y="6364462"/>
                  <a:pt x="4435762" y="6361539"/>
                  <a:pt x="4435762" y="6356330"/>
                </a:cubicBezTo>
                <a:lnTo>
                  <a:pt x="4435762" y="6326985"/>
                </a:lnTo>
                <a:cubicBezTo>
                  <a:pt x="4435762" y="6323078"/>
                  <a:pt x="4436736" y="6320155"/>
                  <a:pt x="4439630" y="6316885"/>
                </a:cubicBezTo>
                <a:lnTo>
                  <a:pt x="4455761" y="6299955"/>
                </a:lnTo>
                <a:cubicBezTo>
                  <a:pt x="4459628" y="6295701"/>
                  <a:pt x="4464127" y="6296367"/>
                  <a:pt x="4467049" y="6301258"/>
                </a:cubicBezTo>
                <a:lnTo>
                  <a:pt x="4499310" y="6354709"/>
                </a:lnTo>
                <a:cubicBezTo>
                  <a:pt x="4502519" y="6360237"/>
                  <a:pt x="4500284" y="6364491"/>
                  <a:pt x="4493809" y="6364491"/>
                </a:cubicBezTo>
                <a:lnTo>
                  <a:pt x="4488652" y="6364491"/>
                </a:lnTo>
                <a:cubicBezTo>
                  <a:pt x="4486732" y="6364491"/>
                  <a:pt x="4485443" y="6365793"/>
                  <a:pt x="4485443" y="6367732"/>
                </a:cubicBezTo>
                <a:lnTo>
                  <a:pt x="4485443" y="6373607"/>
                </a:lnTo>
                <a:cubicBezTo>
                  <a:pt x="4485443" y="6375575"/>
                  <a:pt x="4486732" y="6376877"/>
                  <a:pt x="4488652" y="6376877"/>
                </a:cubicBezTo>
                <a:lnTo>
                  <a:pt x="4553489" y="6376877"/>
                </a:lnTo>
                <a:cubicBezTo>
                  <a:pt x="4555438" y="6376877"/>
                  <a:pt x="4556727" y="6375575"/>
                  <a:pt x="4556727" y="6373607"/>
                </a:cubicBezTo>
                <a:lnTo>
                  <a:pt x="4556727" y="6367732"/>
                </a:lnTo>
                <a:cubicBezTo>
                  <a:pt x="4556727" y="6365793"/>
                  <a:pt x="4555438" y="6364491"/>
                  <a:pt x="4553489" y="6364491"/>
                </a:cubicBezTo>
                <a:lnTo>
                  <a:pt x="4547358" y="6364491"/>
                </a:lnTo>
                <a:cubicBezTo>
                  <a:pt x="4543146" y="6364491"/>
                  <a:pt x="4539938" y="6362523"/>
                  <a:pt x="4537674" y="6358935"/>
                </a:cubicBezTo>
                <a:lnTo>
                  <a:pt x="4488624" y="6278453"/>
                </a:lnTo>
                <a:cubicBezTo>
                  <a:pt x="4486360" y="6274546"/>
                  <a:pt x="4486360" y="6270640"/>
                  <a:pt x="4489598" y="6267051"/>
                </a:cubicBezTo>
                <a:lnTo>
                  <a:pt x="4524437" y="6227635"/>
                </a:lnTo>
                <a:cubicBezTo>
                  <a:pt x="4527016" y="6224683"/>
                  <a:pt x="4529910" y="6223063"/>
                  <a:pt x="4534121" y="6223063"/>
                </a:cubicBezTo>
                <a:lnTo>
                  <a:pt x="4545410" y="6223063"/>
                </a:lnTo>
                <a:cubicBezTo>
                  <a:pt x="4547358" y="6223063"/>
                  <a:pt x="4548648" y="6221760"/>
                  <a:pt x="4548648" y="6219821"/>
                </a:cubicBezTo>
                <a:lnTo>
                  <a:pt x="4548648" y="6210705"/>
                </a:lnTo>
                <a:cubicBezTo>
                  <a:pt x="4548648" y="6208766"/>
                  <a:pt x="4547358" y="6207464"/>
                  <a:pt x="4545410" y="6207464"/>
                </a:cubicBezTo>
                <a:lnTo>
                  <a:pt x="4484440" y="6207464"/>
                </a:lnTo>
                <a:cubicBezTo>
                  <a:pt x="4482492" y="6207464"/>
                  <a:pt x="4481203" y="6208766"/>
                  <a:pt x="4481203" y="6210705"/>
                </a:cubicBezTo>
                <a:lnTo>
                  <a:pt x="4481203" y="6219821"/>
                </a:lnTo>
                <a:cubicBezTo>
                  <a:pt x="4481203" y="6221760"/>
                  <a:pt x="4482521" y="6223063"/>
                  <a:pt x="4484440" y="6223063"/>
                </a:cubicBezTo>
                <a:lnTo>
                  <a:pt x="4490887" y="6223063"/>
                </a:lnTo>
                <a:cubicBezTo>
                  <a:pt x="4497992" y="6223063"/>
                  <a:pt x="4500256" y="6227606"/>
                  <a:pt x="4495414" y="6233163"/>
                </a:cubicBezTo>
                <a:lnTo>
                  <a:pt x="4445733" y="6288235"/>
                </a:lnTo>
                <a:cubicBezTo>
                  <a:pt x="4440891" y="6293791"/>
                  <a:pt x="4435733" y="6291823"/>
                  <a:pt x="4435733" y="6284328"/>
                </a:cubicBezTo>
                <a:lnTo>
                  <a:pt x="4435733" y="6150395"/>
                </a:lnTo>
                <a:cubicBezTo>
                  <a:pt x="4435733" y="6144520"/>
                  <a:pt x="4431865" y="6141916"/>
                  <a:pt x="4426393" y="6143884"/>
                </a:cubicBezTo>
                <a:close/>
                <a:moveTo>
                  <a:pt x="3657568" y="6142610"/>
                </a:moveTo>
                <a:cubicBezTo>
                  <a:pt x="3623703" y="6146199"/>
                  <a:pt x="3596599" y="6171608"/>
                  <a:pt x="3596599" y="6205496"/>
                </a:cubicBezTo>
                <a:cubicBezTo>
                  <a:pt x="3596599" y="6291852"/>
                  <a:pt x="3717249" y="6256343"/>
                  <a:pt x="3717249" y="6320850"/>
                </a:cubicBezTo>
                <a:cubicBezTo>
                  <a:pt x="3717249" y="6349558"/>
                  <a:pt x="3695302" y="6366488"/>
                  <a:pt x="3671120" y="6366488"/>
                </a:cubicBezTo>
                <a:cubicBezTo>
                  <a:pt x="3641122" y="6366488"/>
                  <a:pt x="3621410" y="6342034"/>
                  <a:pt x="3613360" y="6315322"/>
                </a:cubicBezTo>
                <a:cubicBezTo>
                  <a:pt x="3611755" y="6310750"/>
                  <a:pt x="3609177" y="6308464"/>
                  <a:pt x="3604334" y="6308464"/>
                </a:cubicBezTo>
                <a:lnTo>
                  <a:pt x="3597229" y="6308464"/>
                </a:lnTo>
                <a:cubicBezTo>
                  <a:pt x="3592072" y="6308464"/>
                  <a:pt x="3589178" y="6311387"/>
                  <a:pt x="3589178" y="6316596"/>
                </a:cubicBezTo>
                <a:lnTo>
                  <a:pt x="3589178" y="6342989"/>
                </a:lnTo>
                <a:cubicBezTo>
                  <a:pt x="3589178" y="6346896"/>
                  <a:pt x="3590152" y="6350166"/>
                  <a:pt x="3593046" y="6353089"/>
                </a:cubicBezTo>
                <a:cubicBezTo>
                  <a:pt x="3611755" y="6372652"/>
                  <a:pt x="3638544" y="6380147"/>
                  <a:pt x="3668227" y="6380147"/>
                </a:cubicBezTo>
                <a:cubicBezTo>
                  <a:pt x="3713066" y="6380147"/>
                  <a:pt x="3746301" y="6348198"/>
                  <a:pt x="3746301" y="6312023"/>
                </a:cubicBezTo>
                <a:cubicBezTo>
                  <a:pt x="3746301" y="6218837"/>
                  <a:pt x="3624018" y="6254346"/>
                  <a:pt x="3624018" y="6193747"/>
                </a:cubicBezTo>
                <a:cubicBezTo>
                  <a:pt x="3624018" y="6175833"/>
                  <a:pt x="3637226" y="6157254"/>
                  <a:pt x="3658199" y="6153665"/>
                </a:cubicBezTo>
                <a:cubicBezTo>
                  <a:pt x="3663356" y="6152681"/>
                  <a:pt x="3665934" y="6150742"/>
                  <a:pt x="3665963" y="6147501"/>
                </a:cubicBezTo>
                <a:cubicBezTo>
                  <a:pt x="3665963" y="6144231"/>
                  <a:pt x="3663069" y="6142292"/>
                  <a:pt x="3657568" y="6142610"/>
                </a:cubicBezTo>
                <a:close/>
                <a:moveTo>
                  <a:pt x="0" y="0"/>
                </a:moveTo>
                <a:lnTo>
                  <a:pt x="6096000" y="0"/>
                </a:lnTo>
                <a:lnTo>
                  <a:pt x="6096000" y="6858000"/>
                </a:lnTo>
                <a:lnTo>
                  <a:pt x="0" y="6858000"/>
                </a:lnTo>
                <a:close/>
              </a:path>
            </a:pathLst>
          </a:custGeom>
          <a:solidFill>
            <a:schemeClr val="tx1">
              <a:lumMod val="10000"/>
              <a:lumOff val="90000"/>
            </a:schemeClr>
          </a:solidFill>
        </p:spPr>
        <p:txBody>
          <a:bodyPr wrap="square" lIns="108000" tIns="108000" rIns="108000">
            <a:noAutofit/>
          </a:bodyPr>
          <a:lstStyle>
            <a:lvl1pPr marL="0" indent="0">
              <a:buFontTx/>
              <a:buNone/>
              <a:defRPr sz="1200"/>
            </a:lvl1pPr>
          </a:lstStyle>
          <a:p>
            <a:pPr marL="0" marR="0" lvl="0" indent="0" algn="l" defTabSz="914400" rtl="0" eaLnBrk="1" fontAlgn="auto" latinLnBrk="0" hangingPunct="1">
              <a:lnSpc>
                <a:spcPct val="90000"/>
              </a:lnSpc>
              <a:spcBef>
                <a:spcPts val="800"/>
              </a:spcBef>
              <a:spcAft>
                <a:spcPts val="800"/>
              </a:spcAft>
              <a:buClrTx/>
              <a:buSzTx/>
              <a:buFontTx/>
              <a:buNone/>
              <a:tabLst/>
              <a:defRPr/>
            </a:pPr>
            <a:r>
              <a:rPr lang="sv-SE"/>
              <a:t>Använd bildbanken i menyfliksområdet: Startfliken &gt; Infoga bild eller klicka på ikonen för att lägga in en bild.</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a:xfrm>
            <a:off x="695326" y="692150"/>
            <a:ext cx="4679950" cy="757238"/>
          </a:xfrm>
        </p:spPr>
        <p:txBody>
          <a:bodyPr/>
          <a:lstStyle>
            <a:lvl1pPr>
              <a:defRPr>
                <a:solidFill>
                  <a:schemeClr val="tx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95326" y="1808163"/>
            <a:ext cx="4679950" cy="37449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2024-09-09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220352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vbild + Rubrik och innehåll">
    <p:spTree>
      <p:nvGrpSpPr>
        <p:cNvPr id="1" name=""/>
        <p:cNvGrpSpPr/>
        <p:nvPr/>
      </p:nvGrpSpPr>
      <p:grpSpPr>
        <a:xfrm>
          <a:off x="0" y="0"/>
          <a:ext cx="0" cy="0"/>
          <a:chOff x="0" y="0"/>
          <a:chExt cx="0" cy="0"/>
        </a:xfrm>
      </p:grpSpPr>
      <p:sp>
        <p:nvSpPr>
          <p:cNvPr id="12" name="Platshållare för bild 10">
            <a:extLst>
              <a:ext uri="{FF2B5EF4-FFF2-40B4-BE49-F238E27FC236}">
                <a16:creationId xmlns:a16="http://schemas.microsoft.com/office/drawing/2014/main" id="{4490104D-4ADB-CF42-90E4-B60926D1EF22}"/>
              </a:ext>
            </a:extLst>
          </p:cNvPr>
          <p:cNvSpPr>
            <a:spLocks noGrp="1"/>
          </p:cNvSpPr>
          <p:nvPr>
            <p:ph type="pic" sz="quarter" idx="13" hasCustomPrompt="1"/>
          </p:nvPr>
        </p:nvSpPr>
        <p:spPr>
          <a:xfrm>
            <a:off x="0" y="0"/>
            <a:ext cx="6096000" cy="6858000"/>
          </a:xfrm>
          <a:solidFill>
            <a:schemeClr val="tx1">
              <a:lumMod val="10000"/>
              <a:lumOff val="90000"/>
            </a:schemeClr>
          </a:solidFill>
        </p:spPr>
        <p:txBody>
          <a:bodyPr lIns="108000" tIns="108000" rIns="108000"/>
          <a:lstStyle>
            <a:lvl1pPr marL="0" indent="0">
              <a:buFontTx/>
              <a:buNone/>
              <a:defRPr sz="1200"/>
            </a:lvl1pPr>
          </a:lstStyle>
          <a:p>
            <a:pPr marL="0" marR="0" lvl="0" indent="0" algn="l" defTabSz="914400" rtl="0" eaLnBrk="1" fontAlgn="auto" latinLnBrk="0" hangingPunct="1">
              <a:lnSpc>
                <a:spcPct val="90000"/>
              </a:lnSpc>
              <a:spcBef>
                <a:spcPts val="800"/>
              </a:spcBef>
              <a:spcAft>
                <a:spcPts val="800"/>
              </a:spcAft>
              <a:buClrTx/>
              <a:buSzTx/>
              <a:buFontTx/>
              <a:buNone/>
              <a:tabLst/>
              <a:defRPr/>
            </a:pPr>
            <a:r>
              <a:rPr lang="sv-SE"/>
              <a:t>Använd bildbanken i menyfliksområdet: Startfliken &gt; Infoga bild eller klicka på ikonen för att lägga in en bild.</a:t>
            </a:r>
          </a:p>
        </p:txBody>
      </p:sp>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a:xfrm>
            <a:off x="6829427" y="692150"/>
            <a:ext cx="4679950" cy="757238"/>
          </a:xfrm>
        </p:spPr>
        <p:txBody>
          <a:bodyPr/>
          <a:lstStyle>
            <a:lvl1pPr>
              <a:defRPr>
                <a:solidFill>
                  <a:schemeClr val="tx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829427" y="1808163"/>
            <a:ext cx="4679950" cy="37449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2024-09-09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1" name="Freeform 5">
            <a:extLst>
              <a:ext uri="{FF2B5EF4-FFF2-40B4-BE49-F238E27FC236}">
                <a16:creationId xmlns:a16="http://schemas.microsoft.com/office/drawing/2014/main" id="{3CBCB8E4-860C-48CC-9C3F-2F6184735083}"/>
              </a:ext>
            </a:extLst>
          </p:cNvPr>
          <p:cNvSpPr>
            <a:spLocks noEditPoints="1"/>
          </p:cNvSpPr>
          <p:nvPr userDrawn="1"/>
        </p:nvSpPr>
        <p:spPr bwMode="auto">
          <a:xfrm>
            <a:off x="9686927" y="6143638"/>
            <a:ext cx="1949451" cy="236538"/>
          </a:xfrm>
          <a:custGeom>
            <a:avLst/>
            <a:gdLst>
              <a:gd name="T0" fmla="*/ 8343 w 9080"/>
              <a:gd name="T1" fmla="*/ 1024 h 1097"/>
              <a:gd name="T2" fmla="*/ 8479 w 9080"/>
              <a:gd name="T3" fmla="*/ 293 h 1097"/>
              <a:gd name="T4" fmla="*/ 9029 w 9080"/>
              <a:gd name="T5" fmla="*/ 1024 h 1097"/>
              <a:gd name="T6" fmla="*/ 8759 w 9080"/>
              <a:gd name="T7" fmla="*/ 1039 h 1097"/>
              <a:gd name="T8" fmla="*/ 8523 w 9080"/>
              <a:gd name="T9" fmla="*/ 511 h 1097"/>
              <a:gd name="T10" fmla="*/ 7702 w 9080"/>
              <a:gd name="T11" fmla="*/ 560 h 1097"/>
              <a:gd name="T12" fmla="*/ 8197 w 9080"/>
              <a:gd name="T13" fmla="*/ 933 h 1097"/>
              <a:gd name="T14" fmla="*/ 7729 w 9080"/>
              <a:gd name="T15" fmla="*/ 675 h 1097"/>
              <a:gd name="T16" fmla="*/ 7520 w 9080"/>
              <a:gd name="T17" fmla="*/ 1026 h 1097"/>
              <a:gd name="T18" fmla="*/ 6862 w 9080"/>
              <a:gd name="T19" fmla="*/ 924 h 1097"/>
              <a:gd name="T20" fmla="*/ 6720 w 9080"/>
              <a:gd name="T21" fmla="*/ 410 h 1097"/>
              <a:gd name="T22" fmla="*/ 6820 w 9080"/>
              <a:gd name="T23" fmla="*/ 101 h 1097"/>
              <a:gd name="T24" fmla="*/ 7242 w 9080"/>
              <a:gd name="T25" fmla="*/ 101 h 1097"/>
              <a:gd name="T26" fmla="*/ 7502 w 9080"/>
              <a:gd name="T27" fmla="*/ 358 h 1097"/>
              <a:gd name="T28" fmla="*/ 7529 w 9080"/>
              <a:gd name="T29" fmla="*/ 979 h 1097"/>
              <a:gd name="T30" fmla="*/ 6346 w 9080"/>
              <a:gd name="T31" fmla="*/ 733 h 1097"/>
              <a:gd name="T32" fmla="*/ 6179 w 9080"/>
              <a:gd name="T33" fmla="*/ 469 h 1097"/>
              <a:gd name="T34" fmla="*/ 5924 w 9080"/>
              <a:gd name="T35" fmla="*/ 906 h 1097"/>
              <a:gd name="T36" fmla="*/ 6489 w 9080"/>
              <a:gd name="T37" fmla="*/ 493 h 1097"/>
              <a:gd name="T38" fmla="*/ 6362 w 9080"/>
              <a:gd name="T39" fmla="*/ 996 h 1097"/>
              <a:gd name="T40" fmla="*/ 5040 w 9080"/>
              <a:gd name="T41" fmla="*/ 30 h 1097"/>
              <a:gd name="T42" fmla="*/ 5349 w 9080"/>
              <a:gd name="T43" fmla="*/ 134 h 1097"/>
              <a:gd name="T44" fmla="*/ 5726 w 9080"/>
              <a:gd name="T45" fmla="*/ 30 h 1097"/>
              <a:gd name="T46" fmla="*/ 5966 w 9080"/>
              <a:gd name="T47" fmla="*/ 121 h 1097"/>
              <a:gd name="T48" fmla="*/ 4528 w 9080"/>
              <a:gd name="T49" fmla="*/ 316 h 1097"/>
              <a:gd name="T50" fmla="*/ 4798 w 9080"/>
              <a:gd name="T51" fmla="*/ 301 h 1097"/>
              <a:gd name="T52" fmla="*/ 4760 w 9080"/>
              <a:gd name="T53" fmla="*/ 874 h 1097"/>
              <a:gd name="T54" fmla="*/ 4618 w 9080"/>
              <a:gd name="T55" fmla="*/ 410 h 1097"/>
              <a:gd name="T56" fmla="*/ 3700 w 9080"/>
              <a:gd name="T57" fmla="*/ 85 h 1097"/>
              <a:gd name="T58" fmla="*/ 4196 w 9080"/>
              <a:gd name="T59" fmla="*/ 373 h 1097"/>
              <a:gd name="T60" fmla="*/ 4465 w 9080"/>
              <a:gd name="T61" fmla="*/ 358 h 1097"/>
              <a:gd name="T62" fmla="*/ 4459 w 9080"/>
              <a:gd name="T63" fmla="*/ 1024 h 1097"/>
              <a:gd name="T64" fmla="*/ 4170 w 9080"/>
              <a:gd name="T65" fmla="*/ 1039 h 1097"/>
              <a:gd name="T66" fmla="*/ 3939 w 9080"/>
              <a:gd name="T67" fmla="*/ 852 h 1097"/>
              <a:gd name="T68" fmla="*/ 3721 w 9080"/>
              <a:gd name="T69" fmla="*/ 1081 h 1097"/>
              <a:gd name="T70" fmla="*/ 3773 w 9080"/>
              <a:gd name="T71" fmla="*/ 146 h 1097"/>
              <a:gd name="T72" fmla="*/ 3097 w 9080"/>
              <a:gd name="T73" fmla="*/ 873 h 1097"/>
              <a:gd name="T74" fmla="*/ 3379 w 9080"/>
              <a:gd name="T75" fmla="*/ 286 h 1097"/>
              <a:gd name="T76" fmla="*/ 3349 w 9080"/>
              <a:gd name="T77" fmla="*/ 349 h 1097"/>
              <a:gd name="T78" fmla="*/ 2252 w 9080"/>
              <a:gd name="T79" fmla="*/ 1024 h 1097"/>
              <a:gd name="T80" fmla="*/ 2243 w 9080"/>
              <a:gd name="T81" fmla="*/ 355 h 1097"/>
              <a:gd name="T82" fmla="*/ 2938 w 9080"/>
              <a:gd name="T83" fmla="*/ 987 h 1097"/>
              <a:gd name="T84" fmla="*/ 2705 w 9080"/>
              <a:gd name="T85" fmla="*/ 1066 h 1097"/>
              <a:gd name="T86" fmla="*/ 2489 w 9080"/>
              <a:gd name="T87" fmla="*/ 464 h 1097"/>
              <a:gd name="T88" fmla="*/ 2543 w 9080"/>
              <a:gd name="T89" fmla="*/ 1081 h 1097"/>
              <a:gd name="T90" fmla="*/ 1648 w 9080"/>
              <a:gd name="T91" fmla="*/ 560 h 1097"/>
              <a:gd name="T92" fmla="*/ 2142 w 9080"/>
              <a:gd name="T93" fmla="*/ 675 h 1097"/>
              <a:gd name="T94" fmla="*/ 1513 w 9080"/>
              <a:gd name="T95" fmla="*/ 316 h 1097"/>
              <a:gd name="T96" fmla="*/ 1129 w 9080"/>
              <a:gd name="T97" fmla="*/ 1087 h 1097"/>
              <a:gd name="T98" fmla="*/ 684 w 9080"/>
              <a:gd name="T99" fmla="*/ 316 h 1097"/>
              <a:gd name="T100" fmla="*/ 960 w 9080"/>
              <a:gd name="T101" fmla="*/ 401 h 1097"/>
              <a:gd name="T102" fmla="*/ 1222 w 9080"/>
              <a:gd name="T103" fmla="*/ 316 h 1097"/>
              <a:gd name="T104" fmla="*/ 624 w 9080"/>
              <a:gd name="T105" fmla="*/ 172 h 1097"/>
              <a:gd name="T106" fmla="*/ 162 w 9080"/>
              <a:gd name="T107" fmla="*/ 238 h 1097"/>
              <a:gd name="T108" fmla="*/ 70 w 9080"/>
              <a:gd name="T109" fmla="*/ 766 h 1097"/>
              <a:gd name="T110" fmla="*/ 321 w 9080"/>
              <a:gd name="T111" fmla="*/ 53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080" h="1097">
                <a:moveTo>
                  <a:pt x="8597" y="1081"/>
                </a:moveTo>
                <a:lnTo>
                  <a:pt x="8597" y="1081"/>
                </a:lnTo>
                <a:lnTo>
                  <a:pt x="8305" y="1081"/>
                </a:lnTo>
                <a:cubicBezTo>
                  <a:pt x="8296" y="1081"/>
                  <a:pt x="8290" y="1075"/>
                  <a:pt x="8290" y="1066"/>
                </a:cubicBezTo>
                <a:lnTo>
                  <a:pt x="8290" y="1039"/>
                </a:lnTo>
                <a:cubicBezTo>
                  <a:pt x="8290" y="1030"/>
                  <a:pt x="8296" y="1024"/>
                  <a:pt x="8305" y="1024"/>
                </a:cubicBezTo>
                <a:lnTo>
                  <a:pt x="8343" y="1024"/>
                </a:lnTo>
                <a:cubicBezTo>
                  <a:pt x="8367" y="1024"/>
                  <a:pt x="8380" y="1011"/>
                  <a:pt x="8380" y="987"/>
                </a:cubicBezTo>
                <a:lnTo>
                  <a:pt x="8380" y="476"/>
                </a:lnTo>
                <a:cubicBezTo>
                  <a:pt x="8380" y="457"/>
                  <a:pt x="8373" y="442"/>
                  <a:pt x="8356" y="431"/>
                </a:cubicBezTo>
                <a:lnTo>
                  <a:pt x="8293" y="388"/>
                </a:lnTo>
                <a:cubicBezTo>
                  <a:pt x="8287" y="383"/>
                  <a:pt x="8284" y="377"/>
                  <a:pt x="8284" y="370"/>
                </a:cubicBezTo>
                <a:cubicBezTo>
                  <a:pt x="8284" y="364"/>
                  <a:pt x="8289" y="358"/>
                  <a:pt x="8296" y="355"/>
                </a:cubicBezTo>
                <a:lnTo>
                  <a:pt x="8479" y="293"/>
                </a:lnTo>
                <a:cubicBezTo>
                  <a:pt x="8505" y="284"/>
                  <a:pt x="8523" y="296"/>
                  <a:pt x="8523" y="323"/>
                </a:cubicBezTo>
                <a:lnTo>
                  <a:pt x="8523" y="350"/>
                </a:lnTo>
                <a:cubicBezTo>
                  <a:pt x="8523" y="383"/>
                  <a:pt x="8541" y="389"/>
                  <a:pt x="8565" y="367"/>
                </a:cubicBezTo>
                <a:cubicBezTo>
                  <a:pt x="8615" y="320"/>
                  <a:pt x="8687" y="284"/>
                  <a:pt x="8769" y="284"/>
                </a:cubicBezTo>
                <a:cubicBezTo>
                  <a:pt x="8925" y="284"/>
                  <a:pt x="8991" y="410"/>
                  <a:pt x="8991" y="553"/>
                </a:cubicBezTo>
                <a:lnTo>
                  <a:pt x="8991" y="987"/>
                </a:lnTo>
                <a:cubicBezTo>
                  <a:pt x="8991" y="1011"/>
                  <a:pt x="9005" y="1024"/>
                  <a:pt x="9029" y="1024"/>
                </a:cubicBezTo>
                <a:lnTo>
                  <a:pt x="9065" y="1024"/>
                </a:lnTo>
                <a:cubicBezTo>
                  <a:pt x="9074" y="1024"/>
                  <a:pt x="9080" y="1030"/>
                  <a:pt x="9080" y="1039"/>
                </a:cubicBezTo>
                <a:lnTo>
                  <a:pt x="9080" y="1066"/>
                </a:lnTo>
                <a:cubicBezTo>
                  <a:pt x="9080" y="1075"/>
                  <a:pt x="9074" y="1081"/>
                  <a:pt x="9065" y="1081"/>
                </a:cubicBezTo>
                <a:lnTo>
                  <a:pt x="8774" y="1081"/>
                </a:lnTo>
                <a:cubicBezTo>
                  <a:pt x="8765" y="1081"/>
                  <a:pt x="8759" y="1075"/>
                  <a:pt x="8759" y="1066"/>
                </a:cubicBezTo>
                <a:lnTo>
                  <a:pt x="8759" y="1039"/>
                </a:lnTo>
                <a:cubicBezTo>
                  <a:pt x="8759" y="1030"/>
                  <a:pt x="8765" y="1024"/>
                  <a:pt x="8774" y="1024"/>
                </a:cubicBezTo>
                <a:lnTo>
                  <a:pt x="8811" y="1024"/>
                </a:lnTo>
                <a:cubicBezTo>
                  <a:pt x="8835" y="1024"/>
                  <a:pt x="8849" y="1011"/>
                  <a:pt x="8849" y="987"/>
                </a:cubicBezTo>
                <a:lnTo>
                  <a:pt x="8849" y="566"/>
                </a:lnTo>
                <a:cubicBezTo>
                  <a:pt x="8849" y="454"/>
                  <a:pt x="8801" y="389"/>
                  <a:pt x="8702" y="389"/>
                </a:cubicBezTo>
                <a:cubicBezTo>
                  <a:pt x="8636" y="389"/>
                  <a:pt x="8585" y="425"/>
                  <a:pt x="8543" y="464"/>
                </a:cubicBezTo>
                <a:cubicBezTo>
                  <a:pt x="8527" y="478"/>
                  <a:pt x="8523" y="493"/>
                  <a:pt x="8523" y="511"/>
                </a:cubicBezTo>
                <a:lnTo>
                  <a:pt x="8523" y="987"/>
                </a:lnTo>
                <a:cubicBezTo>
                  <a:pt x="8523" y="1011"/>
                  <a:pt x="8536" y="1024"/>
                  <a:pt x="8560" y="1024"/>
                </a:cubicBezTo>
                <a:lnTo>
                  <a:pt x="8597" y="1024"/>
                </a:lnTo>
                <a:cubicBezTo>
                  <a:pt x="8606" y="1024"/>
                  <a:pt x="8612" y="1030"/>
                  <a:pt x="8612" y="1039"/>
                </a:cubicBezTo>
                <a:lnTo>
                  <a:pt x="8612" y="1066"/>
                </a:lnTo>
                <a:cubicBezTo>
                  <a:pt x="8612" y="1075"/>
                  <a:pt x="8606" y="1081"/>
                  <a:pt x="8597" y="1081"/>
                </a:cubicBezTo>
                <a:close/>
                <a:moveTo>
                  <a:pt x="7702" y="560"/>
                </a:moveTo>
                <a:lnTo>
                  <a:pt x="7702" y="560"/>
                </a:lnTo>
                <a:cubicBezTo>
                  <a:pt x="7696" y="588"/>
                  <a:pt x="7711" y="603"/>
                  <a:pt x="7736" y="603"/>
                </a:cubicBezTo>
                <a:lnTo>
                  <a:pt x="8049" y="603"/>
                </a:lnTo>
                <a:cubicBezTo>
                  <a:pt x="8073" y="603"/>
                  <a:pt x="8088" y="588"/>
                  <a:pt x="8086" y="560"/>
                </a:cubicBezTo>
                <a:cubicBezTo>
                  <a:pt x="8080" y="440"/>
                  <a:pt x="8031" y="349"/>
                  <a:pt x="7912" y="349"/>
                </a:cubicBezTo>
                <a:cubicBezTo>
                  <a:pt x="7810" y="349"/>
                  <a:pt x="7730" y="434"/>
                  <a:pt x="7702" y="560"/>
                </a:cubicBezTo>
                <a:close/>
                <a:moveTo>
                  <a:pt x="8197" y="933"/>
                </a:moveTo>
                <a:lnTo>
                  <a:pt x="8197" y="933"/>
                </a:lnTo>
                <a:cubicBezTo>
                  <a:pt x="8137" y="1030"/>
                  <a:pt x="8047" y="1097"/>
                  <a:pt x="7909" y="1097"/>
                </a:cubicBezTo>
                <a:cubicBezTo>
                  <a:pt x="7708" y="1097"/>
                  <a:pt x="7535" y="949"/>
                  <a:pt x="7535" y="703"/>
                </a:cubicBezTo>
                <a:cubicBezTo>
                  <a:pt x="7535" y="449"/>
                  <a:pt x="7718" y="286"/>
                  <a:pt x="7918" y="286"/>
                </a:cubicBezTo>
                <a:cubicBezTo>
                  <a:pt x="8124" y="286"/>
                  <a:pt x="8220" y="433"/>
                  <a:pt x="8232" y="636"/>
                </a:cubicBezTo>
                <a:cubicBezTo>
                  <a:pt x="8233" y="661"/>
                  <a:pt x="8220" y="675"/>
                  <a:pt x="8196" y="675"/>
                </a:cubicBezTo>
                <a:lnTo>
                  <a:pt x="7729" y="675"/>
                </a:lnTo>
                <a:cubicBezTo>
                  <a:pt x="7705" y="675"/>
                  <a:pt x="7688" y="688"/>
                  <a:pt x="7691" y="714"/>
                </a:cubicBezTo>
                <a:cubicBezTo>
                  <a:pt x="7709" y="865"/>
                  <a:pt x="7793" y="981"/>
                  <a:pt x="7927" y="981"/>
                </a:cubicBezTo>
                <a:cubicBezTo>
                  <a:pt x="8014" y="981"/>
                  <a:pt x="8089" y="958"/>
                  <a:pt x="8155" y="898"/>
                </a:cubicBezTo>
                <a:cubicBezTo>
                  <a:pt x="8173" y="882"/>
                  <a:pt x="8187" y="879"/>
                  <a:pt x="8197" y="888"/>
                </a:cubicBezTo>
                <a:cubicBezTo>
                  <a:pt x="8209" y="898"/>
                  <a:pt x="8209" y="913"/>
                  <a:pt x="8197" y="933"/>
                </a:cubicBezTo>
                <a:close/>
                <a:moveTo>
                  <a:pt x="7520" y="1026"/>
                </a:moveTo>
                <a:lnTo>
                  <a:pt x="7520" y="1026"/>
                </a:lnTo>
                <a:cubicBezTo>
                  <a:pt x="7469" y="1077"/>
                  <a:pt x="7407" y="1097"/>
                  <a:pt x="7332" y="1097"/>
                </a:cubicBezTo>
                <a:cubicBezTo>
                  <a:pt x="7205" y="1097"/>
                  <a:pt x="7140" y="1006"/>
                  <a:pt x="7140" y="889"/>
                </a:cubicBezTo>
                <a:lnTo>
                  <a:pt x="7140" y="410"/>
                </a:lnTo>
                <a:cubicBezTo>
                  <a:pt x="7140" y="386"/>
                  <a:pt x="7127" y="373"/>
                  <a:pt x="7103" y="373"/>
                </a:cubicBezTo>
                <a:lnTo>
                  <a:pt x="6900" y="373"/>
                </a:lnTo>
                <a:cubicBezTo>
                  <a:pt x="6876" y="373"/>
                  <a:pt x="6862" y="386"/>
                  <a:pt x="6862" y="410"/>
                </a:cubicBezTo>
                <a:lnTo>
                  <a:pt x="6862" y="924"/>
                </a:lnTo>
                <a:cubicBezTo>
                  <a:pt x="6862" y="982"/>
                  <a:pt x="6898" y="1006"/>
                  <a:pt x="6948" y="1006"/>
                </a:cubicBezTo>
                <a:cubicBezTo>
                  <a:pt x="6968" y="1006"/>
                  <a:pt x="6989" y="999"/>
                  <a:pt x="7010" y="990"/>
                </a:cubicBezTo>
                <a:cubicBezTo>
                  <a:pt x="7031" y="981"/>
                  <a:pt x="7047" y="979"/>
                  <a:pt x="7058" y="993"/>
                </a:cubicBezTo>
                <a:cubicBezTo>
                  <a:pt x="7068" y="1006"/>
                  <a:pt x="7067" y="1023"/>
                  <a:pt x="7049" y="1038"/>
                </a:cubicBezTo>
                <a:cubicBezTo>
                  <a:pt x="7008" y="1071"/>
                  <a:pt x="6956" y="1097"/>
                  <a:pt x="6895" y="1097"/>
                </a:cubicBezTo>
                <a:cubicBezTo>
                  <a:pt x="6804" y="1097"/>
                  <a:pt x="6720" y="1029"/>
                  <a:pt x="6720" y="931"/>
                </a:cubicBezTo>
                <a:lnTo>
                  <a:pt x="6720" y="410"/>
                </a:lnTo>
                <a:cubicBezTo>
                  <a:pt x="6720" y="386"/>
                  <a:pt x="6706" y="373"/>
                  <a:pt x="6682" y="373"/>
                </a:cubicBezTo>
                <a:lnTo>
                  <a:pt x="6645" y="373"/>
                </a:lnTo>
                <a:cubicBezTo>
                  <a:pt x="6636" y="373"/>
                  <a:pt x="6630" y="367"/>
                  <a:pt x="6630" y="358"/>
                </a:cubicBezTo>
                <a:lnTo>
                  <a:pt x="6630" y="316"/>
                </a:lnTo>
                <a:cubicBezTo>
                  <a:pt x="6630" y="307"/>
                  <a:pt x="6634" y="302"/>
                  <a:pt x="6645" y="301"/>
                </a:cubicBezTo>
                <a:cubicBezTo>
                  <a:pt x="6729" y="289"/>
                  <a:pt x="6763" y="221"/>
                  <a:pt x="6780" y="136"/>
                </a:cubicBezTo>
                <a:cubicBezTo>
                  <a:pt x="6784" y="113"/>
                  <a:pt x="6798" y="101"/>
                  <a:pt x="6820" y="101"/>
                </a:cubicBezTo>
                <a:lnTo>
                  <a:pt x="6825" y="101"/>
                </a:lnTo>
                <a:cubicBezTo>
                  <a:pt x="6849" y="101"/>
                  <a:pt x="6862" y="115"/>
                  <a:pt x="6862" y="139"/>
                </a:cubicBezTo>
                <a:lnTo>
                  <a:pt x="6862" y="263"/>
                </a:lnTo>
                <a:cubicBezTo>
                  <a:pt x="6862" y="287"/>
                  <a:pt x="6876" y="301"/>
                  <a:pt x="6900" y="301"/>
                </a:cubicBezTo>
                <a:lnTo>
                  <a:pt x="7005" y="301"/>
                </a:lnTo>
                <a:cubicBezTo>
                  <a:pt x="7155" y="301"/>
                  <a:pt x="7188" y="236"/>
                  <a:pt x="7202" y="136"/>
                </a:cubicBezTo>
                <a:cubicBezTo>
                  <a:pt x="7205" y="113"/>
                  <a:pt x="7220" y="101"/>
                  <a:pt x="7242" y="101"/>
                </a:cubicBezTo>
                <a:lnTo>
                  <a:pt x="7245" y="101"/>
                </a:lnTo>
                <a:cubicBezTo>
                  <a:pt x="7269" y="101"/>
                  <a:pt x="7283" y="115"/>
                  <a:pt x="7283" y="139"/>
                </a:cubicBezTo>
                <a:lnTo>
                  <a:pt x="7283" y="263"/>
                </a:lnTo>
                <a:cubicBezTo>
                  <a:pt x="7283" y="287"/>
                  <a:pt x="7296" y="301"/>
                  <a:pt x="7320" y="301"/>
                </a:cubicBezTo>
                <a:lnTo>
                  <a:pt x="7487" y="301"/>
                </a:lnTo>
                <a:cubicBezTo>
                  <a:pt x="7496" y="301"/>
                  <a:pt x="7502" y="307"/>
                  <a:pt x="7502" y="316"/>
                </a:cubicBezTo>
                <a:lnTo>
                  <a:pt x="7502" y="358"/>
                </a:lnTo>
                <a:cubicBezTo>
                  <a:pt x="7502" y="367"/>
                  <a:pt x="7496" y="373"/>
                  <a:pt x="7487" y="373"/>
                </a:cubicBezTo>
                <a:lnTo>
                  <a:pt x="7320" y="373"/>
                </a:lnTo>
                <a:cubicBezTo>
                  <a:pt x="7296" y="373"/>
                  <a:pt x="7283" y="386"/>
                  <a:pt x="7283" y="410"/>
                </a:cubicBezTo>
                <a:lnTo>
                  <a:pt x="7283" y="874"/>
                </a:lnTo>
                <a:cubicBezTo>
                  <a:pt x="7283" y="969"/>
                  <a:pt x="7338" y="1005"/>
                  <a:pt x="7389" y="1005"/>
                </a:cubicBezTo>
                <a:cubicBezTo>
                  <a:pt x="7431" y="1005"/>
                  <a:pt x="7455" y="999"/>
                  <a:pt x="7482" y="981"/>
                </a:cubicBezTo>
                <a:cubicBezTo>
                  <a:pt x="7504" y="967"/>
                  <a:pt x="7520" y="966"/>
                  <a:pt x="7529" y="979"/>
                </a:cubicBezTo>
                <a:cubicBezTo>
                  <a:pt x="7538" y="993"/>
                  <a:pt x="7537" y="1009"/>
                  <a:pt x="7520" y="1026"/>
                </a:cubicBezTo>
                <a:close/>
                <a:moveTo>
                  <a:pt x="6302" y="702"/>
                </a:moveTo>
                <a:lnTo>
                  <a:pt x="6302" y="702"/>
                </a:lnTo>
                <a:cubicBezTo>
                  <a:pt x="6158" y="742"/>
                  <a:pt x="6077" y="799"/>
                  <a:pt x="6077" y="894"/>
                </a:cubicBezTo>
                <a:cubicBezTo>
                  <a:pt x="6077" y="960"/>
                  <a:pt x="6119" y="1000"/>
                  <a:pt x="6179" y="1000"/>
                </a:cubicBezTo>
                <a:cubicBezTo>
                  <a:pt x="6253" y="1000"/>
                  <a:pt x="6346" y="918"/>
                  <a:pt x="6346" y="799"/>
                </a:cubicBezTo>
                <a:lnTo>
                  <a:pt x="6346" y="733"/>
                </a:lnTo>
                <a:cubicBezTo>
                  <a:pt x="6346" y="706"/>
                  <a:pt x="6329" y="694"/>
                  <a:pt x="6302" y="702"/>
                </a:cubicBezTo>
                <a:close/>
                <a:moveTo>
                  <a:pt x="6146" y="322"/>
                </a:moveTo>
                <a:lnTo>
                  <a:pt x="6146" y="322"/>
                </a:lnTo>
                <a:cubicBezTo>
                  <a:pt x="6146" y="308"/>
                  <a:pt x="6136" y="301"/>
                  <a:pt x="6124" y="301"/>
                </a:cubicBezTo>
                <a:cubicBezTo>
                  <a:pt x="6067" y="301"/>
                  <a:pt x="5986" y="368"/>
                  <a:pt x="5986" y="457"/>
                </a:cubicBezTo>
                <a:cubicBezTo>
                  <a:pt x="5986" y="512"/>
                  <a:pt x="6026" y="562"/>
                  <a:pt x="6086" y="562"/>
                </a:cubicBezTo>
                <a:cubicBezTo>
                  <a:pt x="6143" y="562"/>
                  <a:pt x="6179" y="526"/>
                  <a:pt x="6179" y="469"/>
                </a:cubicBezTo>
                <a:cubicBezTo>
                  <a:pt x="6179" y="410"/>
                  <a:pt x="6131" y="398"/>
                  <a:pt x="6131" y="362"/>
                </a:cubicBezTo>
                <a:cubicBezTo>
                  <a:pt x="6131" y="343"/>
                  <a:pt x="6146" y="332"/>
                  <a:pt x="6146" y="322"/>
                </a:cubicBezTo>
                <a:close/>
                <a:moveTo>
                  <a:pt x="6362" y="996"/>
                </a:moveTo>
                <a:lnTo>
                  <a:pt x="6362" y="996"/>
                </a:lnTo>
                <a:cubicBezTo>
                  <a:pt x="6353" y="972"/>
                  <a:pt x="6344" y="970"/>
                  <a:pt x="6328" y="988"/>
                </a:cubicBezTo>
                <a:cubicBezTo>
                  <a:pt x="6274" y="1047"/>
                  <a:pt x="6209" y="1097"/>
                  <a:pt x="6127" y="1097"/>
                </a:cubicBezTo>
                <a:cubicBezTo>
                  <a:pt x="6019" y="1097"/>
                  <a:pt x="5924" y="1030"/>
                  <a:pt x="5924" y="906"/>
                </a:cubicBezTo>
                <a:cubicBezTo>
                  <a:pt x="5924" y="756"/>
                  <a:pt x="6064" y="678"/>
                  <a:pt x="6313" y="628"/>
                </a:cubicBezTo>
                <a:cubicBezTo>
                  <a:pt x="6335" y="624"/>
                  <a:pt x="6346" y="610"/>
                  <a:pt x="6346" y="588"/>
                </a:cubicBezTo>
                <a:lnTo>
                  <a:pt x="6346" y="497"/>
                </a:lnTo>
                <a:cubicBezTo>
                  <a:pt x="6346" y="434"/>
                  <a:pt x="6322" y="361"/>
                  <a:pt x="6274" y="337"/>
                </a:cubicBezTo>
                <a:cubicBezTo>
                  <a:pt x="6253" y="326"/>
                  <a:pt x="6241" y="322"/>
                  <a:pt x="6241" y="307"/>
                </a:cubicBezTo>
                <a:cubicBezTo>
                  <a:pt x="6241" y="293"/>
                  <a:pt x="6254" y="284"/>
                  <a:pt x="6280" y="286"/>
                </a:cubicBezTo>
                <a:cubicBezTo>
                  <a:pt x="6405" y="293"/>
                  <a:pt x="6489" y="364"/>
                  <a:pt x="6489" y="493"/>
                </a:cubicBezTo>
                <a:lnTo>
                  <a:pt x="6489" y="924"/>
                </a:lnTo>
                <a:cubicBezTo>
                  <a:pt x="6489" y="982"/>
                  <a:pt x="6510" y="1006"/>
                  <a:pt x="6544" y="1006"/>
                </a:cubicBezTo>
                <a:cubicBezTo>
                  <a:pt x="6562" y="1006"/>
                  <a:pt x="6577" y="1000"/>
                  <a:pt x="6591" y="993"/>
                </a:cubicBezTo>
                <a:cubicBezTo>
                  <a:pt x="6612" y="981"/>
                  <a:pt x="6628" y="979"/>
                  <a:pt x="6639" y="993"/>
                </a:cubicBezTo>
                <a:cubicBezTo>
                  <a:pt x="6649" y="1006"/>
                  <a:pt x="6649" y="1024"/>
                  <a:pt x="6630" y="1041"/>
                </a:cubicBezTo>
                <a:cubicBezTo>
                  <a:pt x="6592" y="1072"/>
                  <a:pt x="6553" y="1097"/>
                  <a:pt x="6507" y="1097"/>
                </a:cubicBezTo>
                <a:cubicBezTo>
                  <a:pt x="6432" y="1097"/>
                  <a:pt x="6384" y="1051"/>
                  <a:pt x="6362" y="996"/>
                </a:cubicBezTo>
                <a:close/>
                <a:moveTo>
                  <a:pt x="5531" y="1077"/>
                </a:moveTo>
                <a:lnTo>
                  <a:pt x="5531" y="1077"/>
                </a:lnTo>
                <a:lnTo>
                  <a:pt x="5163" y="121"/>
                </a:lnTo>
                <a:cubicBezTo>
                  <a:pt x="5155" y="100"/>
                  <a:pt x="5140" y="91"/>
                  <a:pt x="5119" y="91"/>
                </a:cubicBezTo>
                <a:lnTo>
                  <a:pt x="5055" y="91"/>
                </a:lnTo>
                <a:cubicBezTo>
                  <a:pt x="5046" y="91"/>
                  <a:pt x="5040" y="85"/>
                  <a:pt x="5040" y="76"/>
                </a:cubicBezTo>
                <a:lnTo>
                  <a:pt x="5040" y="30"/>
                </a:lnTo>
                <a:cubicBezTo>
                  <a:pt x="5040" y="21"/>
                  <a:pt x="5046" y="15"/>
                  <a:pt x="5055" y="15"/>
                </a:cubicBezTo>
                <a:lnTo>
                  <a:pt x="5438" y="15"/>
                </a:lnTo>
                <a:cubicBezTo>
                  <a:pt x="5447" y="15"/>
                  <a:pt x="5453" y="21"/>
                  <a:pt x="5453" y="30"/>
                </a:cubicBezTo>
                <a:lnTo>
                  <a:pt x="5453" y="76"/>
                </a:lnTo>
                <a:cubicBezTo>
                  <a:pt x="5453" y="85"/>
                  <a:pt x="5447" y="91"/>
                  <a:pt x="5438" y="91"/>
                </a:cubicBezTo>
                <a:lnTo>
                  <a:pt x="5379" y="91"/>
                </a:lnTo>
                <a:cubicBezTo>
                  <a:pt x="5352" y="91"/>
                  <a:pt x="5340" y="109"/>
                  <a:pt x="5349" y="134"/>
                </a:cubicBezTo>
                <a:lnTo>
                  <a:pt x="5574" y="765"/>
                </a:lnTo>
                <a:cubicBezTo>
                  <a:pt x="5586" y="798"/>
                  <a:pt x="5612" y="798"/>
                  <a:pt x="5624" y="765"/>
                </a:cubicBezTo>
                <a:lnTo>
                  <a:pt x="5847" y="134"/>
                </a:lnTo>
                <a:cubicBezTo>
                  <a:pt x="5856" y="107"/>
                  <a:pt x="5844" y="91"/>
                  <a:pt x="5817" y="91"/>
                </a:cubicBezTo>
                <a:lnTo>
                  <a:pt x="5741" y="91"/>
                </a:lnTo>
                <a:cubicBezTo>
                  <a:pt x="5732" y="91"/>
                  <a:pt x="5726" y="85"/>
                  <a:pt x="5726" y="76"/>
                </a:cubicBezTo>
                <a:lnTo>
                  <a:pt x="5726" y="30"/>
                </a:lnTo>
                <a:cubicBezTo>
                  <a:pt x="5726" y="21"/>
                  <a:pt x="5732" y="15"/>
                  <a:pt x="5741" y="15"/>
                </a:cubicBezTo>
                <a:lnTo>
                  <a:pt x="6071" y="15"/>
                </a:lnTo>
                <a:cubicBezTo>
                  <a:pt x="6080" y="15"/>
                  <a:pt x="6086" y="21"/>
                  <a:pt x="6086" y="30"/>
                </a:cubicBezTo>
                <a:lnTo>
                  <a:pt x="6086" y="76"/>
                </a:lnTo>
                <a:cubicBezTo>
                  <a:pt x="6086" y="85"/>
                  <a:pt x="6080" y="91"/>
                  <a:pt x="6071" y="91"/>
                </a:cubicBezTo>
                <a:lnTo>
                  <a:pt x="6010" y="91"/>
                </a:lnTo>
                <a:cubicBezTo>
                  <a:pt x="5989" y="91"/>
                  <a:pt x="5974" y="101"/>
                  <a:pt x="5966" y="121"/>
                </a:cubicBezTo>
                <a:lnTo>
                  <a:pt x="5603" y="1077"/>
                </a:lnTo>
                <a:cubicBezTo>
                  <a:pt x="5600" y="1086"/>
                  <a:pt x="5594" y="1089"/>
                  <a:pt x="5586" y="1089"/>
                </a:cubicBezTo>
                <a:lnTo>
                  <a:pt x="5547" y="1089"/>
                </a:lnTo>
                <a:cubicBezTo>
                  <a:pt x="5540" y="1089"/>
                  <a:pt x="5534" y="1086"/>
                  <a:pt x="5531" y="1077"/>
                </a:cubicBezTo>
                <a:close/>
                <a:moveTo>
                  <a:pt x="4528" y="358"/>
                </a:moveTo>
                <a:lnTo>
                  <a:pt x="4528" y="358"/>
                </a:lnTo>
                <a:lnTo>
                  <a:pt x="4528" y="316"/>
                </a:lnTo>
                <a:cubicBezTo>
                  <a:pt x="4528" y="307"/>
                  <a:pt x="4532" y="302"/>
                  <a:pt x="4543" y="301"/>
                </a:cubicBezTo>
                <a:cubicBezTo>
                  <a:pt x="4627" y="289"/>
                  <a:pt x="4661" y="221"/>
                  <a:pt x="4678" y="136"/>
                </a:cubicBezTo>
                <a:cubicBezTo>
                  <a:pt x="4682" y="113"/>
                  <a:pt x="4696" y="101"/>
                  <a:pt x="4718" y="101"/>
                </a:cubicBezTo>
                <a:lnTo>
                  <a:pt x="4723" y="101"/>
                </a:lnTo>
                <a:cubicBezTo>
                  <a:pt x="4747" y="101"/>
                  <a:pt x="4760" y="115"/>
                  <a:pt x="4760" y="139"/>
                </a:cubicBezTo>
                <a:lnTo>
                  <a:pt x="4760" y="263"/>
                </a:lnTo>
                <a:cubicBezTo>
                  <a:pt x="4760" y="287"/>
                  <a:pt x="4774" y="301"/>
                  <a:pt x="4798" y="301"/>
                </a:cubicBezTo>
                <a:lnTo>
                  <a:pt x="4965" y="301"/>
                </a:lnTo>
                <a:cubicBezTo>
                  <a:pt x="4974" y="301"/>
                  <a:pt x="4980" y="307"/>
                  <a:pt x="4980" y="316"/>
                </a:cubicBezTo>
                <a:lnTo>
                  <a:pt x="4980" y="358"/>
                </a:lnTo>
                <a:cubicBezTo>
                  <a:pt x="4980" y="367"/>
                  <a:pt x="4974" y="373"/>
                  <a:pt x="4965" y="373"/>
                </a:cubicBezTo>
                <a:lnTo>
                  <a:pt x="4798" y="373"/>
                </a:lnTo>
                <a:cubicBezTo>
                  <a:pt x="4774" y="373"/>
                  <a:pt x="4760" y="386"/>
                  <a:pt x="4760" y="410"/>
                </a:cubicBezTo>
                <a:lnTo>
                  <a:pt x="4760" y="874"/>
                </a:lnTo>
                <a:cubicBezTo>
                  <a:pt x="4760" y="969"/>
                  <a:pt x="4816" y="1005"/>
                  <a:pt x="4867" y="1005"/>
                </a:cubicBezTo>
                <a:cubicBezTo>
                  <a:pt x="4909" y="1005"/>
                  <a:pt x="4933" y="999"/>
                  <a:pt x="4960" y="981"/>
                </a:cubicBezTo>
                <a:cubicBezTo>
                  <a:pt x="4981" y="967"/>
                  <a:pt x="4998" y="966"/>
                  <a:pt x="5007" y="979"/>
                </a:cubicBezTo>
                <a:cubicBezTo>
                  <a:pt x="5016" y="993"/>
                  <a:pt x="5014" y="1009"/>
                  <a:pt x="4998" y="1026"/>
                </a:cubicBezTo>
                <a:cubicBezTo>
                  <a:pt x="4947" y="1077"/>
                  <a:pt x="4885" y="1097"/>
                  <a:pt x="4810" y="1097"/>
                </a:cubicBezTo>
                <a:cubicBezTo>
                  <a:pt x="4682" y="1097"/>
                  <a:pt x="4618" y="1006"/>
                  <a:pt x="4618" y="889"/>
                </a:cubicBezTo>
                <a:lnTo>
                  <a:pt x="4618" y="410"/>
                </a:lnTo>
                <a:cubicBezTo>
                  <a:pt x="4618" y="386"/>
                  <a:pt x="4604" y="373"/>
                  <a:pt x="4580" y="373"/>
                </a:cubicBezTo>
                <a:lnTo>
                  <a:pt x="4543" y="373"/>
                </a:lnTo>
                <a:cubicBezTo>
                  <a:pt x="4534" y="373"/>
                  <a:pt x="4528" y="367"/>
                  <a:pt x="4528" y="358"/>
                </a:cubicBezTo>
                <a:close/>
                <a:moveTo>
                  <a:pt x="3773" y="146"/>
                </a:moveTo>
                <a:lnTo>
                  <a:pt x="3773" y="146"/>
                </a:lnTo>
                <a:lnTo>
                  <a:pt x="3709" y="103"/>
                </a:lnTo>
                <a:cubicBezTo>
                  <a:pt x="3703" y="98"/>
                  <a:pt x="3700" y="92"/>
                  <a:pt x="3700" y="85"/>
                </a:cubicBezTo>
                <a:cubicBezTo>
                  <a:pt x="3700" y="79"/>
                  <a:pt x="3705" y="73"/>
                  <a:pt x="3712" y="70"/>
                </a:cubicBezTo>
                <a:lnTo>
                  <a:pt x="3896" y="8"/>
                </a:lnTo>
                <a:cubicBezTo>
                  <a:pt x="3921" y="0"/>
                  <a:pt x="3939" y="11"/>
                  <a:pt x="3939" y="38"/>
                </a:cubicBezTo>
                <a:lnTo>
                  <a:pt x="3939" y="655"/>
                </a:lnTo>
                <a:cubicBezTo>
                  <a:pt x="3939" y="690"/>
                  <a:pt x="3963" y="699"/>
                  <a:pt x="3986" y="673"/>
                </a:cubicBezTo>
                <a:lnTo>
                  <a:pt x="4217" y="419"/>
                </a:lnTo>
                <a:cubicBezTo>
                  <a:pt x="4240" y="394"/>
                  <a:pt x="4229" y="373"/>
                  <a:pt x="4196" y="373"/>
                </a:cubicBezTo>
                <a:lnTo>
                  <a:pt x="4166" y="373"/>
                </a:lnTo>
                <a:cubicBezTo>
                  <a:pt x="4157" y="373"/>
                  <a:pt x="4151" y="367"/>
                  <a:pt x="4151" y="358"/>
                </a:cubicBezTo>
                <a:lnTo>
                  <a:pt x="4151" y="316"/>
                </a:lnTo>
                <a:cubicBezTo>
                  <a:pt x="4151" y="307"/>
                  <a:pt x="4157" y="301"/>
                  <a:pt x="4166" y="301"/>
                </a:cubicBezTo>
                <a:lnTo>
                  <a:pt x="4450" y="301"/>
                </a:lnTo>
                <a:cubicBezTo>
                  <a:pt x="4459" y="301"/>
                  <a:pt x="4465" y="307"/>
                  <a:pt x="4465" y="316"/>
                </a:cubicBezTo>
                <a:lnTo>
                  <a:pt x="4465" y="358"/>
                </a:lnTo>
                <a:cubicBezTo>
                  <a:pt x="4465" y="367"/>
                  <a:pt x="4459" y="373"/>
                  <a:pt x="4450" y="373"/>
                </a:cubicBezTo>
                <a:lnTo>
                  <a:pt x="4397" y="373"/>
                </a:lnTo>
                <a:cubicBezTo>
                  <a:pt x="4378" y="373"/>
                  <a:pt x="4364" y="380"/>
                  <a:pt x="4352" y="394"/>
                </a:cubicBezTo>
                <a:lnTo>
                  <a:pt x="4190" y="575"/>
                </a:lnTo>
                <a:cubicBezTo>
                  <a:pt x="4175" y="592"/>
                  <a:pt x="4175" y="610"/>
                  <a:pt x="4185" y="628"/>
                </a:cubicBezTo>
                <a:lnTo>
                  <a:pt x="4414" y="999"/>
                </a:lnTo>
                <a:cubicBezTo>
                  <a:pt x="4424" y="1015"/>
                  <a:pt x="4439" y="1024"/>
                  <a:pt x="4459" y="1024"/>
                </a:cubicBezTo>
                <a:lnTo>
                  <a:pt x="4487" y="1024"/>
                </a:lnTo>
                <a:cubicBezTo>
                  <a:pt x="4496" y="1024"/>
                  <a:pt x="4502" y="1030"/>
                  <a:pt x="4502" y="1039"/>
                </a:cubicBezTo>
                <a:lnTo>
                  <a:pt x="4502" y="1066"/>
                </a:lnTo>
                <a:cubicBezTo>
                  <a:pt x="4502" y="1075"/>
                  <a:pt x="4496" y="1081"/>
                  <a:pt x="4487" y="1081"/>
                </a:cubicBezTo>
                <a:lnTo>
                  <a:pt x="4185" y="1081"/>
                </a:lnTo>
                <a:cubicBezTo>
                  <a:pt x="4176" y="1081"/>
                  <a:pt x="4170" y="1075"/>
                  <a:pt x="4170" y="1066"/>
                </a:cubicBezTo>
                <a:lnTo>
                  <a:pt x="4170" y="1039"/>
                </a:lnTo>
                <a:cubicBezTo>
                  <a:pt x="4170" y="1030"/>
                  <a:pt x="4176" y="1024"/>
                  <a:pt x="4185" y="1024"/>
                </a:cubicBezTo>
                <a:lnTo>
                  <a:pt x="4209" y="1024"/>
                </a:lnTo>
                <a:cubicBezTo>
                  <a:pt x="4240" y="1024"/>
                  <a:pt x="4250" y="1005"/>
                  <a:pt x="4235" y="979"/>
                </a:cubicBezTo>
                <a:lnTo>
                  <a:pt x="4085" y="733"/>
                </a:lnTo>
                <a:cubicBezTo>
                  <a:pt x="4071" y="711"/>
                  <a:pt x="4050" y="708"/>
                  <a:pt x="4032" y="727"/>
                </a:cubicBezTo>
                <a:lnTo>
                  <a:pt x="3957" y="805"/>
                </a:lnTo>
                <a:cubicBezTo>
                  <a:pt x="3944" y="820"/>
                  <a:pt x="3939" y="834"/>
                  <a:pt x="3939" y="852"/>
                </a:cubicBezTo>
                <a:lnTo>
                  <a:pt x="3939" y="987"/>
                </a:lnTo>
                <a:cubicBezTo>
                  <a:pt x="3939" y="1011"/>
                  <a:pt x="3953" y="1024"/>
                  <a:pt x="3977" y="1024"/>
                </a:cubicBezTo>
                <a:lnTo>
                  <a:pt x="4028" y="1024"/>
                </a:lnTo>
                <a:cubicBezTo>
                  <a:pt x="4037" y="1024"/>
                  <a:pt x="4043" y="1030"/>
                  <a:pt x="4043" y="1039"/>
                </a:cubicBezTo>
                <a:lnTo>
                  <a:pt x="4043" y="1066"/>
                </a:lnTo>
                <a:cubicBezTo>
                  <a:pt x="4043" y="1075"/>
                  <a:pt x="4037" y="1081"/>
                  <a:pt x="4028" y="1081"/>
                </a:cubicBezTo>
                <a:lnTo>
                  <a:pt x="3721" y="1081"/>
                </a:lnTo>
                <a:cubicBezTo>
                  <a:pt x="3712" y="1081"/>
                  <a:pt x="3706" y="1075"/>
                  <a:pt x="3706" y="1066"/>
                </a:cubicBezTo>
                <a:lnTo>
                  <a:pt x="3706" y="1039"/>
                </a:lnTo>
                <a:cubicBezTo>
                  <a:pt x="3706" y="1030"/>
                  <a:pt x="3712" y="1024"/>
                  <a:pt x="3721" y="1024"/>
                </a:cubicBezTo>
                <a:lnTo>
                  <a:pt x="3759" y="1024"/>
                </a:lnTo>
                <a:cubicBezTo>
                  <a:pt x="3783" y="1024"/>
                  <a:pt x="3797" y="1011"/>
                  <a:pt x="3797" y="987"/>
                </a:cubicBezTo>
                <a:lnTo>
                  <a:pt x="3797" y="191"/>
                </a:lnTo>
                <a:cubicBezTo>
                  <a:pt x="3797" y="172"/>
                  <a:pt x="3789" y="157"/>
                  <a:pt x="3773" y="146"/>
                </a:cubicBezTo>
                <a:close/>
                <a:moveTo>
                  <a:pt x="3219" y="458"/>
                </a:moveTo>
                <a:lnTo>
                  <a:pt x="3219" y="458"/>
                </a:lnTo>
                <a:cubicBezTo>
                  <a:pt x="3219" y="649"/>
                  <a:pt x="3663" y="500"/>
                  <a:pt x="3663" y="852"/>
                </a:cubicBezTo>
                <a:cubicBezTo>
                  <a:pt x="3663" y="1003"/>
                  <a:pt x="3520" y="1097"/>
                  <a:pt x="3357" y="1097"/>
                </a:cubicBezTo>
                <a:cubicBezTo>
                  <a:pt x="3262" y="1097"/>
                  <a:pt x="3193" y="1080"/>
                  <a:pt x="3119" y="1026"/>
                </a:cubicBezTo>
                <a:cubicBezTo>
                  <a:pt x="3103" y="1014"/>
                  <a:pt x="3097" y="999"/>
                  <a:pt x="3097" y="979"/>
                </a:cubicBezTo>
                <a:lnTo>
                  <a:pt x="3097" y="873"/>
                </a:lnTo>
                <a:cubicBezTo>
                  <a:pt x="3097" y="849"/>
                  <a:pt x="3110" y="835"/>
                  <a:pt x="3134" y="835"/>
                </a:cubicBezTo>
                <a:lnTo>
                  <a:pt x="3143" y="835"/>
                </a:lnTo>
                <a:cubicBezTo>
                  <a:pt x="3164" y="835"/>
                  <a:pt x="3178" y="846"/>
                  <a:pt x="3186" y="867"/>
                </a:cubicBezTo>
                <a:cubicBezTo>
                  <a:pt x="3222" y="966"/>
                  <a:pt x="3280" y="1033"/>
                  <a:pt x="3385" y="1033"/>
                </a:cubicBezTo>
                <a:cubicBezTo>
                  <a:pt x="3469" y="1033"/>
                  <a:pt x="3550" y="973"/>
                  <a:pt x="3550" y="888"/>
                </a:cubicBezTo>
                <a:cubicBezTo>
                  <a:pt x="3550" y="682"/>
                  <a:pt x="3113" y="813"/>
                  <a:pt x="3113" y="515"/>
                </a:cubicBezTo>
                <a:cubicBezTo>
                  <a:pt x="3113" y="376"/>
                  <a:pt x="3220" y="286"/>
                  <a:pt x="3379" y="286"/>
                </a:cubicBezTo>
                <a:cubicBezTo>
                  <a:pt x="3445" y="286"/>
                  <a:pt x="3520" y="296"/>
                  <a:pt x="3573" y="320"/>
                </a:cubicBezTo>
                <a:cubicBezTo>
                  <a:pt x="3592" y="329"/>
                  <a:pt x="3600" y="343"/>
                  <a:pt x="3600" y="364"/>
                </a:cubicBezTo>
                <a:lnTo>
                  <a:pt x="3600" y="461"/>
                </a:lnTo>
                <a:cubicBezTo>
                  <a:pt x="3600" y="485"/>
                  <a:pt x="3586" y="499"/>
                  <a:pt x="3564" y="499"/>
                </a:cubicBezTo>
                <a:lnTo>
                  <a:pt x="3561" y="499"/>
                </a:lnTo>
                <a:cubicBezTo>
                  <a:pt x="3540" y="499"/>
                  <a:pt x="3526" y="490"/>
                  <a:pt x="3520" y="472"/>
                </a:cubicBezTo>
                <a:cubicBezTo>
                  <a:pt x="3498" y="403"/>
                  <a:pt x="3436" y="349"/>
                  <a:pt x="3349" y="349"/>
                </a:cubicBezTo>
                <a:cubicBezTo>
                  <a:pt x="3265" y="349"/>
                  <a:pt x="3219" y="397"/>
                  <a:pt x="3219" y="458"/>
                </a:cubicBezTo>
                <a:close/>
                <a:moveTo>
                  <a:pt x="2543" y="1081"/>
                </a:moveTo>
                <a:lnTo>
                  <a:pt x="2543" y="1081"/>
                </a:lnTo>
                <a:lnTo>
                  <a:pt x="2252" y="1081"/>
                </a:lnTo>
                <a:cubicBezTo>
                  <a:pt x="2243" y="1081"/>
                  <a:pt x="2237" y="1075"/>
                  <a:pt x="2237" y="1066"/>
                </a:cubicBezTo>
                <a:lnTo>
                  <a:pt x="2237" y="1039"/>
                </a:lnTo>
                <a:cubicBezTo>
                  <a:pt x="2237" y="1030"/>
                  <a:pt x="2243" y="1024"/>
                  <a:pt x="2252" y="1024"/>
                </a:cubicBezTo>
                <a:lnTo>
                  <a:pt x="2289" y="1024"/>
                </a:lnTo>
                <a:cubicBezTo>
                  <a:pt x="2313" y="1024"/>
                  <a:pt x="2327" y="1011"/>
                  <a:pt x="2327" y="987"/>
                </a:cubicBezTo>
                <a:lnTo>
                  <a:pt x="2327" y="476"/>
                </a:lnTo>
                <a:cubicBezTo>
                  <a:pt x="2327" y="457"/>
                  <a:pt x="2319" y="442"/>
                  <a:pt x="2303" y="431"/>
                </a:cubicBezTo>
                <a:lnTo>
                  <a:pt x="2240" y="388"/>
                </a:lnTo>
                <a:cubicBezTo>
                  <a:pt x="2234" y="383"/>
                  <a:pt x="2231" y="377"/>
                  <a:pt x="2231" y="370"/>
                </a:cubicBezTo>
                <a:cubicBezTo>
                  <a:pt x="2231" y="364"/>
                  <a:pt x="2235" y="358"/>
                  <a:pt x="2243" y="355"/>
                </a:cubicBezTo>
                <a:lnTo>
                  <a:pt x="2426" y="293"/>
                </a:lnTo>
                <a:cubicBezTo>
                  <a:pt x="2451" y="284"/>
                  <a:pt x="2469" y="296"/>
                  <a:pt x="2469" y="323"/>
                </a:cubicBezTo>
                <a:lnTo>
                  <a:pt x="2469" y="350"/>
                </a:lnTo>
                <a:cubicBezTo>
                  <a:pt x="2469" y="383"/>
                  <a:pt x="2487" y="389"/>
                  <a:pt x="2511" y="367"/>
                </a:cubicBezTo>
                <a:cubicBezTo>
                  <a:pt x="2561" y="320"/>
                  <a:pt x="2633" y="284"/>
                  <a:pt x="2716" y="284"/>
                </a:cubicBezTo>
                <a:cubicBezTo>
                  <a:pt x="2872" y="284"/>
                  <a:pt x="2938" y="410"/>
                  <a:pt x="2938" y="553"/>
                </a:cubicBezTo>
                <a:lnTo>
                  <a:pt x="2938" y="987"/>
                </a:lnTo>
                <a:cubicBezTo>
                  <a:pt x="2938" y="1011"/>
                  <a:pt x="2951" y="1024"/>
                  <a:pt x="2975" y="1024"/>
                </a:cubicBezTo>
                <a:lnTo>
                  <a:pt x="3011" y="1024"/>
                </a:lnTo>
                <a:cubicBezTo>
                  <a:pt x="3020" y="1024"/>
                  <a:pt x="3026" y="1030"/>
                  <a:pt x="3026" y="1039"/>
                </a:cubicBezTo>
                <a:lnTo>
                  <a:pt x="3026" y="1066"/>
                </a:lnTo>
                <a:cubicBezTo>
                  <a:pt x="3026" y="1075"/>
                  <a:pt x="3020" y="1081"/>
                  <a:pt x="3011" y="1081"/>
                </a:cubicBezTo>
                <a:lnTo>
                  <a:pt x="2720" y="1081"/>
                </a:lnTo>
                <a:cubicBezTo>
                  <a:pt x="2711" y="1081"/>
                  <a:pt x="2705" y="1075"/>
                  <a:pt x="2705" y="1066"/>
                </a:cubicBezTo>
                <a:lnTo>
                  <a:pt x="2705" y="1039"/>
                </a:lnTo>
                <a:cubicBezTo>
                  <a:pt x="2705" y="1030"/>
                  <a:pt x="2711" y="1024"/>
                  <a:pt x="2720" y="1024"/>
                </a:cubicBezTo>
                <a:lnTo>
                  <a:pt x="2758" y="1024"/>
                </a:lnTo>
                <a:cubicBezTo>
                  <a:pt x="2782" y="1024"/>
                  <a:pt x="2795" y="1011"/>
                  <a:pt x="2795" y="987"/>
                </a:cubicBezTo>
                <a:lnTo>
                  <a:pt x="2795" y="566"/>
                </a:lnTo>
                <a:cubicBezTo>
                  <a:pt x="2795" y="454"/>
                  <a:pt x="2747" y="389"/>
                  <a:pt x="2648" y="389"/>
                </a:cubicBezTo>
                <a:cubicBezTo>
                  <a:pt x="2582" y="389"/>
                  <a:pt x="2531" y="425"/>
                  <a:pt x="2489" y="464"/>
                </a:cubicBezTo>
                <a:cubicBezTo>
                  <a:pt x="2474" y="478"/>
                  <a:pt x="2469" y="493"/>
                  <a:pt x="2469" y="511"/>
                </a:cubicBezTo>
                <a:lnTo>
                  <a:pt x="2469" y="987"/>
                </a:lnTo>
                <a:cubicBezTo>
                  <a:pt x="2469" y="1011"/>
                  <a:pt x="2483" y="1024"/>
                  <a:pt x="2507" y="1024"/>
                </a:cubicBezTo>
                <a:lnTo>
                  <a:pt x="2543" y="1024"/>
                </a:lnTo>
                <a:cubicBezTo>
                  <a:pt x="2552" y="1024"/>
                  <a:pt x="2558" y="1030"/>
                  <a:pt x="2558" y="1039"/>
                </a:cubicBezTo>
                <a:lnTo>
                  <a:pt x="2558" y="1066"/>
                </a:lnTo>
                <a:cubicBezTo>
                  <a:pt x="2558" y="1075"/>
                  <a:pt x="2552" y="1081"/>
                  <a:pt x="2543" y="1081"/>
                </a:cubicBezTo>
                <a:close/>
                <a:moveTo>
                  <a:pt x="1648" y="560"/>
                </a:moveTo>
                <a:lnTo>
                  <a:pt x="1648" y="560"/>
                </a:lnTo>
                <a:cubicBezTo>
                  <a:pt x="1642" y="588"/>
                  <a:pt x="1657" y="603"/>
                  <a:pt x="1683" y="603"/>
                </a:cubicBezTo>
                <a:lnTo>
                  <a:pt x="1995" y="603"/>
                </a:lnTo>
                <a:cubicBezTo>
                  <a:pt x="2019" y="603"/>
                  <a:pt x="2034" y="588"/>
                  <a:pt x="2032" y="560"/>
                </a:cubicBezTo>
                <a:cubicBezTo>
                  <a:pt x="2026" y="440"/>
                  <a:pt x="1977" y="349"/>
                  <a:pt x="1858" y="349"/>
                </a:cubicBezTo>
                <a:cubicBezTo>
                  <a:pt x="1756" y="349"/>
                  <a:pt x="1677" y="434"/>
                  <a:pt x="1648" y="560"/>
                </a:cubicBezTo>
                <a:close/>
                <a:moveTo>
                  <a:pt x="2143" y="933"/>
                </a:moveTo>
                <a:lnTo>
                  <a:pt x="2143" y="933"/>
                </a:lnTo>
                <a:cubicBezTo>
                  <a:pt x="2083" y="1030"/>
                  <a:pt x="1993" y="1097"/>
                  <a:pt x="1855" y="1097"/>
                </a:cubicBezTo>
                <a:cubicBezTo>
                  <a:pt x="1654" y="1097"/>
                  <a:pt x="1481" y="949"/>
                  <a:pt x="1481" y="703"/>
                </a:cubicBezTo>
                <a:cubicBezTo>
                  <a:pt x="1481" y="449"/>
                  <a:pt x="1665" y="286"/>
                  <a:pt x="1864" y="286"/>
                </a:cubicBezTo>
                <a:cubicBezTo>
                  <a:pt x="2070" y="286"/>
                  <a:pt x="2166" y="433"/>
                  <a:pt x="2178" y="636"/>
                </a:cubicBezTo>
                <a:cubicBezTo>
                  <a:pt x="2180" y="661"/>
                  <a:pt x="2166" y="675"/>
                  <a:pt x="2142" y="675"/>
                </a:cubicBezTo>
                <a:lnTo>
                  <a:pt x="1675" y="675"/>
                </a:lnTo>
                <a:cubicBezTo>
                  <a:pt x="1651" y="675"/>
                  <a:pt x="1635" y="688"/>
                  <a:pt x="1638" y="714"/>
                </a:cubicBezTo>
                <a:cubicBezTo>
                  <a:pt x="1656" y="865"/>
                  <a:pt x="1740" y="981"/>
                  <a:pt x="1873" y="981"/>
                </a:cubicBezTo>
                <a:cubicBezTo>
                  <a:pt x="1960" y="981"/>
                  <a:pt x="2035" y="958"/>
                  <a:pt x="2101" y="898"/>
                </a:cubicBezTo>
                <a:cubicBezTo>
                  <a:pt x="2119" y="882"/>
                  <a:pt x="2133" y="879"/>
                  <a:pt x="2143" y="888"/>
                </a:cubicBezTo>
                <a:cubicBezTo>
                  <a:pt x="2156" y="898"/>
                  <a:pt x="2156" y="913"/>
                  <a:pt x="2143" y="933"/>
                </a:cubicBezTo>
                <a:close/>
                <a:moveTo>
                  <a:pt x="1513" y="316"/>
                </a:moveTo>
                <a:lnTo>
                  <a:pt x="1513" y="316"/>
                </a:lnTo>
                <a:lnTo>
                  <a:pt x="1513" y="343"/>
                </a:lnTo>
                <a:cubicBezTo>
                  <a:pt x="1513" y="352"/>
                  <a:pt x="1507" y="358"/>
                  <a:pt x="1498" y="358"/>
                </a:cubicBezTo>
                <a:lnTo>
                  <a:pt x="1456" y="358"/>
                </a:lnTo>
                <a:cubicBezTo>
                  <a:pt x="1435" y="358"/>
                  <a:pt x="1420" y="367"/>
                  <a:pt x="1412" y="388"/>
                </a:cubicBezTo>
                <a:lnTo>
                  <a:pt x="1145" y="1075"/>
                </a:lnTo>
                <a:cubicBezTo>
                  <a:pt x="1142" y="1084"/>
                  <a:pt x="1136" y="1087"/>
                  <a:pt x="1129" y="1087"/>
                </a:cubicBezTo>
                <a:lnTo>
                  <a:pt x="1069" y="1087"/>
                </a:lnTo>
                <a:cubicBezTo>
                  <a:pt x="1061" y="1087"/>
                  <a:pt x="1055" y="1084"/>
                  <a:pt x="1052" y="1075"/>
                </a:cubicBezTo>
                <a:lnTo>
                  <a:pt x="783" y="388"/>
                </a:lnTo>
                <a:cubicBezTo>
                  <a:pt x="776" y="367"/>
                  <a:pt x="761" y="358"/>
                  <a:pt x="740" y="358"/>
                </a:cubicBezTo>
                <a:lnTo>
                  <a:pt x="699" y="358"/>
                </a:lnTo>
                <a:cubicBezTo>
                  <a:pt x="690" y="358"/>
                  <a:pt x="684" y="352"/>
                  <a:pt x="684" y="343"/>
                </a:cubicBezTo>
                <a:lnTo>
                  <a:pt x="684" y="316"/>
                </a:lnTo>
                <a:cubicBezTo>
                  <a:pt x="684" y="307"/>
                  <a:pt x="690" y="301"/>
                  <a:pt x="699" y="301"/>
                </a:cubicBezTo>
                <a:lnTo>
                  <a:pt x="1038" y="301"/>
                </a:lnTo>
                <a:cubicBezTo>
                  <a:pt x="1048" y="301"/>
                  <a:pt x="1054" y="307"/>
                  <a:pt x="1054" y="316"/>
                </a:cubicBezTo>
                <a:lnTo>
                  <a:pt x="1054" y="343"/>
                </a:lnTo>
                <a:cubicBezTo>
                  <a:pt x="1054" y="352"/>
                  <a:pt x="1048" y="358"/>
                  <a:pt x="1038" y="358"/>
                </a:cubicBezTo>
                <a:lnTo>
                  <a:pt x="990" y="358"/>
                </a:lnTo>
                <a:cubicBezTo>
                  <a:pt x="963" y="358"/>
                  <a:pt x="951" y="376"/>
                  <a:pt x="960" y="401"/>
                </a:cubicBezTo>
                <a:lnTo>
                  <a:pt x="1118" y="820"/>
                </a:lnTo>
                <a:cubicBezTo>
                  <a:pt x="1130" y="852"/>
                  <a:pt x="1156" y="852"/>
                  <a:pt x="1168" y="820"/>
                </a:cubicBezTo>
                <a:lnTo>
                  <a:pt x="1319" y="401"/>
                </a:lnTo>
                <a:cubicBezTo>
                  <a:pt x="1328" y="374"/>
                  <a:pt x="1315" y="358"/>
                  <a:pt x="1288" y="358"/>
                </a:cubicBezTo>
                <a:lnTo>
                  <a:pt x="1237" y="358"/>
                </a:lnTo>
                <a:cubicBezTo>
                  <a:pt x="1228" y="358"/>
                  <a:pt x="1222" y="352"/>
                  <a:pt x="1222" y="343"/>
                </a:cubicBezTo>
                <a:lnTo>
                  <a:pt x="1222" y="316"/>
                </a:lnTo>
                <a:cubicBezTo>
                  <a:pt x="1222" y="307"/>
                  <a:pt x="1228" y="301"/>
                  <a:pt x="1237" y="301"/>
                </a:cubicBezTo>
                <a:lnTo>
                  <a:pt x="1498" y="301"/>
                </a:lnTo>
                <a:cubicBezTo>
                  <a:pt x="1507" y="301"/>
                  <a:pt x="1513" y="307"/>
                  <a:pt x="1513" y="316"/>
                </a:cubicBezTo>
                <a:close/>
                <a:moveTo>
                  <a:pt x="430" y="184"/>
                </a:moveTo>
                <a:lnTo>
                  <a:pt x="430" y="184"/>
                </a:lnTo>
                <a:cubicBezTo>
                  <a:pt x="430" y="241"/>
                  <a:pt x="466" y="277"/>
                  <a:pt x="523" y="277"/>
                </a:cubicBezTo>
                <a:cubicBezTo>
                  <a:pt x="584" y="277"/>
                  <a:pt x="624" y="227"/>
                  <a:pt x="624" y="172"/>
                </a:cubicBezTo>
                <a:cubicBezTo>
                  <a:pt x="624" y="83"/>
                  <a:pt x="543" y="15"/>
                  <a:pt x="486" y="15"/>
                </a:cubicBezTo>
                <a:cubicBezTo>
                  <a:pt x="474" y="15"/>
                  <a:pt x="463" y="23"/>
                  <a:pt x="463" y="36"/>
                </a:cubicBezTo>
                <a:cubicBezTo>
                  <a:pt x="463" y="47"/>
                  <a:pt x="478" y="57"/>
                  <a:pt x="478" y="77"/>
                </a:cubicBezTo>
                <a:cubicBezTo>
                  <a:pt x="478" y="113"/>
                  <a:pt x="430" y="125"/>
                  <a:pt x="430" y="184"/>
                </a:cubicBezTo>
                <a:close/>
                <a:moveTo>
                  <a:pt x="321" y="53"/>
                </a:moveTo>
                <a:lnTo>
                  <a:pt x="321" y="53"/>
                </a:lnTo>
                <a:cubicBezTo>
                  <a:pt x="223" y="70"/>
                  <a:pt x="162" y="155"/>
                  <a:pt x="162" y="238"/>
                </a:cubicBezTo>
                <a:cubicBezTo>
                  <a:pt x="162" y="517"/>
                  <a:pt x="731" y="353"/>
                  <a:pt x="731" y="783"/>
                </a:cubicBezTo>
                <a:cubicBezTo>
                  <a:pt x="731" y="949"/>
                  <a:pt x="576" y="1097"/>
                  <a:pt x="367" y="1097"/>
                </a:cubicBezTo>
                <a:cubicBezTo>
                  <a:pt x="229" y="1097"/>
                  <a:pt x="105" y="1062"/>
                  <a:pt x="18" y="972"/>
                </a:cubicBezTo>
                <a:cubicBezTo>
                  <a:pt x="4" y="958"/>
                  <a:pt x="0" y="943"/>
                  <a:pt x="0" y="925"/>
                </a:cubicBezTo>
                <a:lnTo>
                  <a:pt x="0" y="804"/>
                </a:lnTo>
                <a:cubicBezTo>
                  <a:pt x="0" y="780"/>
                  <a:pt x="13" y="766"/>
                  <a:pt x="37" y="766"/>
                </a:cubicBezTo>
                <a:lnTo>
                  <a:pt x="70" y="766"/>
                </a:lnTo>
                <a:cubicBezTo>
                  <a:pt x="93" y="766"/>
                  <a:pt x="105" y="777"/>
                  <a:pt x="112" y="798"/>
                </a:cubicBezTo>
                <a:cubicBezTo>
                  <a:pt x="150" y="921"/>
                  <a:pt x="241" y="1033"/>
                  <a:pt x="381" y="1033"/>
                </a:cubicBezTo>
                <a:cubicBezTo>
                  <a:pt x="493" y="1033"/>
                  <a:pt x="596" y="955"/>
                  <a:pt x="596" y="823"/>
                </a:cubicBezTo>
                <a:cubicBezTo>
                  <a:pt x="596" y="526"/>
                  <a:pt x="34" y="690"/>
                  <a:pt x="34" y="292"/>
                </a:cubicBezTo>
                <a:cubicBezTo>
                  <a:pt x="34" y="136"/>
                  <a:pt x="160" y="18"/>
                  <a:pt x="318" y="3"/>
                </a:cubicBezTo>
                <a:cubicBezTo>
                  <a:pt x="343" y="1"/>
                  <a:pt x="357" y="9"/>
                  <a:pt x="357" y="24"/>
                </a:cubicBezTo>
                <a:cubicBezTo>
                  <a:pt x="357" y="40"/>
                  <a:pt x="345" y="48"/>
                  <a:pt x="321" y="53"/>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5205474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elbild + Rubrik och innehåll">
    <p:bg>
      <p:bgPr>
        <a:solidFill>
          <a:schemeClr val="tx1"/>
        </a:solidFill>
        <a:effectLst/>
      </p:bgPr>
    </p:bg>
    <p:spTree>
      <p:nvGrpSpPr>
        <p:cNvPr id="1" name=""/>
        <p:cNvGrpSpPr/>
        <p:nvPr/>
      </p:nvGrpSpPr>
      <p:grpSpPr>
        <a:xfrm>
          <a:off x="0" y="0"/>
          <a:ext cx="0" cy="0"/>
          <a:chOff x="0" y="0"/>
          <a:chExt cx="0" cy="0"/>
        </a:xfrm>
      </p:grpSpPr>
      <p:sp>
        <p:nvSpPr>
          <p:cNvPr id="12" name="Platshållare för bild 11">
            <a:extLst>
              <a:ext uri="{FF2B5EF4-FFF2-40B4-BE49-F238E27FC236}">
                <a16:creationId xmlns:a16="http://schemas.microsoft.com/office/drawing/2014/main" id="{25030DF4-8218-D684-12FD-2E913337C6F6}"/>
              </a:ext>
            </a:extLst>
          </p:cNvPr>
          <p:cNvSpPr>
            <a:spLocks noGrp="1"/>
          </p:cNvSpPr>
          <p:nvPr>
            <p:ph type="pic" sz="quarter" idx="13" hasCustomPrompt="1"/>
          </p:nvPr>
        </p:nvSpPr>
        <p:spPr>
          <a:xfrm>
            <a:off x="0" y="0"/>
            <a:ext cx="12192000" cy="6858000"/>
          </a:xfrm>
          <a:custGeom>
            <a:avLst/>
            <a:gdLst>
              <a:gd name="connsiteX0" fmla="*/ 11039546 w 12192000"/>
              <a:gd name="connsiteY0" fmla="*/ 6294457 h 6858000"/>
              <a:gd name="connsiteX1" fmla="*/ 11048915 w 12192000"/>
              <a:gd name="connsiteY1" fmla="*/ 6301316 h 6858000"/>
              <a:gd name="connsiteX2" fmla="*/ 11048915 w 12192000"/>
              <a:gd name="connsiteY2" fmla="*/ 6315641 h 6858000"/>
              <a:gd name="connsiteX3" fmla="*/ 11013101 w 12192000"/>
              <a:gd name="connsiteY3" fmla="*/ 6359311 h 6858000"/>
              <a:gd name="connsiteX4" fmla="*/ 10991154 w 12192000"/>
              <a:gd name="connsiteY4" fmla="*/ 6336159 h 6858000"/>
              <a:gd name="connsiteX5" fmla="*/ 11039546 w 12192000"/>
              <a:gd name="connsiteY5" fmla="*/ 6294457 h 6858000"/>
              <a:gd name="connsiteX6" fmla="*/ 11385365 w 12192000"/>
              <a:gd name="connsiteY6" fmla="*/ 6217854 h 6858000"/>
              <a:gd name="connsiteX7" fmla="*/ 11422812 w 12192000"/>
              <a:gd name="connsiteY7" fmla="*/ 6263810 h 6858000"/>
              <a:gd name="connsiteX8" fmla="*/ 11414762 w 12192000"/>
              <a:gd name="connsiteY8" fmla="*/ 6272926 h 6858000"/>
              <a:gd name="connsiteX9" fmla="*/ 11347661 w 12192000"/>
              <a:gd name="connsiteY9" fmla="*/ 6272926 h 6858000"/>
              <a:gd name="connsiteX10" fmla="*/ 11340240 w 12192000"/>
              <a:gd name="connsiteY10" fmla="*/ 6263810 h 6858000"/>
              <a:gd name="connsiteX11" fmla="*/ 11385365 w 12192000"/>
              <a:gd name="connsiteY11" fmla="*/ 6217854 h 6858000"/>
              <a:gd name="connsiteX12" fmla="*/ 10084518 w 12192000"/>
              <a:gd name="connsiteY12" fmla="*/ 6217854 h 6858000"/>
              <a:gd name="connsiteX13" fmla="*/ 10121965 w 12192000"/>
              <a:gd name="connsiteY13" fmla="*/ 6263810 h 6858000"/>
              <a:gd name="connsiteX14" fmla="*/ 10113914 w 12192000"/>
              <a:gd name="connsiteY14" fmla="*/ 6272926 h 6858000"/>
              <a:gd name="connsiteX15" fmla="*/ 10046813 w 12192000"/>
              <a:gd name="connsiteY15" fmla="*/ 6272926 h 6858000"/>
              <a:gd name="connsiteX16" fmla="*/ 10039392 w 12192000"/>
              <a:gd name="connsiteY16" fmla="*/ 6263810 h 6858000"/>
              <a:gd name="connsiteX17" fmla="*/ 10084518 w 12192000"/>
              <a:gd name="connsiteY17" fmla="*/ 6217854 h 6858000"/>
              <a:gd name="connsiteX18" fmla="*/ 11001154 w 12192000"/>
              <a:gd name="connsiteY18" fmla="*/ 6207435 h 6858000"/>
              <a:gd name="connsiteX19" fmla="*/ 10971471 w 12192000"/>
              <a:gd name="connsiteY19" fmla="*/ 6241324 h 6858000"/>
              <a:gd name="connsiteX20" fmla="*/ 10993074 w 12192000"/>
              <a:gd name="connsiteY20" fmla="*/ 6264128 h 6858000"/>
              <a:gd name="connsiteX21" fmla="*/ 11013073 w 12192000"/>
              <a:gd name="connsiteY21" fmla="*/ 6243928 h 6858000"/>
              <a:gd name="connsiteX22" fmla="*/ 11002758 w 12192000"/>
              <a:gd name="connsiteY22" fmla="*/ 6220805 h 6858000"/>
              <a:gd name="connsiteX23" fmla="*/ 11005996 w 12192000"/>
              <a:gd name="connsiteY23" fmla="*/ 6211979 h 6858000"/>
              <a:gd name="connsiteX24" fmla="*/ 11001154 w 12192000"/>
              <a:gd name="connsiteY24" fmla="*/ 6207435 h 6858000"/>
              <a:gd name="connsiteX25" fmla="*/ 9835511 w 12192000"/>
              <a:gd name="connsiteY25" fmla="*/ 6207435 h 6858000"/>
              <a:gd name="connsiteX26" fmla="*/ 9832302 w 12192000"/>
              <a:gd name="connsiteY26" fmla="*/ 6210676 h 6858000"/>
              <a:gd name="connsiteX27" fmla="*/ 9832302 w 12192000"/>
              <a:gd name="connsiteY27" fmla="*/ 6216551 h 6858000"/>
              <a:gd name="connsiteX28" fmla="*/ 9835511 w 12192000"/>
              <a:gd name="connsiteY28" fmla="*/ 6219821 h 6858000"/>
              <a:gd name="connsiteX29" fmla="*/ 9844221 w 12192000"/>
              <a:gd name="connsiteY29" fmla="*/ 6219821 h 6858000"/>
              <a:gd name="connsiteX30" fmla="*/ 9853590 w 12192000"/>
              <a:gd name="connsiteY30" fmla="*/ 6226333 h 6858000"/>
              <a:gd name="connsiteX31" fmla="*/ 9911321 w 12192000"/>
              <a:gd name="connsiteY31" fmla="*/ 6375575 h 6858000"/>
              <a:gd name="connsiteX32" fmla="*/ 9914874 w 12192000"/>
              <a:gd name="connsiteY32" fmla="*/ 6378179 h 6858000"/>
              <a:gd name="connsiteX33" fmla="*/ 9927767 w 12192000"/>
              <a:gd name="connsiteY33" fmla="*/ 6378179 h 6858000"/>
              <a:gd name="connsiteX34" fmla="*/ 9931320 w 12192000"/>
              <a:gd name="connsiteY34" fmla="*/ 6375575 h 6858000"/>
              <a:gd name="connsiteX35" fmla="*/ 9988737 w 12192000"/>
              <a:gd name="connsiteY35" fmla="*/ 6226333 h 6858000"/>
              <a:gd name="connsiteX36" fmla="*/ 9998106 w 12192000"/>
              <a:gd name="connsiteY36" fmla="*/ 6219821 h 6858000"/>
              <a:gd name="connsiteX37" fmla="*/ 10007131 w 12192000"/>
              <a:gd name="connsiteY37" fmla="*/ 6219821 h 6858000"/>
              <a:gd name="connsiteX38" fmla="*/ 10010369 w 12192000"/>
              <a:gd name="connsiteY38" fmla="*/ 6216551 h 6858000"/>
              <a:gd name="connsiteX39" fmla="*/ 10010369 w 12192000"/>
              <a:gd name="connsiteY39" fmla="*/ 6210676 h 6858000"/>
              <a:gd name="connsiteX40" fmla="*/ 10007160 w 12192000"/>
              <a:gd name="connsiteY40" fmla="*/ 6207435 h 6858000"/>
              <a:gd name="connsiteX41" fmla="*/ 9951032 w 12192000"/>
              <a:gd name="connsiteY41" fmla="*/ 6207435 h 6858000"/>
              <a:gd name="connsiteX42" fmla="*/ 9947823 w 12192000"/>
              <a:gd name="connsiteY42" fmla="*/ 6210676 h 6858000"/>
              <a:gd name="connsiteX43" fmla="*/ 9947823 w 12192000"/>
              <a:gd name="connsiteY43" fmla="*/ 6216551 h 6858000"/>
              <a:gd name="connsiteX44" fmla="*/ 9951032 w 12192000"/>
              <a:gd name="connsiteY44" fmla="*/ 6219821 h 6858000"/>
              <a:gd name="connsiteX45" fmla="*/ 9962006 w 12192000"/>
              <a:gd name="connsiteY45" fmla="*/ 6219821 h 6858000"/>
              <a:gd name="connsiteX46" fmla="*/ 9968767 w 12192000"/>
              <a:gd name="connsiteY46" fmla="*/ 6229256 h 6858000"/>
              <a:gd name="connsiteX47" fmla="*/ 9936191 w 12192000"/>
              <a:gd name="connsiteY47" fmla="*/ 6320184 h 6858000"/>
              <a:gd name="connsiteX48" fmla="*/ 9925532 w 12192000"/>
              <a:gd name="connsiteY48" fmla="*/ 6320184 h 6858000"/>
              <a:gd name="connsiteX49" fmla="*/ 9891667 w 12192000"/>
              <a:gd name="connsiteY49" fmla="*/ 6229256 h 6858000"/>
              <a:gd name="connsiteX50" fmla="*/ 9898113 w 12192000"/>
              <a:gd name="connsiteY50" fmla="*/ 6219821 h 6858000"/>
              <a:gd name="connsiteX51" fmla="*/ 9908428 w 12192000"/>
              <a:gd name="connsiteY51" fmla="*/ 6219821 h 6858000"/>
              <a:gd name="connsiteX52" fmla="*/ 9911665 w 12192000"/>
              <a:gd name="connsiteY52" fmla="*/ 6216551 h 6858000"/>
              <a:gd name="connsiteX53" fmla="*/ 9911665 w 12192000"/>
              <a:gd name="connsiteY53" fmla="*/ 6210676 h 6858000"/>
              <a:gd name="connsiteX54" fmla="*/ 9908428 w 12192000"/>
              <a:gd name="connsiteY54" fmla="*/ 6207435 h 6858000"/>
              <a:gd name="connsiteX55" fmla="*/ 10411370 w 12192000"/>
              <a:gd name="connsiteY55" fmla="*/ 6204194 h 6858000"/>
              <a:gd name="connsiteX56" fmla="*/ 10354268 w 12192000"/>
              <a:gd name="connsiteY56" fmla="*/ 6254057 h 6858000"/>
              <a:gd name="connsiteX57" fmla="*/ 10448158 w 12192000"/>
              <a:gd name="connsiteY57" fmla="*/ 6334857 h 6858000"/>
              <a:gd name="connsiteX58" fmla="*/ 10412659 w 12192000"/>
              <a:gd name="connsiteY58" fmla="*/ 6366459 h 6858000"/>
              <a:gd name="connsiteX59" fmla="*/ 10369769 w 12192000"/>
              <a:gd name="connsiteY59" fmla="*/ 6330284 h 6858000"/>
              <a:gd name="connsiteX60" fmla="*/ 10360743 w 12192000"/>
              <a:gd name="connsiteY60" fmla="*/ 6323426 h 6858000"/>
              <a:gd name="connsiteX61" fmla="*/ 10358824 w 12192000"/>
              <a:gd name="connsiteY61" fmla="*/ 6323426 h 6858000"/>
              <a:gd name="connsiteX62" fmla="*/ 10350744 w 12192000"/>
              <a:gd name="connsiteY62" fmla="*/ 6331558 h 6858000"/>
              <a:gd name="connsiteX63" fmla="*/ 10350744 w 12192000"/>
              <a:gd name="connsiteY63" fmla="*/ 6354709 h 6858000"/>
              <a:gd name="connsiteX64" fmla="*/ 10355586 w 12192000"/>
              <a:gd name="connsiteY64" fmla="*/ 6364809 h 6858000"/>
              <a:gd name="connsiteX65" fmla="*/ 10406557 w 12192000"/>
              <a:gd name="connsiteY65" fmla="*/ 6380147 h 6858000"/>
              <a:gd name="connsiteX66" fmla="*/ 10472368 w 12192000"/>
              <a:gd name="connsiteY66" fmla="*/ 6327014 h 6858000"/>
              <a:gd name="connsiteX67" fmla="*/ 10376874 w 12192000"/>
              <a:gd name="connsiteY67" fmla="*/ 6241642 h 6858000"/>
              <a:gd name="connsiteX68" fmla="*/ 10404952 w 12192000"/>
              <a:gd name="connsiteY68" fmla="*/ 6217854 h 6858000"/>
              <a:gd name="connsiteX69" fmla="*/ 10441740 w 12192000"/>
              <a:gd name="connsiteY69" fmla="*/ 6244565 h 6858000"/>
              <a:gd name="connsiteX70" fmla="*/ 10450450 w 12192000"/>
              <a:gd name="connsiteY70" fmla="*/ 6250439 h 6858000"/>
              <a:gd name="connsiteX71" fmla="*/ 10451080 w 12192000"/>
              <a:gd name="connsiteY71" fmla="*/ 6250439 h 6858000"/>
              <a:gd name="connsiteX72" fmla="*/ 10458816 w 12192000"/>
              <a:gd name="connsiteY72" fmla="*/ 6242307 h 6858000"/>
              <a:gd name="connsiteX73" fmla="*/ 10458816 w 12192000"/>
              <a:gd name="connsiteY73" fmla="*/ 6221124 h 6858000"/>
              <a:gd name="connsiteX74" fmla="*/ 10453000 w 12192000"/>
              <a:gd name="connsiteY74" fmla="*/ 6211689 h 6858000"/>
              <a:gd name="connsiteX75" fmla="*/ 10411370 w 12192000"/>
              <a:gd name="connsiteY75" fmla="*/ 6204194 h 6858000"/>
              <a:gd name="connsiteX76" fmla="*/ 11386712 w 12192000"/>
              <a:gd name="connsiteY76" fmla="*/ 6204165 h 6858000"/>
              <a:gd name="connsiteX77" fmla="*/ 11304426 w 12192000"/>
              <a:gd name="connsiteY77" fmla="*/ 6294746 h 6858000"/>
              <a:gd name="connsiteX78" fmla="*/ 11384764 w 12192000"/>
              <a:gd name="connsiteY78" fmla="*/ 6380147 h 6858000"/>
              <a:gd name="connsiteX79" fmla="*/ 11446708 w 12192000"/>
              <a:gd name="connsiteY79" fmla="*/ 6344609 h 6858000"/>
              <a:gd name="connsiteX80" fmla="*/ 11446679 w 12192000"/>
              <a:gd name="connsiteY80" fmla="*/ 6334828 h 6858000"/>
              <a:gd name="connsiteX81" fmla="*/ 11437654 w 12192000"/>
              <a:gd name="connsiteY81" fmla="*/ 6337114 h 6858000"/>
              <a:gd name="connsiteX82" fmla="*/ 11388632 w 12192000"/>
              <a:gd name="connsiteY82" fmla="*/ 6355028 h 6858000"/>
              <a:gd name="connsiteX83" fmla="*/ 11337977 w 12192000"/>
              <a:gd name="connsiteY83" fmla="*/ 6297033 h 6858000"/>
              <a:gd name="connsiteX84" fmla="*/ 11346028 w 12192000"/>
              <a:gd name="connsiteY84" fmla="*/ 6288582 h 6858000"/>
              <a:gd name="connsiteX85" fmla="*/ 11446392 w 12192000"/>
              <a:gd name="connsiteY85" fmla="*/ 6288582 h 6858000"/>
              <a:gd name="connsiteX86" fmla="*/ 11454128 w 12192000"/>
              <a:gd name="connsiteY86" fmla="*/ 6280103 h 6858000"/>
              <a:gd name="connsiteX87" fmla="*/ 11386712 w 12192000"/>
              <a:gd name="connsiteY87" fmla="*/ 6204165 h 6858000"/>
              <a:gd name="connsiteX88" fmla="*/ 11034676 w 12192000"/>
              <a:gd name="connsiteY88" fmla="*/ 6204165 h 6858000"/>
              <a:gd name="connsiteX89" fmla="*/ 11026281 w 12192000"/>
              <a:gd name="connsiteY89" fmla="*/ 6208737 h 6858000"/>
              <a:gd name="connsiteX90" fmla="*/ 11033386 w 12192000"/>
              <a:gd name="connsiteY90" fmla="*/ 6215249 h 6858000"/>
              <a:gd name="connsiteX91" fmla="*/ 11048886 w 12192000"/>
              <a:gd name="connsiteY91" fmla="*/ 6250121 h 6858000"/>
              <a:gd name="connsiteX92" fmla="*/ 11048886 w 12192000"/>
              <a:gd name="connsiteY92" fmla="*/ 6269685 h 6858000"/>
              <a:gd name="connsiteX93" fmla="*/ 11041781 w 12192000"/>
              <a:gd name="connsiteY93" fmla="*/ 6278482 h 6858000"/>
              <a:gd name="connsiteX94" fmla="*/ 10958234 w 12192000"/>
              <a:gd name="connsiteY94" fmla="*/ 6338764 h 6858000"/>
              <a:gd name="connsiteX95" fmla="*/ 11001784 w 12192000"/>
              <a:gd name="connsiteY95" fmla="*/ 6380147 h 6858000"/>
              <a:gd name="connsiteX96" fmla="*/ 11045019 w 12192000"/>
              <a:gd name="connsiteY96" fmla="*/ 6356677 h 6858000"/>
              <a:gd name="connsiteX97" fmla="*/ 11052439 w 12192000"/>
              <a:gd name="connsiteY97" fmla="*/ 6358298 h 6858000"/>
              <a:gd name="connsiteX98" fmla="*/ 11083411 w 12192000"/>
              <a:gd name="connsiteY98" fmla="*/ 6380147 h 6858000"/>
              <a:gd name="connsiteX99" fmla="*/ 11109856 w 12192000"/>
              <a:gd name="connsiteY99" fmla="*/ 6368080 h 6858000"/>
              <a:gd name="connsiteX100" fmla="*/ 11111776 w 12192000"/>
              <a:gd name="connsiteY100" fmla="*/ 6357661 h 6858000"/>
              <a:gd name="connsiteX101" fmla="*/ 11101462 w 12192000"/>
              <a:gd name="connsiteY101" fmla="*/ 6357661 h 6858000"/>
              <a:gd name="connsiteX102" fmla="*/ 11091462 w 12192000"/>
              <a:gd name="connsiteY102" fmla="*/ 6360584 h 6858000"/>
              <a:gd name="connsiteX103" fmla="*/ 11079515 w 12192000"/>
              <a:gd name="connsiteY103" fmla="*/ 6342670 h 6858000"/>
              <a:gd name="connsiteX104" fmla="*/ 11079515 w 12192000"/>
              <a:gd name="connsiteY104" fmla="*/ 6249137 h 6858000"/>
              <a:gd name="connsiteX105" fmla="*/ 11034676 w 12192000"/>
              <a:gd name="connsiteY105" fmla="*/ 6204165 h 6858000"/>
              <a:gd name="connsiteX106" fmla="*/ 10085864 w 12192000"/>
              <a:gd name="connsiteY106" fmla="*/ 6204165 h 6858000"/>
              <a:gd name="connsiteX107" fmla="*/ 10003578 w 12192000"/>
              <a:gd name="connsiteY107" fmla="*/ 6294746 h 6858000"/>
              <a:gd name="connsiteX108" fmla="*/ 10083916 w 12192000"/>
              <a:gd name="connsiteY108" fmla="*/ 6380147 h 6858000"/>
              <a:gd name="connsiteX109" fmla="*/ 10145860 w 12192000"/>
              <a:gd name="connsiteY109" fmla="*/ 6344609 h 6858000"/>
              <a:gd name="connsiteX110" fmla="*/ 10145860 w 12192000"/>
              <a:gd name="connsiteY110" fmla="*/ 6334828 h 6858000"/>
              <a:gd name="connsiteX111" fmla="*/ 10136835 w 12192000"/>
              <a:gd name="connsiteY111" fmla="*/ 6337114 h 6858000"/>
              <a:gd name="connsiteX112" fmla="*/ 10087812 w 12192000"/>
              <a:gd name="connsiteY112" fmla="*/ 6355028 h 6858000"/>
              <a:gd name="connsiteX113" fmla="*/ 10037157 w 12192000"/>
              <a:gd name="connsiteY113" fmla="*/ 6297033 h 6858000"/>
              <a:gd name="connsiteX114" fmla="*/ 10045208 w 12192000"/>
              <a:gd name="connsiteY114" fmla="*/ 6288582 h 6858000"/>
              <a:gd name="connsiteX115" fmla="*/ 10145545 w 12192000"/>
              <a:gd name="connsiteY115" fmla="*/ 6288582 h 6858000"/>
              <a:gd name="connsiteX116" fmla="*/ 10153281 w 12192000"/>
              <a:gd name="connsiteY116" fmla="*/ 6280103 h 6858000"/>
              <a:gd name="connsiteX117" fmla="*/ 10085864 w 12192000"/>
              <a:gd name="connsiteY117" fmla="*/ 6204165 h 6858000"/>
              <a:gd name="connsiteX118" fmla="*/ 11569621 w 12192000"/>
              <a:gd name="connsiteY118" fmla="*/ 6203876 h 6858000"/>
              <a:gd name="connsiteX119" fmla="*/ 11525727 w 12192000"/>
              <a:gd name="connsiteY119" fmla="*/ 6221789 h 6858000"/>
              <a:gd name="connsiteX120" fmla="*/ 11516702 w 12192000"/>
              <a:gd name="connsiteY120" fmla="*/ 6218201 h 6858000"/>
              <a:gd name="connsiteX121" fmla="*/ 11516702 w 12192000"/>
              <a:gd name="connsiteY121" fmla="*/ 6212326 h 6858000"/>
              <a:gd name="connsiteX122" fmla="*/ 11507362 w 12192000"/>
              <a:gd name="connsiteY122" fmla="*/ 6205815 h 6858000"/>
              <a:gd name="connsiteX123" fmla="*/ 11467996 w 12192000"/>
              <a:gd name="connsiteY123" fmla="*/ 6219185 h 6858000"/>
              <a:gd name="connsiteX124" fmla="*/ 11465417 w 12192000"/>
              <a:gd name="connsiteY124" fmla="*/ 6222426 h 6858000"/>
              <a:gd name="connsiteX125" fmla="*/ 11467336 w 12192000"/>
              <a:gd name="connsiteY125" fmla="*/ 6226333 h 6858000"/>
              <a:gd name="connsiteX126" fmla="*/ 11480888 w 12192000"/>
              <a:gd name="connsiteY126" fmla="*/ 6235767 h 6858000"/>
              <a:gd name="connsiteX127" fmla="*/ 11486046 w 12192000"/>
              <a:gd name="connsiteY127" fmla="*/ 6245549 h 6858000"/>
              <a:gd name="connsiteX128" fmla="*/ 11486046 w 12192000"/>
              <a:gd name="connsiteY128" fmla="*/ 6356359 h 6858000"/>
              <a:gd name="connsiteX129" fmla="*/ 11477995 w 12192000"/>
              <a:gd name="connsiteY129" fmla="*/ 6364491 h 6858000"/>
              <a:gd name="connsiteX130" fmla="*/ 11469944 w 12192000"/>
              <a:gd name="connsiteY130" fmla="*/ 6364491 h 6858000"/>
              <a:gd name="connsiteX131" fmla="*/ 11466706 w 12192000"/>
              <a:gd name="connsiteY131" fmla="*/ 6367732 h 6858000"/>
              <a:gd name="connsiteX132" fmla="*/ 11466706 w 12192000"/>
              <a:gd name="connsiteY132" fmla="*/ 6373607 h 6858000"/>
              <a:gd name="connsiteX133" fmla="*/ 11469944 w 12192000"/>
              <a:gd name="connsiteY133" fmla="*/ 6376877 h 6858000"/>
              <a:gd name="connsiteX134" fmla="*/ 11532518 w 12192000"/>
              <a:gd name="connsiteY134" fmla="*/ 6376877 h 6858000"/>
              <a:gd name="connsiteX135" fmla="*/ 11535698 w 12192000"/>
              <a:gd name="connsiteY135" fmla="*/ 6373636 h 6858000"/>
              <a:gd name="connsiteX136" fmla="*/ 11535698 w 12192000"/>
              <a:gd name="connsiteY136" fmla="*/ 6367761 h 6858000"/>
              <a:gd name="connsiteX137" fmla="*/ 11532460 w 12192000"/>
              <a:gd name="connsiteY137" fmla="*/ 6364520 h 6858000"/>
              <a:gd name="connsiteX138" fmla="*/ 11524725 w 12192000"/>
              <a:gd name="connsiteY138" fmla="*/ 6364520 h 6858000"/>
              <a:gd name="connsiteX139" fmla="*/ 11516674 w 12192000"/>
              <a:gd name="connsiteY139" fmla="*/ 6356388 h 6858000"/>
              <a:gd name="connsiteX140" fmla="*/ 11516674 w 12192000"/>
              <a:gd name="connsiteY140" fmla="*/ 6253073 h 6858000"/>
              <a:gd name="connsiteX141" fmla="*/ 11520886 w 12192000"/>
              <a:gd name="connsiteY141" fmla="*/ 6242973 h 6858000"/>
              <a:gd name="connsiteX142" fmla="*/ 11555066 w 12192000"/>
              <a:gd name="connsiteY142" fmla="*/ 6226680 h 6858000"/>
              <a:gd name="connsiteX143" fmla="*/ 11586668 w 12192000"/>
              <a:gd name="connsiteY143" fmla="*/ 6265141 h 6858000"/>
              <a:gd name="connsiteX144" fmla="*/ 11586668 w 12192000"/>
              <a:gd name="connsiteY144" fmla="*/ 6356388 h 6858000"/>
              <a:gd name="connsiteX145" fmla="*/ 11578618 w 12192000"/>
              <a:gd name="connsiteY145" fmla="*/ 6364520 h 6858000"/>
              <a:gd name="connsiteX146" fmla="*/ 11570567 w 12192000"/>
              <a:gd name="connsiteY146" fmla="*/ 6364520 h 6858000"/>
              <a:gd name="connsiteX147" fmla="*/ 11567358 w 12192000"/>
              <a:gd name="connsiteY147" fmla="*/ 6367761 h 6858000"/>
              <a:gd name="connsiteX148" fmla="*/ 11567358 w 12192000"/>
              <a:gd name="connsiteY148" fmla="*/ 6373636 h 6858000"/>
              <a:gd name="connsiteX149" fmla="*/ 11570567 w 12192000"/>
              <a:gd name="connsiteY149" fmla="*/ 6376906 h 6858000"/>
              <a:gd name="connsiteX150" fmla="*/ 11633140 w 12192000"/>
              <a:gd name="connsiteY150" fmla="*/ 6376906 h 6858000"/>
              <a:gd name="connsiteX151" fmla="*/ 11636378 w 12192000"/>
              <a:gd name="connsiteY151" fmla="*/ 6373636 h 6858000"/>
              <a:gd name="connsiteX152" fmla="*/ 11636378 w 12192000"/>
              <a:gd name="connsiteY152" fmla="*/ 6367761 h 6858000"/>
              <a:gd name="connsiteX153" fmla="*/ 11633140 w 12192000"/>
              <a:gd name="connsiteY153" fmla="*/ 6364520 h 6858000"/>
              <a:gd name="connsiteX154" fmla="*/ 11625405 w 12192000"/>
              <a:gd name="connsiteY154" fmla="*/ 6364520 h 6858000"/>
              <a:gd name="connsiteX155" fmla="*/ 11617354 w 12192000"/>
              <a:gd name="connsiteY155" fmla="*/ 6356388 h 6858000"/>
              <a:gd name="connsiteX156" fmla="*/ 11617354 w 12192000"/>
              <a:gd name="connsiteY156" fmla="*/ 6262218 h 6858000"/>
              <a:gd name="connsiteX157" fmla="*/ 11569621 w 12192000"/>
              <a:gd name="connsiteY157" fmla="*/ 6203876 h 6858000"/>
              <a:gd name="connsiteX158" fmla="*/ 10268802 w 12192000"/>
              <a:gd name="connsiteY158" fmla="*/ 6203876 h 6858000"/>
              <a:gd name="connsiteX159" fmla="*/ 10224908 w 12192000"/>
              <a:gd name="connsiteY159" fmla="*/ 6221789 h 6858000"/>
              <a:gd name="connsiteX160" fmla="*/ 10215883 w 12192000"/>
              <a:gd name="connsiteY160" fmla="*/ 6218201 h 6858000"/>
              <a:gd name="connsiteX161" fmla="*/ 10215883 w 12192000"/>
              <a:gd name="connsiteY161" fmla="*/ 6212326 h 6858000"/>
              <a:gd name="connsiteX162" fmla="*/ 10206543 w 12192000"/>
              <a:gd name="connsiteY162" fmla="*/ 6205815 h 6858000"/>
              <a:gd name="connsiteX163" fmla="*/ 10167176 w 12192000"/>
              <a:gd name="connsiteY163" fmla="*/ 6219185 h 6858000"/>
              <a:gd name="connsiteX164" fmla="*/ 10164598 w 12192000"/>
              <a:gd name="connsiteY164" fmla="*/ 6222426 h 6858000"/>
              <a:gd name="connsiteX165" fmla="*/ 10166517 w 12192000"/>
              <a:gd name="connsiteY165" fmla="*/ 6226333 h 6858000"/>
              <a:gd name="connsiteX166" fmla="*/ 10180069 w 12192000"/>
              <a:gd name="connsiteY166" fmla="*/ 6235767 h 6858000"/>
              <a:gd name="connsiteX167" fmla="*/ 10185226 w 12192000"/>
              <a:gd name="connsiteY167" fmla="*/ 6245549 h 6858000"/>
              <a:gd name="connsiteX168" fmla="*/ 10185226 w 12192000"/>
              <a:gd name="connsiteY168" fmla="*/ 6356359 h 6858000"/>
              <a:gd name="connsiteX169" fmla="*/ 10177175 w 12192000"/>
              <a:gd name="connsiteY169" fmla="*/ 6364491 h 6858000"/>
              <a:gd name="connsiteX170" fmla="*/ 10169125 w 12192000"/>
              <a:gd name="connsiteY170" fmla="*/ 6364491 h 6858000"/>
              <a:gd name="connsiteX171" fmla="*/ 10165887 w 12192000"/>
              <a:gd name="connsiteY171" fmla="*/ 6367732 h 6858000"/>
              <a:gd name="connsiteX172" fmla="*/ 10165887 w 12192000"/>
              <a:gd name="connsiteY172" fmla="*/ 6373607 h 6858000"/>
              <a:gd name="connsiteX173" fmla="*/ 10169125 w 12192000"/>
              <a:gd name="connsiteY173" fmla="*/ 6376877 h 6858000"/>
              <a:gd name="connsiteX174" fmla="*/ 10231699 w 12192000"/>
              <a:gd name="connsiteY174" fmla="*/ 6376877 h 6858000"/>
              <a:gd name="connsiteX175" fmla="*/ 10234879 w 12192000"/>
              <a:gd name="connsiteY175" fmla="*/ 6373636 h 6858000"/>
              <a:gd name="connsiteX176" fmla="*/ 10234879 w 12192000"/>
              <a:gd name="connsiteY176" fmla="*/ 6367761 h 6858000"/>
              <a:gd name="connsiteX177" fmla="*/ 10231641 w 12192000"/>
              <a:gd name="connsiteY177" fmla="*/ 6364520 h 6858000"/>
              <a:gd name="connsiteX178" fmla="*/ 10223906 w 12192000"/>
              <a:gd name="connsiteY178" fmla="*/ 6364520 h 6858000"/>
              <a:gd name="connsiteX179" fmla="*/ 10215855 w 12192000"/>
              <a:gd name="connsiteY179" fmla="*/ 6356388 h 6858000"/>
              <a:gd name="connsiteX180" fmla="*/ 10215855 w 12192000"/>
              <a:gd name="connsiteY180" fmla="*/ 6253073 h 6858000"/>
              <a:gd name="connsiteX181" fmla="*/ 10220066 w 12192000"/>
              <a:gd name="connsiteY181" fmla="*/ 6242973 h 6858000"/>
              <a:gd name="connsiteX182" fmla="*/ 10254247 w 12192000"/>
              <a:gd name="connsiteY182" fmla="*/ 6226680 h 6858000"/>
              <a:gd name="connsiteX183" fmla="*/ 10285849 w 12192000"/>
              <a:gd name="connsiteY183" fmla="*/ 6265141 h 6858000"/>
              <a:gd name="connsiteX184" fmla="*/ 10285849 w 12192000"/>
              <a:gd name="connsiteY184" fmla="*/ 6356388 h 6858000"/>
              <a:gd name="connsiteX185" fmla="*/ 10277798 w 12192000"/>
              <a:gd name="connsiteY185" fmla="*/ 6364520 h 6858000"/>
              <a:gd name="connsiteX186" fmla="*/ 10269747 w 12192000"/>
              <a:gd name="connsiteY186" fmla="*/ 6364520 h 6858000"/>
              <a:gd name="connsiteX187" fmla="*/ 10266538 w 12192000"/>
              <a:gd name="connsiteY187" fmla="*/ 6367761 h 6858000"/>
              <a:gd name="connsiteX188" fmla="*/ 10266538 w 12192000"/>
              <a:gd name="connsiteY188" fmla="*/ 6373636 h 6858000"/>
              <a:gd name="connsiteX189" fmla="*/ 10269747 w 12192000"/>
              <a:gd name="connsiteY189" fmla="*/ 6376906 h 6858000"/>
              <a:gd name="connsiteX190" fmla="*/ 10332321 w 12192000"/>
              <a:gd name="connsiteY190" fmla="*/ 6376906 h 6858000"/>
              <a:gd name="connsiteX191" fmla="*/ 10335559 w 12192000"/>
              <a:gd name="connsiteY191" fmla="*/ 6373636 h 6858000"/>
              <a:gd name="connsiteX192" fmla="*/ 10335559 w 12192000"/>
              <a:gd name="connsiteY192" fmla="*/ 6367761 h 6858000"/>
              <a:gd name="connsiteX193" fmla="*/ 10332321 w 12192000"/>
              <a:gd name="connsiteY193" fmla="*/ 6364520 h 6858000"/>
              <a:gd name="connsiteX194" fmla="*/ 10324586 w 12192000"/>
              <a:gd name="connsiteY194" fmla="*/ 6364520 h 6858000"/>
              <a:gd name="connsiteX195" fmla="*/ 10316535 w 12192000"/>
              <a:gd name="connsiteY195" fmla="*/ 6356388 h 6858000"/>
              <a:gd name="connsiteX196" fmla="*/ 10316535 w 12192000"/>
              <a:gd name="connsiteY196" fmla="*/ 6262218 h 6858000"/>
              <a:gd name="connsiteX197" fmla="*/ 10268802 w 12192000"/>
              <a:gd name="connsiteY197" fmla="*/ 6203876 h 6858000"/>
              <a:gd name="connsiteX198" fmla="*/ 10699171 w 12192000"/>
              <a:gd name="connsiteY198" fmla="*/ 6164113 h 6858000"/>
              <a:gd name="connsiteX199" fmla="*/ 10690461 w 12192000"/>
              <a:gd name="connsiteY199" fmla="*/ 6171608 h 6858000"/>
              <a:gd name="connsiteX200" fmla="*/ 10661408 w 12192000"/>
              <a:gd name="connsiteY200" fmla="*/ 6207464 h 6858000"/>
              <a:gd name="connsiteX201" fmla="*/ 10658199 w 12192000"/>
              <a:gd name="connsiteY201" fmla="*/ 6210705 h 6858000"/>
              <a:gd name="connsiteX202" fmla="*/ 10658199 w 12192000"/>
              <a:gd name="connsiteY202" fmla="*/ 6219821 h 6858000"/>
              <a:gd name="connsiteX203" fmla="*/ 10661466 w 12192000"/>
              <a:gd name="connsiteY203" fmla="*/ 6223063 h 6858000"/>
              <a:gd name="connsiteX204" fmla="*/ 10669517 w 12192000"/>
              <a:gd name="connsiteY204" fmla="*/ 6223063 h 6858000"/>
              <a:gd name="connsiteX205" fmla="*/ 10677568 w 12192000"/>
              <a:gd name="connsiteY205" fmla="*/ 6231224 h 6858000"/>
              <a:gd name="connsiteX206" fmla="*/ 10677568 w 12192000"/>
              <a:gd name="connsiteY206" fmla="*/ 6335175 h 6858000"/>
              <a:gd name="connsiteX207" fmla="*/ 10718854 w 12192000"/>
              <a:gd name="connsiteY207" fmla="*/ 6380147 h 6858000"/>
              <a:gd name="connsiteX208" fmla="*/ 10759195 w 12192000"/>
              <a:gd name="connsiteY208" fmla="*/ 6364809 h 6858000"/>
              <a:gd name="connsiteX209" fmla="*/ 10761114 w 12192000"/>
              <a:gd name="connsiteY209" fmla="*/ 6354709 h 6858000"/>
              <a:gd name="connsiteX210" fmla="*/ 10751115 w 12192000"/>
              <a:gd name="connsiteY210" fmla="*/ 6355028 h 6858000"/>
              <a:gd name="connsiteX211" fmla="*/ 10731117 w 12192000"/>
              <a:gd name="connsiteY211" fmla="*/ 6360237 h 6858000"/>
              <a:gd name="connsiteX212" fmla="*/ 10708196 w 12192000"/>
              <a:gd name="connsiteY212" fmla="*/ 6331876 h 6858000"/>
              <a:gd name="connsiteX213" fmla="*/ 10708196 w 12192000"/>
              <a:gd name="connsiteY213" fmla="*/ 6231195 h 6858000"/>
              <a:gd name="connsiteX214" fmla="*/ 10716247 w 12192000"/>
              <a:gd name="connsiteY214" fmla="*/ 6223034 h 6858000"/>
              <a:gd name="connsiteX215" fmla="*/ 10752061 w 12192000"/>
              <a:gd name="connsiteY215" fmla="*/ 6223034 h 6858000"/>
              <a:gd name="connsiteX216" fmla="*/ 10755298 w 12192000"/>
              <a:gd name="connsiteY216" fmla="*/ 6219793 h 6858000"/>
              <a:gd name="connsiteX217" fmla="*/ 10755298 w 12192000"/>
              <a:gd name="connsiteY217" fmla="*/ 6210676 h 6858000"/>
              <a:gd name="connsiteX218" fmla="*/ 10752061 w 12192000"/>
              <a:gd name="connsiteY218" fmla="*/ 6207435 h 6858000"/>
              <a:gd name="connsiteX219" fmla="*/ 10716247 w 12192000"/>
              <a:gd name="connsiteY219" fmla="*/ 6207435 h 6858000"/>
              <a:gd name="connsiteX220" fmla="*/ 10708196 w 12192000"/>
              <a:gd name="connsiteY220" fmla="*/ 6199274 h 6858000"/>
              <a:gd name="connsiteX221" fmla="*/ 10708196 w 12192000"/>
              <a:gd name="connsiteY221" fmla="*/ 6172245 h 6858000"/>
              <a:gd name="connsiteX222" fmla="*/ 10700145 w 12192000"/>
              <a:gd name="connsiteY222" fmla="*/ 6164113 h 6858000"/>
              <a:gd name="connsiteX223" fmla="*/ 11241566 w 12192000"/>
              <a:gd name="connsiteY223" fmla="*/ 6164083 h 6858000"/>
              <a:gd name="connsiteX224" fmla="*/ 11232856 w 12192000"/>
              <a:gd name="connsiteY224" fmla="*/ 6171579 h 6858000"/>
              <a:gd name="connsiteX225" fmla="*/ 11190595 w 12192000"/>
              <a:gd name="connsiteY225" fmla="*/ 6207435 h 6858000"/>
              <a:gd name="connsiteX226" fmla="*/ 11167989 w 12192000"/>
              <a:gd name="connsiteY226" fmla="*/ 6207435 h 6858000"/>
              <a:gd name="connsiteX227" fmla="*/ 11159938 w 12192000"/>
              <a:gd name="connsiteY227" fmla="*/ 6199274 h 6858000"/>
              <a:gd name="connsiteX228" fmla="*/ 11159938 w 12192000"/>
              <a:gd name="connsiteY228" fmla="*/ 6172245 h 6858000"/>
              <a:gd name="connsiteX229" fmla="*/ 11151887 w 12192000"/>
              <a:gd name="connsiteY229" fmla="*/ 6164113 h 6858000"/>
              <a:gd name="connsiteX230" fmla="*/ 11150913 w 12192000"/>
              <a:gd name="connsiteY230" fmla="*/ 6164113 h 6858000"/>
              <a:gd name="connsiteX231" fmla="*/ 11142203 w 12192000"/>
              <a:gd name="connsiteY231" fmla="*/ 6171608 h 6858000"/>
              <a:gd name="connsiteX232" fmla="*/ 11113180 w 12192000"/>
              <a:gd name="connsiteY232" fmla="*/ 6207464 h 6858000"/>
              <a:gd name="connsiteX233" fmla="*/ 11109942 w 12192000"/>
              <a:gd name="connsiteY233" fmla="*/ 6210705 h 6858000"/>
              <a:gd name="connsiteX234" fmla="*/ 11109942 w 12192000"/>
              <a:gd name="connsiteY234" fmla="*/ 6219821 h 6858000"/>
              <a:gd name="connsiteX235" fmla="*/ 11113180 w 12192000"/>
              <a:gd name="connsiteY235" fmla="*/ 6223063 h 6858000"/>
              <a:gd name="connsiteX236" fmla="*/ 11121231 w 12192000"/>
              <a:gd name="connsiteY236" fmla="*/ 6223063 h 6858000"/>
              <a:gd name="connsiteX237" fmla="*/ 11129282 w 12192000"/>
              <a:gd name="connsiteY237" fmla="*/ 6231224 h 6858000"/>
              <a:gd name="connsiteX238" fmla="*/ 11129282 w 12192000"/>
              <a:gd name="connsiteY238" fmla="*/ 6344291 h 6858000"/>
              <a:gd name="connsiteX239" fmla="*/ 11167044 w 12192000"/>
              <a:gd name="connsiteY239" fmla="*/ 6380147 h 6858000"/>
              <a:gd name="connsiteX240" fmla="*/ 11199936 w 12192000"/>
              <a:gd name="connsiteY240" fmla="*/ 6367443 h 6858000"/>
              <a:gd name="connsiteX241" fmla="*/ 11201855 w 12192000"/>
              <a:gd name="connsiteY241" fmla="*/ 6357661 h 6858000"/>
              <a:gd name="connsiteX242" fmla="*/ 11191541 w 12192000"/>
              <a:gd name="connsiteY242" fmla="*/ 6357024 h 6858000"/>
              <a:gd name="connsiteX243" fmla="*/ 11178304 w 12192000"/>
              <a:gd name="connsiteY243" fmla="*/ 6360613 h 6858000"/>
              <a:gd name="connsiteX244" fmla="*/ 11159910 w 12192000"/>
              <a:gd name="connsiteY244" fmla="*/ 6342699 h 6858000"/>
              <a:gd name="connsiteX245" fmla="*/ 11159910 w 12192000"/>
              <a:gd name="connsiteY245" fmla="*/ 6231253 h 6858000"/>
              <a:gd name="connsiteX246" fmla="*/ 11167960 w 12192000"/>
              <a:gd name="connsiteY246" fmla="*/ 6223092 h 6858000"/>
              <a:gd name="connsiteX247" fmla="*/ 11211511 w 12192000"/>
              <a:gd name="connsiteY247" fmla="*/ 6223092 h 6858000"/>
              <a:gd name="connsiteX248" fmla="*/ 11219562 w 12192000"/>
              <a:gd name="connsiteY248" fmla="*/ 6231253 h 6858000"/>
              <a:gd name="connsiteX249" fmla="*/ 11219562 w 12192000"/>
              <a:gd name="connsiteY249" fmla="*/ 6335204 h 6858000"/>
              <a:gd name="connsiteX250" fmla="*/ 11260848 w 12192000"/>
              <a:gd name="connsiteY250" fmla="*/ 6380176 h 6858000"/>
              <a:gd name="connsiteX251" fmla="*/ 11301188 w 12192000"/>
              <a:gd name="connsiteY251" fmla="*/ 6364838 h 6858000"/>
              <a:gd name="connsiteX252" fmla="*/ 11303194 w 12192000"/>
              <a:gd name="connsiteY252" fmla="*/ 6354680 h 6858000"/>
              <a:gd name="connsiteX253" fmla="*/ 11293195 w 12192000"/>
              <a:gd name="connsiteY253" fmla="*/ 6354999 h 6858000"/>
              <a:gd name="connsiteX254" fmla="*/ 11273196 w 12192000"/>
              <a:gd name="connsiteY254" fmla="*/ 6360208 h 6858000"/>
              <a:gd name="connsiteX255" fmla="*/ 11250276 w 12192000"/>
              <a:gd name="connsiteY255" fmla="*/ 6331847 h 6858000"/>
              <a:gd name="connsiteX256" fmla="*/ 11250276 w 12192000"/>
              <a:gd name="connsiteY256" fmla="*/ 6231166 h 6858000"/>
              <a:gd name="connsiteX257" fmla="*/ 11258326 w 12192000"/>
              <a:gd name="connsiteY257" fmla="*/ 6223005 h 6858000"/>
              <a:gd name="connsiteX258" fmla="*/ 11294140 w 12192000"/>
              <a:gd name="connsiteY258" fmla="*/ 6223005 h 6858000"/>
              <a:gd name="connsiteX259" fmla="*/ 11297378 w 12192000"/>
              <a:gd name="connsiteY259" fmla="*/ 6219763 h 6858000"/>
              <a:gd name="connsiteX260" fmla="*/ 11297378 w 12192000"/>
              <a:gd name="connsiteY260" fmla="*/ 6210648 h 6858000"/>
              <a:gd name="connsiteX261" fmla="*/ 11294140 w 12192000"/>
              <a:gd name="connsiteY261" fmla="*/ 6207406 h 6858000"/>
              <a:gd name="connsiteX262" fmla="*/ 11258326 w 12192000"/>
              <a:gd name="connsiteY262" fmla="*/ 6207406 h 6858000"/>
              <a:gd name="connsiteX263" fmla="*/ 11250276 w 12192000"/>
              <a:gd name="connsiteY263" fmla="*/ 6199245 h 6858000"/>
              <a:gd name="connsiteX264" fmla="*/ 11250276 w 12192000"/>
              <a:gd name="connsiteY264" fmla="*/ 6172216 h 6858000"/>
              <a:gd name="connsiteX265" fmla="*/ 11242224 w 12192000"/>
              <a:gd name="connsiteY265" fmla="*/ 6164083 h 6858000"/>
              <a:gd name="connsiteX266" fmla="*/ 9789697 w 12192000"/>
              <a:gd name="connsiteY266" fmla="*/ 6145533 h 6858000"/>
              <a:gd name="connsiteX267" fmla="*/ 9784855 w 12192000"/>
              <a:gd name="connsiteY267" fmla="*/ 6150077 h 6858000"/>
              <a:gd name="connsiteX268" fmla="*/ 9788064 w 12192000"/>
              <a:gd name="connsiteY268" fmla="*/ 6158874 h 6858000"/>
              <a:gd name="connsiteX269" fmla="*/ 9777750 w 12192000"/>
              <a:gd name="connsiteY269" fmla="*/ 6182026 h 6858000"/>
              <a:gd name="connsiteX270" fmla="*/ 9797748 w 12192000"/>
              <a:gd name="connsiteY270" fmla="*/ 6202226 h 6858000"/>
              <a:gd name="connsiteX271" fmla="*/ 9819380 w 12192000"/>
              <a:gd name="connsiteY271" fmla="*/ 6179422 h 6858000"/>
              <a:gd name="connsiteX272" fmla="*/ 9789697 w 12192000"/>
              <a:gd name="connsiteY272" fmla="*/ 6145533 h 6858000"/>
              <a:gd name="connsiteX273" fmla="*/ 10771458 w 12192000"/>
              <a:gd name="connsiteY273" fmla="*/ 6145504 h 6858000"/>
              <a:gd name="connsiteX274" fmla="*/ 10768220 w 12192000"/>
              <a:gd name="connsiteY274" fmla="*/ 6148745 h 6858000"/>
              <a:gd name="connsiteX275" fmla="*/ 10768220 w 12192000"/>
              <a:gd name="connsiteY275" fmla="*/ 6158527 h 6858000"/>
              <a:gd name="connsiteX276" fmla="*/ 10771458 w 12192000"/>
              <a:gd name="connsiteY276" fmla="*/ 6161797 h 6858000"/>
              <a:gd name="connsiteX277" fmla="*/ 10785325 w 12192000"/>
              <a:gd name="connsiteY277" fmla="*/ 6161797 h 6858000"/>
              <a:gd name="connsiteX278" fmla="*/ 10794665 w 12192000"/>
              <a:gd name="connsiteY278" fmla="*/ 6168309 h 6858000"/>
              <a:gd name="connsiteX279" fmla="*/ 10873714 w 12192000"/>
              <a:gd name="connsiteY279" fmla="*/ 6375893 h 6858000"/>
              <a:gd name="connsiteX280" fmla="*/ 10877238 w 12192000"/>
              <a:gd name="connsiteY280" fmla="*/ 6378498 h 6858000"/>
              <a:gd name="connsiteX281" fmla="*/ 10885632 w 12192000"/>
              <a:gd name="connsiteY281" fmla="*/ 6378498 h 6858000"/>
              <a:gd name="connsiteX282" fmla="*/ 10889185 w 12192000"/>
              <a:gd name="connsiteY282" fmla="*/ 6375893 h 6858000"/>
              <a:gd name="connsiteX283" fmla="*/ 10967259 w 12192000"/>
              <a:gd name="connsiteY283" fmla="*/ 6168309 h 6858000"/>
              <a:gd name="connsiteX284" fmla="*/ 10976628 w 12192000"/>
              <a:gd name="connsiteY284" fmla="*/ 6161797 h 6858000"/>
              <a:gd name="connsiteX285" fmla="*/ 10989865 w 12192000"/>
              <a:gd name="connsiteY285" fmla="*/ 6161797 h 6858000"/>
              <a:gd name="connsiteX286" fmla="*/ 10993074 w 12192000"/>
              <a:gd name="connsiteY286" fmla="*/ 6158527 h 6858000"/>
              <a:gd name="connsiteX287" fmla="*/ 10993074 w 12192000"/>
              <a:gd name="connsiteY287" fmla="*/ 6148745 h 6858000"/>
              <a:gd name="connsiteX288" fmla="*/ 10989865 w 12192000"/>
              <a:gd name="connsiteY288" fmla="*/ 6145504 h 6858000"/>
              <a:gd name="connsiteX289" fmla="*/ 10918896 w 12192000"/>
              <a:gd name="connsiteY289" fmla="*/ 6145504 h 6858000"/>
              <a:gd name="connsiteX290" fmla="*/ 10915659 w 12192000"/>
              <a:gd name="connsiteY290" fmla="*/ 6148745 h 6858000"/>
              <a:gd name="connsiteX291" fmla="*/ 10915659 w 12192000"/>
              <a:gd name="connsiteY291" fmla="*/ 6158527 h 6858000"/>
              <a:gd name="connsiteX292" fmla="*/ 10918896 w 12192000"/>
              <a:gd name="connsiteY292" fmla="*/ 6161797 h 6858000"/>
              <a:gd name="connsiteX293" fmla="*/ 10935342 w 12192000"/>
              <a:gd name="connsiteY293" fmla="*/ 6161797 h 6858000"/>
              <a:gd name="connsiteX294" fmla="*/ 10941788 w 12192000"/>
              <a:gd name="connsiteY294" fmla="*/ 6171232 h 6858000"/>
              <a:gd name="connsiteX295" fmla="*/ 10893712 w 12192000"/>
              <a:gd name="connsiteY295" fmla="*/ 6308088 h 6858000"/>
              <a:gd name="connsiteX296" fmla="*/ 10883082 w 12192000"/>
              <a:gd name="connsiteY296" fmla="*/ 6308088 h 6858000"/>
              <a:gd name="connsiteX297" fmla="*/ 10834691 w 12192000"/>
              <a:gd name="connsiteY297" fmla="*/ 6171232 h 6858000"/>
              <a:gd name="connsiteX298" fmla="*/ 10841137 w 12192000"/>
              <a:gd name="connsiteY298" fmla="*/ 6161797 h 6858000"/>
              <a:gd name="connsiteX299" fmla="*/ 10853715 w 12192000"/>
              <a:gd name="connsiteY299" fmla="*/ 6161797 h 6858000"/>
              <a:gd name="connsiteX300" fmla="*/ 10856953 w 12192000"/>
              <a:gd name="connsiteY300" fmla="*/ 6158527 h 6858000"/>
              <a:gd name="connsiteX301" fmla="*/ 10856953 w 12192000"/>
              <a:gd name="connsiteY301" fmla="*/ 6148745 h 6858000"/>
              <a:gd name="connsiteX302" fmla="*/ 10853715 w 12192000"/>
              <a:gd name="connsiteY302" fmla="*/ 6145504 h 6858000"/>
              <a:gd name="connsiteX303" fmla="*/ 10522393 w 12192000"/>
              <a:gd name="connsiteY303" fmla="*/ 6143884 h 6858000"/>
              <a:gd name="connsiteX304" fmla="*/ 10483026 w 12192000"/>
              <a:gd name="connsiteY304" fmla="*/ 6157254 h 6858000"/>
              <a:gd name="connsiteX305" fmla="*/ 10480448 w 12192000"/>
              <a:gd name="connsiteY305" fmla="*/ 6160495 h 6858000"/>
              <a:gd name="connsiteX306" fmla="*/ 10482367 w 12192000"/>
              <a:gd name="connsiteY306" fmla="*/ 6164402 h 6858000"/>
              <a:gd name="connsiteX307" fmla="*/ 10495919 w 12192000"/>
              <a:gd name="connsiteY307" fmla="*/ 6173865 h 6858000"/>
              <a:gd name="connsiteX308" fmla="*/ 10501105 w 12192000"/>
              <a:gd name="connsiteY308" fmla="*/ 6183618 h 6858000"/>
              <a:gd name="connsiteX309" fmla="*/ 10501105 w 12192000"/>
              <a:gd name="connsiteY309" fmla="*/ 6356330 h 6858000"/>
              <a:gd name="connsiteX310" fmla="*/ 10493054 w 12192000"/>
              <a:gd name="connsiteY310" fmla="*/ 6364462 h 6858000"/>
              <a:gd name="connsiteX311" fmla="*/ 10484975 w 12192000"/>
              <a:gd name="connsiteY311" fmla="*/ 6364462 h 6858000"/>
              <a:gd name="connsiteX312" fmla="*/ 10481766 w 12192000"/>
              <a:gd name="connsiteY312" fmla="*/ 6367703 h 6858000"/>
              <a:gd name="connsiteX313" fmla="*/ 10481766 w 12192000"/>
              <a:gd name="connsiteY313" fmla="*/ 6373578 h 6858000"/>
              <a:gd name="connsiteX314" fmla="*/ 10484975 w 12192000"/>
              <a:gd name="connsiteY314" fmla="*/ 6376848 h 6858000"/>
              <a:gd name="connsiteX315" fmla="*/ 10550786 w 12192000"/>
              <a:gd name="connsiteY315" fmla="*/ 6376848 h 6858000"/>
              <a:gd name="connsiteX316" fmla="*/ 10554024 w 12192000"/>
              <a:gd name="connsiteY316" fmla="*/ 6373578 h 6858000"/>
              <a:gd name="connsiteX317" fmla="*/ 10554024 w 12192000"/>
              <a:gd name="connsiteY317" fmla="*/ 6367703 h 6858000"/>
              <a:gd name="connsiteX318" fmla="*/ 10550786 w 12192000"/>
              <a:gd name="connsiteY318" fmla="*/ 6364462 h 6858000"/>
              <a:gd name="connsiteX319" fmla="*/ 10539813 w 12192000"/>
              <a:gd name="connsiteY319" fmla="*/ 6364462 h 6858000"/>
              <a:gd name="connsiteX320" fmla="*/ 10531762 w 12192000"/>
              <a:gd name="connsiteY320" fmla="*/ 6356330 h 6858000"/>
              <a:gd name="connsiteX321" fmla="*/ 10531762 w 12192000"/>
              <a:gd name="connsiteY321" fmla="*/ 6326985 h 6858000"/>
              <a:gd name="connsiteX322" fmla="*/ 10535630 w 12192000"/>
              <a:gd name="connsiteY322" fmla="*/ 6316885 h 6858000"/>
              <a:gd name="connsiteX323" fmla="*/ 10551761 w 12192000"/>
              <a:gd name="connsiteY323" fmla="*/ 6299955 h 6858000"/>
              <a:gd name="connsiteX324" fmla="*/ 10563049 w 12192000"/>
              <a:gd name="connsiteY324" fmla="*/ 6301258 h 6858000"/>
              <a:gd name="connsiteX325" fmla="*/ 10595310 w 12192000"/>
              <a:gd name="connsiteY325" fmla="*/ 6354709 h 6858000"/>
              <a:gd name="connsiteX326" fmla="*/ 10589809 w 12192000"/>
              <a:gd name="connsiteY326" fmla="*/ 6364491 h 6858000"/>
              <a:gd name="connsiteX327" fmla="*/ 10584652 w 12192000"/>
              <a:gd name="connsiteY327" fmla="*/ 6364491 h 6858000"/>
              <a:gd name="connsiteX328" fmla="*/ 10581443 w 12192000"/>
              <a:gd name="connsiteY328" fmla="*/ 6367732 h 6858000"/>
              <a:gd name="connsiteX329" fmla="*/ 10581443 w 12192000"/>
              <a:gd name="connsiteY329" fmla="*/ 6373607 h 6858000"/>
              <a:gd name="connsiteX330" fmla="*/ 10584652 w 12192000"/>
              <a:gd name="connsiteY330" fmla="*/ 6376877 h 6858000"/>
              <a:gd name="connsiteX331" fmla="*/ 10649489 w 12192000"/>
              <a:gd name="connsiteY331" fmla="*/ 6376877 h 6858000"/>
              <a:gd name="connsiteX332" fmla="*/ 10652727 w 12192000"/>
              <a:gd name="connsiteY332" fmla="*/ 6373607 h 6858000"/>
              <a:gd name="connsiteX333" fmla="*/ 10652727 w 12192000"/>
              <a:gd name="connsiteY333" fmla="*/ 6367732 h 6858000"/>
              <a:gd name="connsiteX334" fmla="*/ 10649489 w 12192000"/>
              <a:gd name="connsiteY334" fmla="*/ 6364491 h 6858000"/>
              <a:gd name="connsiteX335" fmla="*/ 10643358 w 12192000"/>
              <a:gd name="connsiteY335" fmla="*/ 6364491 h 6858000"/>
              <a:gd name="connsiteX336" fmla="*/ 10633674 w 12192000"/>
              <a:gd name="connsiteY336" fmla="*/ 6358935 h 6858000"/>
              <a:gd name="connsiteX337" fmla="*/ 10584624 w 12192000"/>
              <a:gd name="connsiteY337" fmla="*/ 6278453 h 6858000"/>
              <a:gd name="connsiteX338" fmla="*/ 10585598 w 12192000"/>
              <a:gd name="connsiteY338" fmla="*/ 6267051 h 6858000"/>
              <a:gd name="connsiteX339" fmla="*/ 10620437 w 12192000"/>
              <a:gd name="connsiteY339" fmla="*/ 6227635 h 6858000"/>
              <a:gd name="connsiteX340" fmla="*/ 10630121 w 12192000"/>
              <a:gd name="connsiteY340" fmla="*/ 6223063 h 6858000"/>
              <a:gd name="connsiteX341" fmla="*/ 10641410 w 12192000"/>
              <a:gd name="connsiteY341" fmla="*/ 6223063 h 6858000"/>
              <a:gd name="connsiteX342" fmla="*/ 10644648 w 12192000"/>
              <a:gd name="connsiteY342" fmla="*/ 6219821 h 6858000"/>
              <a:gd name="connsiteX343" fmla="*/ 10644648 w 12192000"/>
              <a:gd name="connsiteY343" fmla="*/ 6210705 h 6858000"/>
              <a:gd name="connsiteX344" fmla="*/ 10641410 w 12192000"/>
              <a:gd name="connsiteY344" fmla="*/ 6207464 h 6858000"/>
              <a:gd name="connsiteX345" fmla="*/ 10580440 w 12192000"/>
              <a:gd name="connsiteY345" fmla="*/ 6207464 h 6858000"/>
              <a:gd name="connsiteX346" fmla="*/ 10577203 w 12192000"/>
              <a:gd name="connsiteY346" fmla="*/ 6210705 h 6858000"/>
              <a:gd name="connsiteX347" fmla="*/ 10577203 w 12192000"/>
              <a:gd name="connsiteY347" fmla="*/ 6219821 h 6858000"/>
              <a:gd name="connsiteX348" fmla="*/ 10580440 w 12192000"/>
              <a:gd name="connsiteY348" fmla="*/ 6223063 h 6858000"/>
              <a:gd name="connsiteX349" fmla="*/ 10586887 w 12192000"/>
              <a:gd name="connsiteY349" fmla="*/ 6223063 h 6858000"/>
              <a:gd name="connsiteX350" fmla="*/ 10591414 w 12192000"/>
              <a:gd name="connsiteY350" fmla="*/ 6233163 h 6858000"/>
              <a:gd name="connsiteX351" fmla="*/ 10541733 w 12192000"/>
              <a:gd name="connsiteY351" fmla="*/ 6288235 h 6858000"/>
              <a:gd name="connsiteX352" fmla="*/ 10531733 w 12192000"/>
              <a:gd name="connsiteY352" fmla="*/ 6284328 h 6858000"/>
              <a:gd name="connsiteX353" fmla="*/ 10531733 w 12192000"/>
              <a:gd name="connsiteY353" fmla="*/ 6150395 h 6858000"/>
              <a:gd name="connsiteX354" fmla="*/ 10522393 w 12192000"/>
              <a:gd name="connsiteY354" fmla="*/ 6143884 h 6858000"/>
              <a:gd name="connsiteX355" fmla="*/ 9753568 w 12192000"/>
              <a:gd name="connsiteY355" fmla="*/ 6142610 h 6858000"/>
              <a:gd name="connsiteX356" fmla="*/ 9692599 w 12192000"/>
              <a:gd name="connsiteY356" fmla="*/ 6205496 h 6858000"/>
              <a:gd name="connsiteX357" fmla="*/ 9813249 w 12192000"/>
              <a:gd name="connsiteY357" fmla="*/ 6320850 h 6858000"/>
              <a:gd name="connsiteX358" fmla="*/ 9767120 w 12192000"/>
              <a:gd name="connsiteY358" fmla="*/ 6366488 h 6858000"/>
              <a:gd name="connsiteX359" fmla="*/ 9709360 w 12192000"/>
              <a:gd name="connsiteY359" fmla="*/ 6315322 h 6858000"/>
              <a:gd name="connsiteX360" fmla="*/ 9700334 w 12192000"/>
              <a:gd name="connsiteY360" fmla="*/ 6308464 h 6858000"/>
              <a:gd name="connsiteX361" fmla="*/ 9693229 w 12192000"/>
              <a:gd name="connsiteY361" fmla="*/ 6308464 h 6858000"/>
              <a:gd name="connsiteX362" fmla="*/ 9685178 w 12192000"/>
              <a:gd name="connsiteY362" fmla="*/ 6316596 h 6858000"/>
              <a:gd name="connsiteX363" fmla="*/ 9685178 w 12192000"/>
              <a:gd name="connsiteY363" fmla="*/ 6342989 h 6858000"/>
              <a:gd name="connsiteX364" fmla="*/ 9689046 w 12192000"/>
              <a:gd name="connsiteY364" fmla="*/ 6353089 h 6858000"/>
              <a:gd name="connsiteX365" fmla="*/ 9764227 w 12192000"/>
              <a:gd name="connsiteY365" fmla="*/ 6380147 h 6858000"/>
              <a:gd name="connsiteX366" fmla="*/ 9842301 w 12192000"/>
              <a:gd name="connsiteY366" fmla="*/ 6312023 h 6858000"/>
              <a:gd name="connsiteX367" fmla="*/ 9720018 w 12192000"/>
              <a:gd name="connsiteY367" fmla="*/ 6193747 h 6858000"/>
              <a:gd name="connsiteX368" fmla="*/ 9754199 w 12192000"/>
              <a:gd name="connsiteY368" fmla="*/ 6153665 h 6858000"/>
              <a:gd name="connsiteX369" fmla="*/ 9761963 w 12192000"/>
              <a:gd name="connsiteY369" fmla="*/ 6147501 h 6858000"/>
              <a:gd name="connsiteX370" fmla="*/ 9753568 w 12192000"/>
              <a:gd name="connsiteY370" fmla="*/ 6142610 h 6858000"/>
              <a:gd name="connsiteX371" fmla="*/ 0 w 12192000"/>
              <a:gd name="connsiteY371" fmla="*/ 0 h 6858000"/>
              <a:gd name="connsiteX372" fmla="*/ 12192000 w 12192000"/>
              <a:gd name="connsiteY372" fmla="*/ 0 h 6858000"/>
              <a:gd name="connsiteX373" fmla="*/ 12192000 w 12192000"/>
              <a:gd name="connsiteY373" fmla="*/ 6858000 h 6858000"/>
              <a:gd name="connsiteX374" fmla="*/ 0 w 12192000"/>
              <a:gd name="connsiteY37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12192000" h="6858000">
                <a:moveTo>
                  <a:pt x="11039546" y="6294457"/>
                </a:moveTo>
                <a:cubicBezTo>
                  <a:pt x="11045334" y="6292807"/>
                  <a:pt x="11048915" y="6295412"/>
                  <a:pt x="11048915" y="6301316"/>
                </a:cubicBezTo>
                <a:lnTo>
                  <a:pt x="11048915" y="6315641"/>
                </a:lnTo>
                <a:cubicBezTo>
                  <a:pt x="11048915" y="6341397"/>
                  <a:pt x="11028917" y="6359311"/>
                  <a:pt x="11013101" y="6359311"/>
                </a:cubicBezTo>
                <a:cubicBezTo>
                  <a:pt x="11000180" y="6359311"/>
                  <a:pt x="10991154" y="6350484"/>
                  <a:pt x="10991154" y="6336159"/>
                </a:cubicBezTo>
                <a:cubicBezTo>
                  <a:pt x="10991154" y="6315641"/>
                  <a:pt x="11008574" y="6303255"/>
                  <a:pt x="11039546" y="6294457"/>
                </a:cubicBezTo>
                <a:close/>
                <a:moveTo>
                  <a:pt x="11385365" y="6217854"/>
                </a:moveTo>
                <a:cubicBezTo>
                  <a:pt x="11410865" y="6217854"/>
                  <a:pt x="11421523" y="6237735"/>
                  <a:pt x="11422812" y="6263810"/>
                </a:cubicBezTo>
                <a:cubicBezTo>
                  <a:pt x="11423128" y="6269656"/>
                  <a:pt x="11419919" y="6272926"/>
                  <a:pt x="11414762" y="6272926"/>
                </a:cubicBezTo>
                <a:lnTo>
                  <a:pt x="11347661" y="6272926"/>
                </a:lnTo>
                <a:cubicBezTo>
                  <a:pt x="11342160" y="6272926"/>
                  <a:pt x="11338950" y="6269685"/>
                  <a:pt x="11340240" y="6263810"/>
                </a:cubicBezTo>
                <a:cubicBezTo>
                  <a:pt x="11346343" y="6236433"/>
                  <a:pt x="11363448" y="6217854"/>
                  <a:pt x="11385365" y="6217854"/>
                </a:cubicBezTo>
                <a:close/>
                <a:moveTo>
                  <a:pt x="10084518" y="6217854"/>
                </a:moveTo>
                <a:cubicBezTo>
                  <a:pt x="10110017" y="6217854"/>
                  <a:pt x="10120675" y="6237735"/>
                  <a:pt x="10121965" y="6263810"/>
                </a:cubicBezTo>
                <a:cubicBezTo>
                  <a:pt x="10122280" y="6269656"/>
                  <a:pt x="10119071" y="6272926"/>
                  <a:pt x="10113914" y="6272926"/>
                </a:cubicBezTo>
                <a:lnTo>
                  <a:pt x="10046813" y="6272926"/>
                </a:lnTo>
                <a:cubicBezTo>
                  <a:pt x="10041312" y="6272926"/>
                  <a:pt x="10038103" y="6269685"/>
                  <a:pt x="10039392" y="6263810"/>
                </a:cubicBezTo>
                <a:cubicBezTo>
                  <a:pt x="10045523" y="6236433"/>
                  <a:pt x="10062628" y="6217854"/>
                  <a:pt x="10084518" y="6217854"/>
                </a:cubicBezTo>
                <a:close/>
                <a:moveTo>
                  <a:pt x="11001154" y="6207435"/>
                </a:moveTo>
                <a:cubicBezTo>
                  <a:pt x="10988891" y="6207435"/>
                  <a:pt x="10971471" y="6222108"/>
                  <a:pt x="10971471" y="6241324"/>
                </a:cubicBezTo>
                <a:cubicBezTo>
                  <a:pt x="10971471" y="6253391"/>
                  <a:pt x="10980181" y="6264128"/>
                  <a:pt x="10993074" y="6264128"/>
                </a:cubicBezTo>
                <a:cubicBezTo>
                  <a:pt x="11005337" y="6264128"/>
                  <a:pt x="11013073" y="6256314"/>
                  <a:pt x="11013073" y="6243928"/>
                </a:cubicBezTo>
                <a:cubicBezTo>
                  <a:pt x="11013073" y="6231224"/>
                  <a:pt x="11002758" y="6228619"/>
                  <a:pt x="11002758" y="6220805"/>
                </a:cubicBezTo>
                <a:cubicBezTo>
                  <a:pt x="11002758" y="6216551"/>
                  <a:pt x="11005996" y="6214265"/>
                  <a:pt x="11005996" y="6211979"/>
                </a:cubicBezTo>
                <a:cubicBezTo>
                  <a:pt x="11005996" y="6209056"/>
                  <a:pt x="11003732" y="6207435"/>
                  <a:pt x="11001154" y="6207435"/>
                </a:cubicBezTo>
                <a:close/>
                <a:moveTo>
                  <a:pt x="9835511" y="6207435"/>
                </a:moveTo>
                <a:cubicBezTo>
                  <a:pt x="9833591" y="6207435"/>
                  <a:pt x="9832302" y="6208737"/>
                  <a:pt x="9832302" y="6210676"/>
                </a:cubicBezTo>
                <a:lnTo>
                  <a:pt x="9832302" y="6216551"/>
                </a:lnTo>
                <a:cubicBezTo>
                  <a:pt x="9832302" y="6218519"/>
                  <a:pt x="9833591" y="6219821"/>
                  <a:pt x="9835511" y="6219821"/>
                </a:cubicBezTo>
                <a:lnTo>
                  <a:pt x="9844221" y="6219821"/>
                </a:lnTo>
                <a:cubicBezTo>
                  <a:pt x="9848747" y="6219821"/>
                  <a:pt x="9851985" y="6221760"/>
                  <a:pt x="9853590" y="6226333"/>
                </a:cubicBezTo>
                <a:lnTo>
                  <a:pt x="9911321" y="6375575"/>
                </a:lnTo>
                <a:cubicBezTo>
                  <a:pt x="9911952" y="6377543"/>
                  <a:pt x="9913270" y="6378179"/>
                  <a:pt x="9914874" y="6378179"/>
                </a:cubicBezTo>
                <a:lnTo>
                  <a:pt x="9927767" y="6378179"/>
                </a:lnTo>
                <a:cubicBezTo>
                  <a:pt x="9929400" y="6378179"/>
                  <a:pt x="9930690" y="6377514"/>
                  <a:pt x="9931320" y="6375575"/>
                </a:cubicBezTo>
                <a:lnTo>
                  <a:pt x="9988737" y="6226333"/>
                </a:lnTo>
                <a:cubicBezTo>
                  <a:pt x="9990370" y="6221760"/>
                  <a:pt x="9993579" y="6219821"/>
                  <a:pt x="9998106" y="6219821"/>
                </a:cubicBezTo>
                <a:lnTo>
                  <a:pt x="10007131" y="6219821"/>
                </a:lnTo>
                <a:cubicBezTo>
                  <a:pt x="10009079" y="6219821"/>
                  <a:pt x="10010369" y="6218519"/>
                  <a:pt x="10010369" y="6216551"/>
                </a:cubicBezTo>
                <a:lnTo>
                  <a:pt x="10010369" y="6210676"/>
                </a:lnTo>
                <a:cubicBezTo>
                  <a:pt x="10010369" y="6208737"/>
                  <a:pt x="10009079" y="6207435"/>
                  <a:pt x="10007160" y="6207435"/>
                </a:cubicBezTo>
                <a:lnTo>
                  <a:pt x="9951032" y="6207435"/>
                </a:lnTo>
                <a:cubicBezTo>
                  <a:pt x="9949112" y="6207435"/>
                  <a:pt x="9947823" y="6208737"/>
                  <a:pt x="9947823" y="6210676"/>
                </a:cubicBezTo>
                <a:lnTo>
                  <a:pt x="9947823" y="6216551"/>
                </a:lnTo>
                <a:cubicBezTo>
                  <a:pt x="9947823" y="6218519"/>
                  <a:pt x="9949112" y="6219821"/>
                  <a:pt x="9951032" y="6219821"/>
                </a:cubicBezTo>
                <a:lnTo>
                  <a:pt x="9962006" y="6219821"/>
                </a:lnTo>
                <a:cubicBezTo>
                  <a:pt x="9967821" y="6219821"/>
                  <a:pt x="9970715" y="6223381"/>
                  <a:pt x="9968767" y="6229256"/>
                </a:cubicBezTo>
                <a:lnTo>
                  <a:pt x="9936191" y="6320184"/>
                </a:lnTo>
                <a:cubicBezTo>
                  <a:pt x="9933584" y="6327043"/>
                  <a:pt x="9928111" y="6327043"/>
                  <a:pt x="9925532" y="6320184"/>
                </a:cubicBezTo>
                <a:lnTo>
                  <a:pt x="9891667" y="6229256"/>
                </a:lnTo>
                <a:cubicBezTo>
                  <a:pt x="9889747" y="6223728"/>
                  <a:pt x="9892297" y="6219821"/>
                  <a:pt x="9898113" y="6219821"/>
                </a:cubicBezTo>
                <a:lnTo>
                  <a:pt x="9908428" y="6219821"/>
                </a:lnTo>
                <a:cubicBezTo>
                  <a:pt x="9910376" y="6219821"/>
                  <a:pt x="9911665" y="6218519"/>
                  <a:pt x="9911665" y="6216551"/>
                </a:cubicBezTo>
                <a:lnTo>
                  <a:pt x="9911665" y="6210676"/>
                </a:lnTo>
                <a:cubicBezTo>
                  <a:pt x="9911665" y="6208737"/>
                  <a:pt x="9910376" y="6207435"/>
                  <a:pt x="9908428" y="6207435"/>
                </a:cubicBezTo>
                <a:close/>
                <a:moveTo>
                  <a:pt x="10411370" y="6204194"/>
                </a:moveTo>
                <a:cubicBezTo>
                  <a:pt x="10377189" y="6204194"/>
                  <a:pt x="10354268" y="6223757"/>
                  <a:pt x="10354268" y="6254057"/>
                </a:cubicBezTo>
                <a:cubicBezTo>
                  <a:pt x="10354268" y="6318564"/>
                  <a:pt x="10448158" y="6290203"/>
                  <a:pt x="10448158" y="6334857"/>
                </a:cubicBezTo>
                <a:cubicBezTo>
                  <a:pt x="10448158" y="6353436"/>
                  <a:pt x="10430738" y="6366459"/>
                  <a:pt x="10412659" y="6366459"/>
                </a:cubicBezTo>
                <a:cubicBezTo>
                  <a:pt x="10390082" y="6366459"/>
                  <a:pt x="10377504" y="6351786"/>
                  <a:pt x="10369769" y="6330284"/>
                </a:cubicBezTo>
                <a:cubicBezTo>
                  <a:pt x="10368164" y="6325712"/>
                  <a:pt x="10365270" y="6323426"/>
                  <a:pt x="10360743" y="6323426"/>
                </a:cubicBezTo>
                <a:lnTo>
                  <a:pt x="10358824" y="6323426"/>
                </a:lnTo>
                <a:cubicBezTo>
                  <a:pt x="10353638" y="6323426"/>
                  <a:pt x="10350744" y="6326348"/>
                  <a:pt x="10350744" y="6331558"/>
                </a:cubicBezTo>
                <a:lnTo>
                  <a:pt x="10350744" y="6354709"/>
                </a:lnTo>
                <a:cubicBezTo>
                  <a:pt x="10350744" y="6358935"/>
                  <a:pt x="10352033" y="6362205"/>
                  <a:pt x="10355586" y="6364809"/>
                </a:cubicBezTo>
                <a:cubicBezTo>
                  <a:pt x="10371373" y="6376559"/>
                  <a:pt x="10386214" y="6380147"/>
                  <a:pt x="10406557" y="6380147"/>
                </a:cubicBezTo>
                <a:cubicBezTo>
                  <a:pt x="10441711" y="6380147"/>
                  <a:pt x="10472368" y="6359918"/>
                  <a:pt x="10472368" y="6327014"/>
                </a:cubicBezTo>
                <a:cubicBezTo>
                  <a:pt x="10472368" y="6250758"/>
                  <a:pt x="10376874" y="6283026"/>
                  <a:pt x="10376874" y="6241642"/>
                </a:cubicBezTo>
                <a:cubicBezTo>
                  <a:pt x="10376874" y="6228301"/>
                  <a:pt x="10386873" y="6217854"/>
                  <a:pt x="10404952" y="6217854"/>
                </a:cubicBezTo>
                <a:cubicBezTo>
                  <a:pt x="10423690" y="6217854"/>
                  <a:pt x="10436898" y="6229574"/>
                  <a:pt x="10441740" y="6244565"/>
                </a:cubicBezTo>
                <a:cubicBezTo>
                  <a:pt x="10443029" y="6248472"/>
                  <a:pt x="10445923" y="6250439"/>
                  <a:pt x="10450450" y="6250439"/>
                </a:cubicBezTo>
                <a:lnTo>
                  <a:pt x="10451080" y="6250439"/>
                </a:lnTo>
                <a:cubicBezTo>
                  <a:pt x="10455922" y="6250439"/>
                  <a:pt x="10458816" y="6247517"/>
                  <a:pt x="10458816" y="6242307"/>
                </a:cubicBezTo>
                <a:lnTo>
                  <a:pt x="10458816" y="6221124"/>
                </a:lnTo>
                <a:cubicBezTo>
                  <a:pt x="10458816" y="6216580"/>
                  <a:pt x="10457183" y="6213628"/>
                  <a:pt x="10453000" y="6211689"/>
                </a:cubicBezTo>
                <a:cubicBezTo>
                  <a:pt x="10441711" y="6206480"/>
                  <a:pt x="10425581" y="6204194"/>
                  <a:pt x="10411370" y="6204194"/>
                </a:cubicBezTo>
                <a:close/>
                <a:moveTo>
                  <a:pt x="11386712" y="6204165"/>
                </a:moveTo>
                <a:cubicBezTo>
                  <a:pt x="11343793" y="6204165"/>
                  <a:pt x="11304426" y="6239674"/>
                  <a:pt x="11304426" y="6294746"/>
                </a:cubicBezTo>
                <a:cubicBezTo>
                  <a:pt x="11304426" y="6348198"/>
                  <a:pt x="11341529" y="6380147"/>
                  <a:pt x="11384764" y="6380147"/>
                </a:cubicBezTo>
                <a:cubicBezTo>
                  <a:pt x="11414446" y="6380147"/>
                  <a:pt x="11433815" y="6365793"/>
                  <a:pt x="11446708" y="6344609"/>
                </a:cubicBezTo>
                <a:cubicBezTo>
                  <a:pt x="11449286" y="6340384"/>
                  <a:pt x="11449286" y="6337114"/>
                  <a:pt x="11446679" y="6334828"/>
                </a:cubicBezTo>
                <a:cubicBezTo>
                  <a:pt x="11444444" y="6332889"/>
                  <a:pt x="11441522" y="6333525"/>
                  <a:pt x="11437654" y="6337114"/>
                </a:cubicBezTo>
                <a:cubicBezTo>
                  <a:pt x="11423472" y="6350137"/>
                  <a:pt x="11407341" y="6355028"/>
                  <a:pt x="11388632" y="6355028"/>
                </a:cubicBezTo>
                <a:cubicBezTo>
                  <a:pt x="11359923" y="6355028"/>
                  <a:pt x="11341844" y="6329937"/>
                  <a:pt x="11337977" y="6297033"/>
                </a:cubicBezTo>
                <a:cubicBezTo>
                  <a:pt x="11337318" y="6291505"/>
                  <a:pt x="11340870" y="6288582"/>
                  <a:pt x="11346028" y="6288582"/>
                </a:cubicBezTo>
                <a:lnTo>
                  <a:pt x="11446392" y="6288582"/>
                </a:lnTo>
                <a:cubicBezTo>
                  <a:pt x="11451550" y="6288582"/>
                  <a:pt x="11454443" y="6285630"/>
                  <a:pt x="11454128" y="6280103"/>
                </a:cubicBezTo>
                <a:cubicBezTo>
                  <a:pt x="11451550" y="6236085"/>
                  <a:pt x="11430921" y="6204165"/>
                  <a:pt x="11386712" y="6204165"/>
                </a:cubicBezTo>
                <a:close/>
                <a:moveTo>
                  <a:pt x="11034676" y="6204165"/>
                </a:moveTo>
                <a:cubicBezTo>
                  <a:pt x="11029174" y="6203847"/>
                  <a:pt x="11026281" y="6205815"/>
                  <a:pt x="11026281" y="6208737"/>
                </a:cubicBezTo>
                <a:cubicBezTo>
                  <a:pt x="11026281" y="6211979"/>
                  <a:pt x="11028860" y="6212963"/>
                  <a:pt x="11033386" y="6215249"/>
                </a:cubicBezTo>
                <a:cubicBezTo>
                  <a:pt x="11043730" y="6220458"/>
                  <a:pt x="11048886" y="6236433"/>
                  <a:pt x="11048886" y="6250121"/>
                </a:cubicBezTo>
                <a:lnTo>
                  <a:pt x="11048886" y="6269685"/>
                </a:lnTo>
                <a:cubicBezTo>
                  <a:pt x="11048886" y="6274575"/>
                  <a:pt x="11046623" y="6277498"/>
                  <a:pt x="11041781" y="6278482"/>
                </a:cubicBezTo>
                <a:cubicBezTo>
                  <a:pt x="10988232" y="6289248"/>
                  <a:pt x="10958234" y="6306177"/>
                  <a:pt x="10958234" y="6338764"/>
                </a:cubicBezTo>
                <a:cubicBezTo>
                  <a:pt x="10958234" y="6365793"/>
                  <a:pt x="10978548" y="6380147"/>
                  <a:pt x="11001784" y="6380147"/>
                </a:cubicBezTo>
                <a:cubicBezTo>
                  <a:pt x="11019548" y="6380147"/>
                  <a:pt x="11033415" y="6369382"/>
                  <a:pt x="11045019" y="6356677"/>
                </a:cubicBezTo>
                <a:cubicBezTo>
                  <a:pt x="11048572" y="6352741"/>
                  <a:pt x="11050520" y="6353089"/>
                  <a:pt x="11052439" y="6358298"/>
                </a:cubicBezTo>
                <a:cubicBezTo>
                  <a:pt x="11056966" y="6370366"/>
                  <a:pt x="11067281" y="6380147"/>
                  <a:pt x="11083411" y="6380147"/>
                </a:cubicBezTo>
                <a:cubicBezTo>
                  <a:pt x="11093410" y="6380147"/>
                  <a:pt x="11101805" y="6374938"/>
                  <a:pt x="11109856" y="6368080"/>
                </a:cubicBezTo>
                <a:cubicBezTo>
                  <a:pt x="11114039" y="6364520"/>
                  <a:pt x="11114039" y="6360584"/>
                  <a:pt x="11111776" y="6357661"/>
                </a:cubicBezTo>
                <a:cubicBezTo>
                  <a:pt x="11109512" y="6354738"/>
                  <a:pt x="11105988" y="6355057"/>
                  <a:pt x="11101462" y="6357661"/>
                </a:cubicBezTo>
                <a:cubicBezTo>
                  <a:pt x="11098568" y="6359282"/>
                  <a:pt x="11095330" y="6360584"/>
                  <a:pt x="11091462" y="6360584"/>
                </a:cubicBezTo>
                <a:cubicBezTo>
                  <a:pt x="11084041" y="6360584"/>
                  <a:pt x="11079515" y="6355375"/>
                  <a:pt x="11079515" y="6342670"/>
                </a:cubicBezTo>
                <a:lnTo>
                  <a:pt x="11079515" y="6249137"/>
                </a:lnTo>
                <a:cubicBezTo>
                  <a:pt x="11079515" y="6221095"/>
                  <a:pt x="11061464" y="6205786"/>
                  <a:pt x="11034676" y="6204165"/>
                </a:cubicBezTo>
                <a:close/>
                <a:moveTo>
                  <a:pt x="10085864" y="6204165"/>
                </a:moveTo>
                <a:cubicBezTo>
                  <a:pt x="10042945" y="6204165"/>
                  <a:pt x="10003578" y="6239674"/>
                  <a:pt x="10003578" y="6294746"/>
                </a:cubicBezTo>
                <a:cubicBezTo>
                  <a:pt x="10003578" y="6348198"/>
                  <a:pt x="10040681" y="6380147"/>
                  <a:pt x="10083916" y="6380147"/>
                </a:cubicBezTo>
                <a:cubicBezTo>
                  <a:pt x="10113598" y="6380147"/>
                  <a:pt x="10132967" y="6365793"/>
                  <a:pt x="10145860" y="6344609"/>
                </a:cubicBezTo>
                <a:cubicBezTo>
                  <a:pt x="10148438" y="6340384"/>
                  <a:pt x="10148438" y="6337114"/>
                  <a:pt x="10145860" y="6334828"/>
                </a:cubicBezTo>
                <a:cubicBezTo>
                  <a:pt x="10143625" y="6332889"/>
                  <a:pt x="10140703" y="6333525"/>
                  <a:pt x="10136835" y="6337114"/>
                </a:cubicBezTo>
                <a:cubicBezTo>
                  <a:pt x="10122652" y="6350137"/>
                  <a:pt x="10106522" y="6355028"/>
                  <a:pt x="10087812" y="6355028"/>
                </a:cubicBezTo>
                <a:cubicBezTo>
                  <a:pt x="10059104" y="6355028"/>
                  <a:pt x="10041025" y="6329937"/>
                  <a:pt x="10037157" y="6297033"/>
                </a:cubicBezTo>
                <a:cubicBezTo>
                  <a:pt x="10036498" y="6291505"/>
                  <a:pt x="10040051" y="6288582"/>
                  <a:pt x="10045208" y="6288582"/>
                </a:cubicBezTo>
                <a:lnTo>
                  <a:pt x="10145545" y="6288582"/>
                </a:lnTo>
                <a:cubicBezTo>
                  <a:pt x="10150702" y="6288582"/>
                  <a:pt x="10153595" y="6285630"/>
                  <a:pt x="10153281" y="6280103"/>
                </a:cubicBezTo>
                <a:cubicBezTo>
                  <a:pt x="10150702" y="6236085"/>
                  <a:pt x="10130073" y="6204165"/>
                  <a:pt x="10085864" y="6204165"/>
                </a:cubicBezTo>
                <a:close/>
                <a:moveTo>
                  <a:pt x="11569621" y="6203876"/>
                </a:moveTo>
                <a:cubicBezTo>
                  <a:pt x="11551857" y="6203876"/>
                  <a:pt x="11536386" y="6211689"/>
                  <a:pt x="11525727" y="6221789"/>
                </a:cubicBezTo>
                <a:cubicBezTo>
                  <a:pt x="11520570" y="6226680"/>
                  <a:pt x="11516702" y="6225378"/>
                  <a:pt x="11516702" y="6218201"/>
                </a:cubicBezTo>
                <a:lnTo>
                  <a:pt x="11516702" y="6212326"/>
                </a:lnTo>
                <a:cubicBezTo>
                  <a:pt x="11516702" y="6206451"/>
                  <a:pt x="11512863" y="6203847"/>
                  <a:pt x="11507362" y="6205815"/>
                </a:cubicBezTo>
                <a:lnTo>
                  <a:pt x="11467996" y="6219185"/>
                </a:lnTo>
                <a:cubicBezTo>
                  <a:pt x="11466391" y="6219821"/>
                  <a:pt x="11465417" y="6221124"/>
                  <a:pt x="11465417" y="6222426"/>
                </a:cubicBezTo>
                <a:cubicBezTo>
                  <a:pt x="11465417" y="6224046"/>
                  <a:pt x="11466047" y="6225349"/>
                  <a:pt x="11467336" y="6226333"/>
                </a:cubicBezTo>
                <a:lnTo>
                  <a:pt x="11480888" y="6235767"/>
                </a:lnTo>
                <a:cubicBezTo>
                  <a:pt x="11484441" y="6238053"/>
                  <a:pt x="11486046" y="6241324"/>
                  <a:pt x="11486046" y="6245549"/>
                </a:cubicBezTo>
                <a:lnTo>
                  <a:pt x="11486046" y="6356359"/>
                </a:lnTo>
                <a:cubicBezTo>
                  <a:pt x="11486046" y="6361568"/>
                  <a:pt x="11483152" y="6364491"/>
                  <a:pt x="11477995" y="6364491"/>
                </a:cubicBezTo>
                <a:lnTo>
                  <a:pt x="11469944" y="6364491"/>
                </a:lnTo>
                <a:cubicBezTo>
                  <a:pt x="11467996" y="6364491"/>
                  <a:pt x="11466706" y="6365793"/>
                  <a:pt x="11466706" y="6367732"/>
                </a:cubicBezTo>
                <a:lnTo>
                  <a:pt x="11466706" y="6373607"/>
                </a:lnTo>
                <a:cubicBezTo>
                  <a:pt x="11466706" y="6375575"/>
                  <a:pt x="11467996" y="6376877"/>
                  <a:pt x="11469944" y="6376877"/>
                </a:cubicBezTo>
                <a:lnTo>
                  <a:pt x="11532518" y="6376877"/>
                </a:lnTo>
                <a:cubicBezTo>
                  <a:pt x="11534437" y="6376877"/>
                  <a:pt x="11535756" y="6375575"/>
                  <a:pt x="11535698" y="6373636"/>
                </a:cubicBezTo>
                <a:lnTo>
                  <a:pt x="11535698" y="6367761"/>
                </a:lnTo>
                <a:cubicBezTo>
                  <a:pt x="11535698" y="6365822"/>
                  <a:pt x="11534380" y="6364520"/>
                  <a:pt x="11532460" y="6364520"/>
                </a:cubicBezTo>
                <a:lnTo>
                  <a:pt x="11524725" y="6364520"/>
                </a:lnTo>
                <a:cubicBezTo>
                  <a:pt x="11519568" y="6364520"/>
                  <a:pt x="11516674" y="6361597"/>
                  <a:pt x="11516674" y="6356388"/>
                </a:cubicBezTo>
                <a:lnTo>
                  <a:pt x="11516674" y="6253073"/>
                </a:lnTo>
                <a:cubicBezTo>
                  <a:pt x="11516674" y="6249166"/>
                  <a:pt x="11517648" y="6245896"/>
                  <a:pt x="11520886" y="6242973"/>
                </a:cubicBezTo>
                <a:cubicBezTo>
                  <a:pt x="11529911" y="6234494"/>
                  <a:pt x="11540855" y="6226680"/>
                  <a:pt x="11555066" y="6226680"/>
                </a:cubicBezTo>
                <a:cubicBezTo>
                  <a:pt x="11576354" y="6226680"/>
                  <a:pt x="11586668" y="6240716"/>
                  <a:pt x="11586668" y="6265141"/>
                </a:cubicBezTo>
                <a:lnTo>
                  <a:pt x="11586668" y="6356388"/>
                </a:lnTo>
                <a:cubicBezTo>
                  <a:pt x="11586668" y="6361597"/>
                  <a:pt x="11583775" y="6364520"/>
                  <a:pt x="11578618" y="6364520"/>
                </a:cubicBezTo>
                <a:lnTo>
                  <a:pt x="11570567" y="6364520"/>
                </a:lnTo>
                <a:cubicBezTo>
                  <a:pt x="11568647" y="6364520"/>
                  <a:pt x="11567358" y="6365822"/>
                  <a:pt x="11567358" y="6367761"/>
                </a:cubicBezTo>
                <a:lnTo>
                  <a:pt x="11567358" y="6373636"/>
                </a:lnTo>
                <a:cubicBezTo>
                  <a:pt x="11567358" y="6375604"/>
                  <a:pt x="11568647" y="6376906"/>
                  <a:pt x="11570567" y="6376906"/>
                </a:cubicBezTo>
                <a:lnTo>
                  <a:pt x="11633140" y="6376906"/>
                </a:lnTo>
                <a:cubicBezTo>
                  <a:pt x="11635089" y="6376906"/>
                  <a:pt x="11636378" y="6375604"/>
                  <a:pt x="11636378" y="6373636"/>
                </a:cubicBezTo>
                <a:lnTo>
                  <a:pt x="11636378" y="6367761"/>
                </a:lnTo>
                <a:cubicBezTo>
                  <a:pt x="11636378" y="6365822"/>
                  <a:pt x="11635089" y="6364520"/>
                  <a:pt x="11633140" y="6364520"/>
                </a:cubicBezTo>
                <a:lnTo>
                  <a:pt x="11625405" y="6364520"/>
                </a:lnTo>
                <a:cubicBezTo>
                  <a:pt x="11620248" y="6364520"/>
                  <a:pt x="11617354" y="6361597"/>
                  <a:pt x="11617354" y="6356388"/>
                </a:cubicBezTo>
                <a:lnTo>
                  <a:pt x="11617354" y="6262218"/>
                </a:lnTo>
                <a:cubicBezTo>
                  <a:pt x="11617354" y="6231253"/>
                  <a:pt x="11603172" y="6203876"/>
                  <a:pt x="11569621" y="6203876"/>
                </a:cubicBezTo>
                <a:close/>
                <a:moveTo>
                  <a:pt x="10268802" y="6203876"/>
                </a:moveTo>
                <a:cubicBezTo>
                  <a:pt x="10251038" y="6203876"/>
                  <a:pt x="10235567" y="6211689"/>
                  <a:pt x="10224908" y="6221789"/>
                </a:cubicBezTo>
                <a:cubicBezTo>
                  <a:pt x="10219751" y="6226680"/>
                  <a:pt x="10215883" y="6225378"/>
                  <a:pt x="10215883" y="6218201"/>
                </a:cubicBezTo>
                <a:lnTo>
                  <a:pt x="10215883" y="6212326"/>
                </a:lnTo>
                <a:cubicBezTo>
                  <a:pt x="10215883" y="6206451"/>
                  <a:pt x="10212044" y="6203847"/>
                  <a:pt x="10206543" y="6205815"/>
                </a:cubicBezTo>
                <a:lnTo>
                  <a:pt x="10167176" y="6219185"/>
                </a:lnTo>
                <a:cubicBezTo>
                  <a:pt x="10165572" y="6219821"/>
                  <a:pt x="10164598" y="6221124"/>
                  <a:pt x="10164598" y="6222426"/>
                </a:cubicBezTo>
                <a:cubicBezTo>
                  <a:pt x="10164598" y="6224046"/>
                  <a:pt x="10165228" y="6225349"/>
                  <a:pt x="10166517" y="6226333"/>
                </a:cubicBezTo>
                <a:lnTo>
                  <a:pt x="10180069" y="6235767"/>
                </a:lnTo>
                <a:cubicBezTo>
                  <a:pt x="10183622" y="6238053"/>
                  <a:pt x="10185226" y="6241324"/>
                  <a:pt x="10185226" y="6245549"/>
                </a:cubicBezTo>
                <a:lnTo>
                  <a:pt x="10185226" y="6356359"/>
                </a:lnTo>
                <a:cubicBezTo>
                  <a:pt x="10185226" y="6361568"/>
                  <a:pt x="10182333" y="6364491"/>
                  <a:pt x="10177175" y="6364491"/>
                </a:cubicBezTo>
                <a:lnTo>
                  <a:pt x="10169125" y="6364491"/>
                </a:lnTo>
                <a:cubicBezTo>
                  <a:pt x="10167176" y="6364491"/>
                  <a:pt x="10165887" y="6365793"/>
                  <a:pt x="10165887" y="6367732"/>
                </a:cubicBezTo>
                <a:lnTo>
                  <a:pt x="10165887" y="6373607"/>
                </a:lnTo>
                <a:cubicBezTo>
                  <a:pt x="10165887" y="6375575"/>
                  <a:pt x="10167176" y="6376877"/>
                  <a:pt x="10169125" y="6376877"/>
                </a:cubicBezTo>
                <a:lnTo>
                  <a:pt x="10231699" y="6376877"/>
                </a:lnTo>
                <a:cubicBezTo>
                  <a:pt x="10233618" y="6376877"/>
                  <a:pt x="10234908" y="6375575"/>
                  <a:pt x="10234879" y="6373636"/>
                </a:cubicBezTo>
                <a:lnTo>
                  <a:pt x="10234879" y="6367761"/>
                </a:lnTo>
                <a:cubicBezTo>
                  <a:pt x="10234879" y="6365822"/>
                  <a:pt x="10233561" y="6364520"/>
                  <a:pt x="10231641" y="6364520"/>
                </a:cubicBezTo>
                <a:lnTo>
                  <a:pt x="10223906" y="6364520"/>
                </a:lnTo>
                <a:cubicBezTo>
                  <a:pt x="10218748" y="6364520"/>
                  <a:pt x="10215855" y="6361597"/>
                  <a:pt x="10215855" y="6356388"/>
                </a:cubicBezTo>
                <a:lnTo>
                  <a:pt x="10215855" y="6253073"/>
                </a:lnTo>
                <a:cubicBezTo>
                  <a:pt x="10215855" y="6249166"/>
                  <a:pt x="10216829" y="6245896"/>
                  <a:pt x="10220066" y="6242973"/>
                </a:cubicBezTo>
                <a:cubicBezTo>
                  <a:pt x="10229091" y="6234494"/>
                  <a:pt x="10240036" y="6226680"/>
                  <a:pt x="10254247" y="6226680"/>
                </a:cubicBezTo>
                <a:cubicBezTo>
                  <a:pt x="10275535" y="6226680"/>
                  <a:pt x="10285849" y="6240716"/>
                  <a:pt x="10285849" y="6265141"/>
                </a:cubicBezTo>
                <a:lnTo>
                  <a:pt x="10285849" y="6356388"/>
                </a:lnTo>
                <a:cubicBezTo>
                  <a:pt x="10285849" y="6361597"/>
                  <a:pt x="10282955" y="6364520"/>
                  <a:pt x="10277798" y="6364520"/>
                </a:cubicBezTo>
                <a:lnTo>
                  <a:pt x="10269747" y="6364520"/>
                </a:lnTo>
                <a:cubicBezTo>
                  <a:pt x="10267828" y="6364520"/>
                  <a:pt x="10266538" y="6365822"/>
                  <a:pt x="10266538" y="6367761"/>
                </a:cubicBezTo>
                <a:lnTo>
                  <a:pt x="10266538" y="6373636"/>
                </a:lnTo>
                <a:cubicBezTo>
                  <a:pt x="10266538" y="6375604"/>
                  <a:pt x="10267828" y="6376906"/>
                  <a:pt x="10269747" y="6376906"/>
                </a:cubicBezTo>
                <a:lnTo>
                  <a:pt x="10332321" y="6376906"/>
                </a:lnTo>
                <a:cubicBezTo>
                  <a:pt x="10334270" y="6376906"/>
                  <a:pt x="10335559" y="6375604"/>
                  <a:pt x="10335559" y="6373636"/>
                </a:cubicBezTo>
                <a:lnTo>
                  <a:pt x="10335559" y="6367761"/>
                </a:lnTo>
                <a:cubicBezTo>
                  <a:pt x="10335559" y="6365822"/>
                  <a:pt x="10334270" y="6364520"/>
                  <a:pt x="10332321" y="6364520"/>
                </a:cubicBezTo>
                <a:lnTo>
                  <a:pt x="10324586" y="6364520"/>
                </a:lnTo>
                <a:cubicBezTo>
                  <a:pt x="10319429" y="6364520"/>
                  <a:pt x="10316535" y="6361597"/>
                  <a:pt x="10316535" y="6356388"/>
                </a:cubicBezTo>
                <a:lnTo>
                  <a:pt x="10316535" y="6262218"/>
                </a:lnTo>
                <a:cubicBezTo>
                  <a:pt x="10316535" y="6231253"/>
                  <a:pt x="10302352" y="6203876"/>
                  <a:pt x="10268802" y="6203876"/>
                </a:cubicBezTo>
                <a:close/>
                <a:moveTo>
                  <a:pt x="10699171" y="6164113"/>
                </a:moveTo>
                <a:cubicBezTo>
                  <a:pt x="10694329" y="6164113"/>
                  <a:pt x="10691406" y="6166717"/>
                  <a:pt x="10690461" y="6171608"/>
                </a:cubicBezTo>
                <a:cubicBezTo>
                  <a:pt x="10686908" y="6190187"/>
                  <a:pt x="10679487" y="6204860"/>
                  <a:pt x="10661408" y="6207464"/>
                </a:cubicBezTo>
                <a:cubicBezTo>
                  <a:pt x="10659145" y="6207782"/>
                  <a:pt x="10658199" y="6208766"/>
                  <a:pt x="10658199" y="6210705"/>
                </a:cubicBezTo>
                <a:lnTo>
                  <a:pt x="10658199" y="6219821"/>
                </a:lnTo>
                <a:cubicBezTo>
                  <a:pt x="10658199" y="6221760"/>
                  <a:pt x="10659489" y="6223063"/>
                  <a:pt x="10661466" y="6223063"/>
                </a:cubicBezTo>
                <a:lnTo>
                  <a:pt x="10669517" y="6223063"/>
                </a:lnTo>
                <a:cubicBezTo>
                  <a:pt x="10674674" y="6223063"/>
                  <a:pt x="10677568" y="6226014"/>
                  <a:pt x="10677568" y="6231224"/>
                </a:cubicBezTo>
                <a:lnTo>
                  <a:pt x="10677568" y="6335175"/>
                </a:lnTo>
                <a:cubicBezTo>
                  <a:pt x="10677568" y="6360584"/>
                  <a:pt x="10691435" y="6380147"/>
                  <a:pt x="10718854" y="6380147"/>
                </a:cubicBezTo>
                <a:cubicBezTo>
                  <a:pt x="10734984" y="6380147"/>
                  <a:pt x="10748222" y="6375893"/>
                  <a:pt x="10759195" y="6364809"/>
                </a:cubicBezTo>
                <a:cubicBezTo>
                  <a:pt x="10762719" y="6361221"/>
                  <a:pt x="10763034" y="6357632"/>
                  <a:pt x="10761114" y="6354709"/>
                </a:cubicBezTo>
                <a:cubicBezTo>
                  <a:pt x="10759166" y="6351786"/>
                  <a:pt x="10755613" y="6352105"/>
                  <a:pt x="10751115" y="6355028"/>
                </a:cubicBezTo>
                <a:cubicBezTo>
                  <a:pt x="10745299" y="6358935"/>
                  <a:pt x="10740142" y="6360237"/>
                  <a:pt x="10731117" y="6360237"/>
                </a:cubicBezTo>
                <a:cubicBezTo>
                  <a:pt x="10720143" y="6360237"/>
                  <a:pt x="10708196" y="6352423"/>
                  <a:pt x="10708196" y="6331876"/>
                </a:cubicBezTo>
                <a:lnTo>
                  <a:pt x="10708196" y="6231195"/>
                </a:lnTo>
                <a:cubicBezTo>
                  <a:pt x="10708196" y="6225985"/>
                  <a:pt x="10711090" y="6223034"/>
                  <a:pt x="10716247" y="6223034"/>
                </a:cubicBezTo>
                <a:lnTo>
                  <a:pt x="10752061" y="6223034"/>
                </a:lnTo>
                <a:cubicBezTo>
                  <a:pt x="10754009" y="6223034"/>
                  <a:pt x="10755298" y="6221731"/>
                  <a:pt x="10755298" y="6219793"/>
                </a:cubicBezTo>
                <a:lnTo>
                  <a:pt x="10755298" y="6210676"/>
                </a:lnTo>
                <a:cubicBezTo>
                  <a:pt x="10755298" y="6208737"/>
                  <a:pt x="10754009" y="6207435"/>
                  <a:pt x="10752061" y="6207435"/>
                </a:cubicBezTo>
                <a:lnTo>
                  <a:pt x="10716247" y="6207435"/>
                </a:lnTo>
                <a:cubicBezTo>
                  <a:pt x="10711090" y="6207435"/>
                  <a:pt x="10708196" y="6204483"/>
                  <a:pt x="10708196" y="6199274"/>
                </a:cubicBezTo>
                <a:lnTo>
                  <a:pt x="10708196" y="6172245"/>
                </a:lnTo>
                <a:cubicBezTo>
                  <a:pt x="10708196" y="6167035"/>
                  <a:pt x="10705302" y="6164113"/>
                  <a:pt x="10700145" y="6164113"/>
                </a:cubicBezTo>
                <a:close/>
                <a:moveTo>
                  <a:pt x="11241566" y="6164083"/>
                </a:moveTo>
                <a:cubicBezTo>
                  <a:pt x="11236723" y="6164083"/>
                  <a:pt x="11233486" y="6166688"/>
                  <a:pt x="11232856" y="6171579"/>
                </a:cubicBezTo>
                <a:cubicBezTo>
                  <a:pt x="11229933" y="6193400"/>
                  <a:pt x="11222856" y="6207435"/>
                  <a:pt x="11190595" y="6207435"/>
                </a:cubicBezTo>
                <a:lnTo>
                  <a:pt x="11167989" y="6207435"/>
                </a:lnTo>
                <a:cubicBezTo>
                  <a:pt x="11162832" y="6207435"/>
                  <a:pt x="11159938" y="6204483"/>
                  <a:pt x="11159938" y="6199274"/>
                </a:cubicBezTo>
                <a:lnTo>
                  <a:pt x="11159938" y="6172245"/>
                </a:lnTo>
                <a:cubicBezTo>
                  <a:pt x="11159938" y="6167035"/>
                  <a:pt x="11157044" y="6164113"/>
                  <a:pt x="11151887" y="6164113"/>
                </a:cubicBezTo>
                <a:lnTo>
                  <a:pt x="11150913" y="6164113"/>
                </a:lnTo>
                <a:cubicBezTo>
                  <a:pt x="11146071" y="6164113"/>
                  <a:pt x="11143178" y="6166717"/>
                  <a:pt x="11142203" y="6171608"/>
                </a:cubicBezTo>
                <a:cubicBezTo>
                  <a:pt x="11138651" y="6190187"/>
                  <a:pt x="11131230" y="6204860"/>
                  <a:pt x="11113180" y="6207464"/>
                </a:cubicBezTo>
                <a:cubicBezTo>
                  <a:pt x="11110916" y="6207782"/>
                  <a:pt x="11109942" y="6208766"/>
                  <a:pt x="11109942" y="6210705"/>
                </a:cubicBezTo>
                <a:lnTo>
                  <a:pt x="11109942" y="6219821"/>
                </a:lnTo>
                <a:cubicBezTo>
                  <a:pt x="11109942" y="6221760"/>
                  <a:pt x="11111232" y="6223063"/>
                  <a:pt x="11113180" y="6223063"/>
                </a:cubicBezTo>
                <a:lnTo>
                  <a:pt x="11121231" y="6223063"/>
                </a:lnTo>
                <a:cubicBezTo>
                  <a:pt x="11126388" y="6223063"/>
                  <a:pt x="11129282" y="6226014"/>
                  <a:pt x="11129282" y="6231224"/>
                </a:cubicBezTo>
                <a:lnTo>
                  <a:pt x="11129282" y="6344291"/>
                </a:lnTo>
                <a:cubicBezTo>
                  <a:pt x="11129282" y="6365475"/>
                  <a:pt x="11147361" y="6380147"/>
                  <a:pt x="11167044" y="6380147"/>
                </a:cubicBezTo>
                <a:cubicBezTo>
                  <a:pt x="11179937" y="6380147"/>
                  <a:pt x="11191225" y="6374620"/>
                  <a:pt x="11199936" y="6367443"/>
                </a:cubicBezTo>
                <a:cubicBezTo>
                  <a:pt x="11203803" y="6364173"/>
                  <a:pt x="11204118" y="6360584"/>
                  <a:pt x="11201855" y="6357661"/>
                </a:cubicBezTo>
                <a:cubicBezTo>
                  <a:pt x="11199592" y="6354738"/>
                  <a:pt x="11196068" y="6355057"/>
                  <a:pt x="11191541" y="6357024"/>
                </a:cubicBezTo>
                <a:cubicBezTo>
                  <a:pt x="11187014" y="6358992"/>
                  <a:pt x="11182516" y="6360613"/>
                  <a:pt x="11178304" y="6360613"/>
                </a:cubicBezTo>
                <a:cubicBezTo>
                  <a:pt x="11167646" y="6360613"/>
                  <a:pt x="11159910" y="6355404"/>
                  <a:pt x="11159910" y="6342699"/>
                </a:cubicBezTo>
                <a:lnTo>
                  <a:pt x="11159910" y="6231253"/>
                </a:lnTo>
                <a:cubicBezTo>
                  <a:pt x="11159910" y="6226044"/>
                  <a:pt x="11162804" y="6223092"/>
                  <a:pt x="11167960" y="6223092"/>
                </a:cubicBezTo>
                <a:lnTo>
                  <a:pt x="11211511" y="6223092"/>
                </a:lnTo>
                <a:cubicBezTo>
                  <a:pt x="11216668" y="6223092"/>
                  <a:pt x="11219562" y="6226044"/>
                  <a:pt x="11219562" y="6231253"/>
                </a:cubicBezTo>
                <a:lnTo>
                  <a:pt x="11219562" y="6335204"/>
                </a:lnTo>
                <a:cubicBezTo>
                  <a:pt x="11219562" y="6360613"/>
                  <a:pt x="11233429" y="6380176"/>
                  <a:pt x="11260848" y="6380176"/>
                </a:cubicBezTo>
                <a:cubicBezTo>
                  <a:pt x="11276978" y="6380176"/>
                  <a:pt x="11290215" y="6375922"/>
                  <a:pt x="11301188" y="6364838"/>
                </a:cubicBezTo>
                <a:cubicBezTo>
                  <a:pt x="11304741" y="6361250"/>
                  <a:pt x="11305056" y="6357661"/>
                  <a:pt x="11303194" y="6354680"/>
                </a:cubicBezTo>
                <a:cubicBezTo>
                  <a:pt x="11301274" y="6351758"/>
                  <a:pt x="11297722" y="6352076"/>
                  <a:pt x="11293195" y="6354999"/>
                </a:cubicBezTo>
                <a:cubicBezTo>
                  <a:pt x="11287378" y="6358905"/>
                  <a:pt x="11282221" y="6360208"/>
                  <a:pt x="11273196" y="6360208"/>
                </a:cubicBezTo>
                <a:cubicBezTo>
                  <a:pt x="11262194" y="6360208"/>
                  <a:pt x="11250276" y="6352394"/>
                  <a:pt x="11250276" y="6331847"/>
                </a:cubicBezTo>
                <a:lnTo>
                  <a:pt x="11250276" y="6231166"/>
                </a:lnTo>
                <a:cubicBezTo>
                  <a:pt x="11250276" y="6225957"/>
                  <a:pt x="11253169" y="6223005"/>
                  <a:pt x="11258326" y="6223005"/>
                </a:cubicBezTo>
                <a:lnTo>
                  <a:pt x="11294140" y="6223005"/>
                </a:lnTo>
                <a:cubicBezTo>
                  <a:pt x="11296089" y="6223005"/>
                  <a:pt x="11297378" y="6221702"/>
                  <a:pt x="11297378" y="6219763"/>
                </a:cubicBezTo>
                <a:lnTo>
                  <a:pt x="11297378" y="6210648"/>
                </a:lnTo>
                <a:cubicBezTo>
                  <a:pt x="11297378" y="6208709"/>
                  <a:pt x="11296089" y="6207406"/>
                  <a:pt x="11294140" y="6207406"/>
                </a:cubicBezTo>
                <a:lnTo>
                  <a:pt x="11258326" y="6207406"/>
                </a:lnTo>
                <a:cubicBezTo>
                  <a:pt x="11253169" y="6207406"/>
                  <a:pt x="11250276" y="6204454"/>
                  <a:pt x="11250276" y="6199245"/>
                </a:cubicBezTo>
                <a:lnTo>
                  <a:pt x="11250276" y="6172216"/>
                </a:lnTo>
                <a:cubicBezTo>
                  <a:pt x="11250276" y="6167007"/>
                  <a:pt x="11247382" y="6164083"/>
                  <a:pt x="11242224" y="6164083"/>
                </a:cubicBezTo>
                <a:close/>
                <a:moveTo>
                  <a:pt x="9789697" y="6145533"/>
                </a:moveTo>
                <a:cubicBezTo>
                  <a:pt x="9787119" y="6145533"/>
                  <a:pt x="9784855" y="6147154"/>
                  <a:pt x="9784855" y="6150077"/>
                </a:cubicBezTo>
                <a:cubicBezTo>
                  <a:pt x="9784855" y="6152363"/>
                  <a:pt x="9788064" y="6154649"/>
                  <a:pt x="9788064" y="6158874"/>
                </a:cubicBezTo>
                <a:cubicBezTo>
                  <a:pt x="9788064" y="6166688"/>
                  <a:pt x="9777750" y="6169293"/>
                  <a:pt x="9777750" y="6182026"/>
                </a:cubicBezTo>
                <a:cubicBezTo>
                  <a:pt x="9777750" y="6194412"/>
                  <a:pt x="9785486" y="6202226"/>
                  <a:pt x="9797748" y="6202226"/>
                </a:cubicBezTo>
                <a:cubicBezTo>
                  <a:pt x="9810670" y="6202226"/>
                  <a:pt x="9819380" y="6191489"/>
                  <a:pt x="9819380" y="6179422"/>
                </a:cubicBezTo>
                <a:cubicBezTo>
                  <a:pt x="9819380" y="6160206"/>
                  <a:pt x="9801960" y="6145533"/>
                  <a:pt x="9789697" y="6145533"/>
                </a:cubicBezTo>
                <a:close/>
                <a:moveTo>
                  <a:pt x="10771458" y="6145504"/>
                </a:moveTo>
                <a:cubicBezTo>
                  <a:pt x="10769509" y="6145504"/>
                  <a:pt x="10768220" y="6146806"/>
                  <a:pt x="10768220" y="6148745"/>
                </a:cubicBezTo>
                <a:lnTo>
                  <a:pt x="10768220" y="6158527"/>
                </a:lnTo>
                <a:cubicBezTo>
                  <a:pt x="10768220" y="6160495"/>
                  <a:pt x="10769538" y="6161797"/>
                  <a:pt x="10771458" y="6161797"/>
                </a:cubicBezTo>
                <a:lnTo>
                  <a:pt x="10785325" y="6161797"/>
                </a:lnTo>
                <a:cubicBezTo>
                  <a:pt x="10789823" y="6161797"/>
                  <a:pt x="10793060" y="6163736"/>
                  <a:pt x="10794665" y="6168309"/>
                </a:cubicBezTo>
                <a:lnTo>
                  <a:pt x="10873714" y="6375893"/>
                </a:lnTo>
                <a:cubicBezTo>
                  <a:pt x="10874344" y="6377861"/>
                  <a:pt x="10875662" y="6378527"/>
                  <a:pt x="10877238" y="6378498"/>
                </a:cubicBezTo>
                <a:lnTo>
                  <a:pt x="10885632" y="6378498"/>
                </a:lnTo>
                <a:cubicBezTo>
                  <a:pt x="10887265" y="6378498"/>
                  <a:pt x="10888555" y="6377861"/>
                  <a:pt x="10889185" y="6375893"/>
                </a:cubicBezTo>
                <a:lnTo>
                  <a:pt x="10967259" y="6168309"/>
                </a:lnTo>
                <a:cubicBezTo>
                  <a:pt x="10968893" y="6164083"/>
                  <a:pt x="10972102" y="6161797"/>
                  <a:pt x="10976628" y="6161797"/>
                </a:cubicBezTo>
                <a:lnTo>
                  <a:pt x="10989865" y="6161797"/>
                </a:lnTo>
                <a:cubicBezTo>
                  <a:pt x="10991785" y="6161797"/>
                  <a:pt x="10993074" y="6160466"/>
                  <a:pt x="10993074" y="6158527"/>
                </a:cubicBezTo>
                <a:lnTo>
                  <a:pt x="10993074" y="6148745"/>
                </a:lnTo>
                <a:cubicBezTo>
                  <a:pt x="10993074" y="6146806"/>
                  <a:pt x="10991785" y="6145504"/>
                  <a:pt x="10989865" y="6145504"/>
                </a:cubicBezTo>
                <a:lnTo>
                  <a:pt x="10918896" y="6145504"/>
                </a:lnTo>
                <a:cubicBezTo>
                  <a:pt x="10916948" y="6145504"/>
                  <a:pt x="10915659" y="6146806"/>
                  <a:pt x="10915659" y="6148745"/>
                </a:cubicBezTo>
                <a:lnTo>
                  <a:pt x="10915659" y="6158527"/>
                </a:lnTo>
                <a:cubicBezTo>
                  <a:pt x="10915659" y="6160495"/>
                  <a:pt x="10916977" y="6161797"/>
                  <a:pt x="10918896" y="6161797"/>
                </a:cubicBezTo>
                <a:lnTo>
                  <a:pt x="10935342" y="6161797"/>
                </a:lnTo>
                <a:cubicBezTo>
                  <a:pt x="10941158" y="6161797"/>
                  <a:pt x="10943708" y="6165357"/>
                  <a:pt x="10941788" y="6171232"/>
                </a:cubicBezTo>
                <a:lnTo>
                  <a:pt x="10893712" y="6308088"/>
                </a:lnTo>
                <a:cubicBezTo>
                  <a:pt x="10891133" y="6315264"/>
                  <a:pt x="10885661" y="6315264"/>
                  <a:pt x="10883082" y="6308088"/>
                </a:cubicBezTo>
                <a:lnTo>
                  <a:pt x="10834691" y="6171232"/>
                </a:lnTo>
                <a:cubicBezTo>
                  <a:pt x="10832771" y="6165704"/>
                  <a:pt x="10835321" y="6161797"/>
                  <a:pt x="10841137" y="6161797"/>
                </a:cubicBezTo>
                <a:lnTo>
                  <a:pt x="10853715" y="6161797"/>
                </a:lnTo>
                <a:cubicBezTo>
                  <a:pt x="10855663" y="6161797"/>
                  <a:pt x="10856953" y="6160466"/>
                  <a:pt x="10856953" y="6158527"/>
                </a:cubicBezTo>
                <a:lnTo>
                  <a:pt x="10856953" y="6148745"/>
                </a:lnTo>
                <a:cubicBezTo>
                  <a:pt x="10856953" y="6146806"/>
                  <a:pt x="10855663" y="6145504"/>
                  <a:pt x="10853715" y="6145504"/>
                </a:cubicBezTo>
                <a:close/>
                <a:moveTo>
                  <a:pt x="10522393" y="6143884"/>
                </a:moveTo>
                <a:lnTo>
                  <a:pt x="10483026" y="6157254"/>
                </a:lnTo>
                <a:cubicBezTo>
                  <a:pt x="10481393" y="6157890"/>
                  <a:pt x="10480448" y="6159193"/>
                  <a:pt x="10480448" y="6160495"/>
                </a:cubicBezTo>
                <a:cubicBezTo>
                  <a:pt x="10480448" y="6162115"/>
                  <a:pt x="10481078" y="6163447"/>
                  <a:pt x="10482367" y="6164402"/>
                </a:cubicBezTo>
                <a:lnTo>
                  <a:pt x="10495919" y="6173865"/>
                </a:lnTo>
                <a:cubicBezTo>
                  <a:pt x="10499472" y="6176151"/>
                  <a:pt x="10501076" y="6179393"/>
                  <a:pt x="10501105" y="6183618"/>
                </a:cubicBezTo>
                <a:lnTo>
                  <a:pt x="10501105" y="6356330"/>
                </a:lnTo>
                <a:cubicBezTo>
                  <a:pt x="10501105" y="6361539"/>
                  <a:pt x="10498211" y="6364462"/>
                  <a:pt x="10493054" y="6364462"/>
                </a:cubicBezTo>
                <a:lnTo>
                  <a:pt x="10484975" y="6364462"/>
                </a:lnTo>
                <a:cubicBezTo>
                  <a:pt x="10483055" y="6364462"/>
                  <a:pt x="10481766" y="6365764"/>
                  <a:pt x="10481766" y="6367703"/>
                </a:cubicBezTo>
                <a:lnTo>
                  <a:pt x="10481766" y="6373578"/>
                </a:lnTo>
                <a:cubicBezTo>
                  <a:pt x="10481766" y="6375546"/>
                  <a:pt x="10483055" y="6376848"/>
                  <a:pt x="10484975" y="6376848"/>
                </a:cubicBezTo>
                <a:lnTo>
                  <a:pt x="10550786" y="6376848"/>
                </a:lnTo>
                <a:cubicBezTo>
                  <a:pt x="10552735" y="6376848"/>
                  <a:pt x="10554024" y="6375546"/>
                  <a:pt x="10554024" y="6373578"/>
                </a:cubicBezTo>
                <a:lnTo>
                  <a:pt x="10554024" y="6367703"/>
                </a:lnTo>
                <a:cubicBezTo>
                  <a:pt x="10554024" y="6365764"/>
                  <a:pt x="10552735" y="6364462"/>
                  <a:pt x="10550786" y="6364462"/>
                </a:cubicBezTo>
                <a:lnTo>
                  <a:pt x="10539813" y="6364462"/>
                </a:lnTo>
                <a:cubicBezTo>
                  <a:pt x="10534656" y="6364462"/>
                  <a:pt x="10531762" y="6361539"/>
                  <a:pt x="10531762" y="6356330"/>
                </a:cubicBezTo>
                <a:lnTo>
                  <a:pt x="10531762" y="6326985"/>
                </a:lnTo>
                <a:cubicBezTo>
                  <a:pt x="10531762" y="6323078"/>
                  <a:pt x="10532736" y="6320155"/>
                  <a:pt x="10535630" y="6316885"/>
                </a:cubicBezTo>
                <a:lnTo>
                  <a:pt x="10551761" y="6299955"/>
                </a:lnTo>
                <a:cubicBezTo>
                  <a:pt x="10555628" y="6295701"/>
                  <a:pt x="10560127" y="6296367"/>
                  <a:pt x="10563049" y="6301258"/>
                </a:cubicBezTo>
                <a:lnTo>
                  <a:pt x="10595310" y="6354709"/>
                </a:lnTo>
                <a:cubicBezTo>
                  <a:pt x="10598519" y="6360237"/>
                  <a:pt x="10596284" y="6364491"/>
                  <a:pt x="10589809" y="6364491"/>
                </a:cubicBezTo>
                <a:lnTo>
                  <a:pt x="10584652" y="6364491"/>
                </a:lnTo>
                <a:cubicBezTo>
                  <a:pt x="10582732" y="6364491"/>
                  <a:pt x="10581443" y="6365793"/>
                  <a:pt x="10581443" y="6367732"/>
                </a:cubicBezTo>
                <a:lnTo>
                  <a:pt x="10581443" y="6373607"/>
                </a:lnTo>
                <a:cubicBezTo>
                  <a:pt x="10581443" y="6375575"/>
                  <a:pt x="10582732" y="6376877"/>
                  <a:pt x="10584652" y="6376877"/>
                </a:cubicBezTo>
                <a:lnTo>
                  <a:pt x="10649489" y="6376877"/>
                </a:lnTo>
                <a:cubicBezTo>
                  <a:pt x="10651438" y="6376877"/>
                  <a:pt x="10652727" y="6375575"/>
                  <a:pt x="10652727" y="6373607"/>
                </a:cubicBezTo>
                <a:lnTo>
                  <a:pt x="10652727" y="6367732"/>
                </a:lnTo>
                <a:cubicBezTo>
                  <a:pt x="10652727" y="6365793"/>
                  <a:pt x="10651438" y="6364491"/>
                  <a:pt x="10649489" y="6364491"/>
                </a:cubicBezTo>
                <a:lnTo>
                  <a:pt x="10643358" y="6364491"/>
                </a:lnTo>
                <a:cubicBezTo>
                  <a:pt x="10639146" y="6364491"/>
                  <a:pt x="10635938" y="6362523"/>
                  <a:pt x="10633674" y="6358935"/>
                </a:cubicBezTo>
                <a:lnTo>
                  <a:pt x="10584624" y="6278453"/>
                </a:lnTo>
                <a:cubicBezTo>
                  <a:pt x="10582360" y="6274546"/>
                  <a:pt x="10582360" y="6270640"/>
                  <a:pt x="10585598" y="6267051"/>
                </a:cubicBezTo>
                <a:lnTo>
                  <a:pt x="10620437" y="6227635"/>
                </a:lnTo>
                <a:cubicBezTo>
                  <a:pt x="10623016" y="6224683"/>
                  <a:pt x="10625910" y="6223063"/>
                  <a:pt x="10630121" y="6223063"/>
                </a:cubicBezTo>
                <a:lnTo>
                  <a:pt x="10641410" y="6223063"/>
                </a:lnTo>
                <a:cubicBezTo>
                  <a:pt x="10643358" y="6223063"/>
                  <a:pt x="10644648" y="6221760"/>
                  <a:pt x="10644648" y="6219821"/>
                </a:cubicBezTo>
                <a:lnTo>
                  <a:pt x="10644648" y="6210705"/>
                </a:lnTo>
                <a:cubicBezTo>
                  <a:pt x="10644648" y="6208766"/>
                  <a:pt x="10643358" y="6207464"/>
                  <a:pt x="10641410" y="6207464"/>
                </a:cubicBezTo>
                <a:lnTo>
                  <a:pt x="10580440" y="6207464"/>
                </a:lnTo>
                <a:cubicBezTo>
                  <a:pt x="10578492" y="6207464"/>
                  <a:pt x="10577203" y="6208766"/>
                  <a:pt x="10577203" y="6210705"/>
                </a:cubicBezTo>
                <a:lnTo>
                  <a:pt x="10577203" y="6219821"/>
                </a:lnTo>
                <a:cubicBezTo>
                  <a:pt x="10577203" y="6221760"/>
                  <a:pt x="10578521" y="6223063"/>
                  <a:pt x="10580440" y="6223063"/>
                </a:cubicBezTo>
                <a:lnTo>
                  <a:pt x="10586887" y="6223063"/>
                </a:lnTo>
                <a:cubicBezTo>
                  <a:pt x="10593992" y="6223063"/>
                  <a:pt x="10596256" y="6227606"/>
                  <a:pt x="10591414" y="6233163"/>
                </a:cubicBezTo>
                <a:lnTo>
                  <a:pt x="10541733" y="6288235"/>
                </a:lnTo>
                <a:cubicBezTo>
                  <a:pt x="10536891" y="6293791"/>
                  <a:pt x="10531733" y="6291823"/>
                  <a:pt x="10531733" y="6284328"/>
                </a:cubicBezTo>
                <a:lnTo>
                  <a:pt x="10531733" y="6150395"/>
                </a:lnTo>
                <a:cubicBezTo>
                  <a:pt x="10531733" y="6144520"/>
                  <a:pt x="10527865" y="6141916"/>
                  <a:pt x="10522393" y="6143884"/>
                </a:cubicBezTo>
                <a:close/>
                <a:moveTo>
                  <a:pt x="9753568" y="6142610"/>
                </a:moveTo>
                <a:cubicBezTo>
                  <a:pt x="9719703" y="6146199"/>
                  <a:pt x="9692599" y="6171608"/>
                  <a:pt x="9692599" y="6205496"/>
                </a:cubicBezTo>
                <a:cubicBezTo>
                  <a:pt x="9692599" y="6291852"/>
                  <a:pt x="9813249" y="6256343"/>
                  <a:pt x="9813249" y="6320850"/>
                </a:cubicBezTo>
                <a:cubicBezTo>
                  <a:pt x="9813249" y="6349558"/>
                  <a:pt x="9791302" y="6366488"/>
                  <a:pt x="9767120" y="6366488"/>
                </a:cubicBezTo>
                <a:cubicBezTo>
                  <a:pt x="9737122" y="6366488"/>
                  <a:pt x="9717410" y="6342034"/>
                  <a:pt x="9709360" y="6315322"/>
                </a:cubicBezTo>
                <a:cubicBezTo>
                  <a:pt x="9707755" y="6310750"/>
                  <a:pt x="9705177" y="6308464"/>
                  <a:pt x="9700334" y="6308464"/>
                </a:cubicBezTo>
                <a:lnTo>
                  <a:pt x="9693229" y="6308464"/>
                </a:lnTo>
                <a:cubicBezTo>
                  <a:pt x="9688072" y="6308464"/>
                  <a:pt x="9685178" y="6311387"/>
                  <a:pt x="9685178" y="6316596"/>
                </a:cubicBezTo>
                <a:lnTo>
                  <a:pt x="9685178" y="6342989"/>
                </a:lnTo>
                <a:cubicBezTo>
                  <a:pt x="9685178" y="6346896"/>
                  <a:pt x="9686152" y="6350166"/>
                  <a:pt x="9689046" y="6353089"/>
                </a:cubicBezTo>
                <a:cubicBezTo>
                  <a:pt x="9707755" y="6372652"/>
                  <a:pt x="9734544" y="6380147"/>
                  <a:pt x="9764227" y="6380147"/>
                </a:cubicBezTo>
                <a:cubicBezTo>
                  <a:pt x="9809066" y="6380147"/>
                  <a:pt x="9842301" y="6348198"/>
                  <a:pt x="9842301" y="6312023"/>
                </a:cubicBezTo>
                <a:cubicBezTo>
                  <a:pt x="9842301" y="6218837"/>
                  <a:pt x="9720018" y="6254346"/>
                  <a:pt x="9720018" y="6193747"/>
                </a:cubicBezTo>
                <a:cubicBezTo>
                  <a:pt x="9720018" y="6175833"/>
                  <a:pt x="9733226" y="6157254"/>
                  <a:pt x="9754199" y="6153665"/>
                </a:cubicBezTo>
                <a:cubicBezTo>
                  <a:pt x="9759356" y="6152681"/>
                  <a:pt x="9761934" y="6150742"/>
                  <a:pt x="9761963" y="6147501"/>
                </a:cubicBezTo>
                <a:cubicBezTo>
                  <a:pt x="9761963" y="6144231"/>
                  <a:pt x="9759069" y="6142292"/>
                  <a:pt x="9753568" y="6142610"/>
                </a:cubicBezTo>
                <a:close/>
                <a:moveTo>
                  <a:pt x="0" y="0"/>
                </a:moveTo>
                <a:lnTo>
                  <a:pt x="12192000" y="0"/>
                </a:lnTo>
                <a:lnTo>
                  <a:pt x="12192000" y="6858000"/>
                </a:lnTo>
                <a:lnTo>
                  <a:pt x="0" y="6858000"/>
                </a:lnTo>
                <a:close/>
              </a:path>
            </a:pathLst>
          </a:custGeom>
          <a:solidFill>
            <a:schemeClr val="bg1">
              <a:lumMod val="10000"/>
              <a:lumOff val="90000"/>
            </a:schemeClr>
          </a:solidFill>
        </p:spPr>
        <p:txBody>
          <a:bodyPr wrap="square" lIns="108000" tIns="108000" rIns="108000">
            <a:noAutofit/>
          </a:bodyPr>
          <a:lstStyle>
            <a:lvl1pPr marL="0" indent="0">
              <a:buFontTx/>
              <a:buNone/>
              <a:defRPr sz="1200"/>
            </a:lvl1pPr>
          </a:lstStyle>
          <a:p>
            <a:r>
              <a:rPr lang="sv-SE"/>
              <a:t>Använd bildbanken i menyfliksområdet: Startfliken &gt; Infoga bild eller klicka på ikonen för att lägga in en bild.</a:t>
            </a:r>
          </a:p>
          <a:p>
            <a:endParaRPr lang="sv-SE"/>
          </a:p>
        </p:txBody>
      </p:sp>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FD403CD0-842C-4BCD-83D3-BB78B185EE38}" type="datetimeFigureOut">
              <a:rPr lang="sv-SE" smtClean="0"/>
              <a:t>2024-09-09</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40596726"/>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Helbild + bildtext">
    <p:bg>
      <p:bgPr>
        <a:solidFill>
          <a:schemeClr val="bg1"/>
        </a:solidFill>
        <a:effectLst/>
      </p:bgPr>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C614527A-657B-5ED9-ABD5-5B885962657D}"/>
              </a:ext>
            </a:extLst>
          </p:cNvPr>
          <p:cNvSpPr>
            <a:spLocks noGrp="1"/>
          </p:cNvSpPr>
          <p:nvPr>
            <p:ph type="pic" sz="quarter" idx="13" hasCustomPrompt="1"/>
          </p:nvPr>
        </p:nvSpPr>
        <p:spPr>
          <a:xfrm>
            <a:off x="0" y="0"/>
            <a:ext cx="12192000" cy="6858000"/>
          </a:xfrm>
          <a:custGeom>
            <a:avLst/>
            <a:gdLst>
              <a:gd name="connsiteX0" fmla="*/ 11039546 w 12192000"/>
              <a:gd name="connsiteY0" fmla="*/ 6294457 h 6858000"/>
              <a:gd name="connsiteX1" fmla="*/ 11048915 w 12192000"/>
              <a:gd name="connsiteY1" fmla="*/ 6301316 h 6858000"/>
              <a:gd name="connsiteX2" fmla="*/ 11048915 w 12192000"/>
              <a:gd name="connsiteY2" fmla="*/ 6315641 h 6858000"/>
              <a:gd name="connsiteX3" fmla="*/ 11013101 w 12192000"/>
              <a:gd name="connsiteY3" fmla="*/ 6359311 h 6858000"/>
              <a:gd name="connsiteX4" fmla="*/ 10991154 w 12192000"/>
              <a:gd name="connsiteY4" fmla="*/ 6336159 h 6858000"/>
              <a:gd name="connsiteX5" fmla="*/ 11039546 w 12192000"/>
              <a:gd name="connsiteY5" fmla="*/ 6294457 h 6858000"/>
              <a:gd name="connsiteX6" fmla="*/ 11385365 w 12192000"/>
              <a:gd name="connsiteY6" fmla="*/ 6217854 h 6858000"/>
              <a:gd name="connsiteX7" fmla="*/ 11422812 w 12192000"/>
              <a:gd name="connsiteY7" fmla="*/ 6263810 h 6858000"/>
              <a:gd name="connsiteX8" fmla="*/ 11414762 w 12192000"/>
              <a:gd name="connsiteY8" fmla="*/ 6272926 h 6858000"/>
              <a:gd name="connsiteX9" fmla="*/ 11347661 w 12192000"/>
              <a:gd name="connsiteY9" fmla="*/ 6272926 h 6858000"/>
              <a:gd name="connsiteX10" fmla="*/ 11340240 w 12192000"/>
              <a:gd name="connsiteY10" fmla="*/ 6263810 h 6858000"/>
              <a:gd name="connsiteX11" fmla="*/ 11385365 w 12192000"/>
              <a:gd name="connsiteY11" fmla="*/ 6217854 h 6858000"/>
              <a:gd name="connsiteX12" fmla="*/ 10084518 w 12192000"/>
              <a:gd name="connsiteY12" fmla="*/ 6217854 h 6858000"/>
              <a:gd name="connsiteX13" fmla="*/ 10121965 w 12192000"/>
              <a:gd name="connsiteY13" fmla="*/ 6263810 h 6858000"/>
              <a:gd name="connsiteX14" fmla="*/ 10113914 w 12192000"/>
              <a:gd name="connsiteY14" fmla="*/ 6272926 h 6858000"/>
              <a:gd name="connsiteX15" fmla="*/ 10046813 w 12192000"/>
              <a:gd name="connsiteY15" fmla="*/ 6272926 h 6858000"/>
              <a:gd name="connsiteX16" fmla="*/ 10039392 w 12192000"/>
              <a:gd name="connsiteY16" fmla="*/ 6263810 h 6858000"/>
              <a:gd name="connsiteX17" fmla="*/ 10084518 w 12192000"/>
              <a:gd name="connsiteY17" fmla="*/ 6217854 h 6858000"/>
              <a:gd name="connsiteX18" fmla="*/ 11001154 w 12192000"/>
              <a:gd name="connsiteY18" fmla="*/ 6207435 h 6858000"/>
              <a:gd name="connsiteX19" fmla="*/ 10971471 w 12192000"/>
              <a:gd name="connsiteY19" fmla="*/ 6241324 h 6858000"/>
              <a:gd name="connsiteX20" fmla="*/ 10993074 w 12192000"/>
              <a:gd name="connsiteY20" fmla="*/ 6264128 h 6858000"/>
              <a:gd name="connsiteX21" fmla="*/ 11013073 w 12192000"/>
              <a:gd name="connsiteY21" fmla="*/ 6243928 h 6858000"/>
              <a:gd name="connsiteX22" fmla="*/ 11002758 w 12192000"/>
              <a:gd name="connsiteY22" fmla="*/ 6220805 h 6858000"/>
              <a:gd name="connsiteX23" fmla="*/ 11005996 w 12192000"/>
              <a:gd name="connsiteY23" fmla="*/ 6211979 h 6858000"/>
              <a:gd name="connsiteX24" fmla="*/ 11001154 w 12192000"/>
              <a:gd name="connsiteY24" fmla="*/ 6207435 h 6858000"/>
              <a:gd name="connsiteX25" fmla="*/ 9835511 w 12192000"/>
              <a:gd name="connsiteY25" fmla="*/ 6207435 h 6858000"/>
              <a:gd name="connsiteX26" fmla="*/ 9832302 w 12192000"/>
              <a:gd name="connsiteY26" fmla="*/ 6210676 h 6858000"/>
              <a:gd name="connsiteX27" fmla="*/ 9832302 w 12192000"/>
              <a:gd name="connsiteY27" fmla="*/ 6216551 h 6858000"/>
              <a:gd name="connsiteX28" fmla="*/ 9835511 w 12192000"/>
              <a:gd name="connsiteY28" fmla="*/ 6219821 h 6858000"/>
              <a:gd name="connsiteX29" fmla="*/ 9844221 w 12192000"/>
              <a:gd name="connsiteY29" fmla="*/ 6219821 h 6858000"/>
              <a:gd name="connsiteX30" fmla="*/ 9853590 w 12192000"/>
              <a:gd name="connsiteY30" fmla="*/ 6226333 h 6858000"/>
              <a:gd name="connsiteX31" fmla="*/ 9911321 w 12192000"/>
              <a:gd name="connsiteY31" fmla="*/ 6375575 h 6858000"/>
              <a:gd name="connsiteX32" fmla="*/ 9914874 w 12192000"/>
              <a:gd name="connsiteY32" fmla="*/ 6378179 h 6858000"/>
              <a:gd name="connsiteX33" fmla="*/ 9927767 w 12192000"/>
              <a:gd name="connsiteY33" fmla="*/ 6378179 h 6858000"/>
              <a:gd name="connsiteX34" fmla="*/ 9931320 w 12192000"/>
              <a:gd name="connsiteY34" fmla="*/ 6375575 h 6858000"/>
              <a:gd name="connsiteX35" fmla="*/ 9988737 w 12192000"/>
              <a:gd name="connsiteY35" fmla="*/ 6226333 h 6858000"/>
              <a:gd name="connsiteX36" fmla="*/ 9998106 w 12192000"/>
              <a:gd name="connsiteY36" fmla="*/ 6219821 h 6858000"/>
              <a:gd name="connsiteX37" fmla="*/ 10007131 w 12192000"/>
              <a:gd name="connsiteY37" fmla="*/ 6219821 h 6858000"/>
              <a:gd name="connsiteX38" fmla="*/ 10010369 w 12192000"/>
              <a:gd name="connsiteY38" fmla="*/ 6216551 h 6858000"/>
              <a:gd name="connsiteX39" fmla="*/ 10010369 w 12192000"/>
              <a:gd name="connsiteY39" fmla="*/ 6210676 h 6858000"/>
              <a:gd name="connsiteX40" fmla="*/ 10007160 w 12192000"/>
              <a:gd name="connsiteY40" fmla="*/ 6207435 h 6858000"/>
              <a:gd name="connsiteX41" fmla="*/ 9951032 w 12192000"/>
              <a:gd name="connsiteY41" fmla="*/ 6207435 h 6858000"/>
              <a:gd name="connsiteX42" fmla="*/ 9947823 w 12192000"/>
              <a:gd name="connsiteY42" fmla="*/ 6210676 h 6858000"/>
              <a:gd name="connsiteX43" fmla="*/ 9947823 w 12192000"/>
              <a:gd name="connsiteY43" fmla="*/ 6216551 h 6858000"/>
              <a:gd name="connsiteX44" fmla="*/ 9951032 w 12192000"/>
              <a:gd name="connsiteY44" fmla="*/ 6219821 h 6858000"/>
              <a:gd name="connsiteX45" fmla="*/ 9962006 w 12192000"/>
              <a:gd name="connsiteY45" fmla="*/ 6219821 h 6858000"/>
              <a:gd name="connsiteX46" fmla="*/ 9968767 w 12192000"/>
              <a:gd name="connsiteY46" fmla="*/ 6229256 h 6858000"/>
              <a:gd name="connsiteX47" fmla="*/ 9936191 w 12192000"/>
              <a:gd name="connsiteY47" fmla="*/ 6320184 h 6858000"/>
              <a:gd name="connsiteX48" fmla="*/ 9925532 w 12192000"/>
              <a:gd name="connsiteY48" fmla="*/ 6320184 h 6858000"/>
              <a:gd name="connsiteX49" fmla="*/ 9891667 w 12192000"/>
              <a:gd name="connsiteY49" fmla="*/ 6229256 h 6858000"/>
              <a:gd name="connsiteX50" fmla="*/ 9898113 w 12192000"/>
              <a:gd name="connsiteY50" fmla="*/ 6219821 h 6858000"/>
              <a:gd name="connsiteX51" fmla="*/ 9908428 w 12192000"/>
              <a:gd name="connsiteY51" fmla="*/ 6219821 h 6858000"/>
              <a:gd name="connsiteX52" fmla="*/ 9911665 w 12192000"/>
              <a:gd name="connsiteY52" fmla="*/ 6216551 h 6858000"/>
              <a:gd name="connsiteX53" fmla="*/ 9911665 w 12192000"/>
              <a:gd name="connsiteY53" fmla="*/ 6210676 h 6858000"/>
              <a:gd name="connsiteX54" fmla="*/ 9908428 w 12192000"/>
              <a:gd name="connsiteY54" fmla="*/ 6207435 h 6858000"/>
              <a:gd name="connsiteX55" fmla="*/ 10411370 w 12192000"/>
              <a:gd name="connsiteY55" fmla="*/ 6204194 h 6858000"/>
              <a:gd name="connsiteX56" fmla="*/ 10354268 w 12192000"/>
              <a:gd name="connsiteY56" fmla="*/ 6254057 h 6858000"/>
              <a:gd name="connsiteX57" fmla="*/ 10448158 w 12192000"/>
              <a:gd name="connsiteY57" fmla="*/ 6334857 h 6858000"/>
              <a:gd name="connsiteX58" fmla="*/ 10412659 w 12192000"/>
              <a:gd name="connsiteY58" fmla="*/ 6366459 h 6858000"/>
              <a:gd name="connsiteX59" fmla="*/ 10369769 w 12192000"/>
              <a:gd name="connsiteY59" fmla="*/ 6330284 h 6858000"/>
              <a:gd name="connsiteX60" fmla="*/ 10360743 w 12192000"/>
              <a:gd name="connsiteY60" fmla="*/ 6323426 h 6858000"/>
              <a:gd name="connsiteX61" fmla="*/ 10358824 w 12192000"/>
              <a:gd name="connsiteY61" fmla="*/ 6323426 h 6858000"/>
              <a:gd name="connsiteX62" fmla="*/ 10350744 w 12192000"/>
              <a:gd name="connsiteY62" fmla="*/ 6331558 h 6858000"/>
              <a:gd name="connsiteX63" fmla="*/ 10350744 w 12192000"/>
              <a:gd name="connsiteY63" fmla="*/ 6354709 h 6858000"/>
              <a:gd name="connsiteX64" fmla="*/ 10355586 w 12192000"/>
              <a:gd name="connsiteY64" fmla="*/ 6364809 h 6858000"/>
              <a:gd name="connsiteX65" fmla="*/ 10406557 w 12192000"/>
              <a:gd name="connsiteY65" fmla="*/ 6380147 h 6858000"/>
              <a:gd name="connsiteX66" fmla="*/ 10472368 w 12192000"/>
              <a:gd name="connsiteY66" fmla="*/ 6327014 h 6858000"/>
              <a:gd name="connsiteX67" fmla="*/ 10376874 w 12192000"/>
              <a:gd name="connsiteY67" fmla="*/ 6241642 h 6858000"/>
              <a:gd name="connsiteX68" fmla="*/ 10404952 w 12192000"/>
              <a:gd name="connsiteY68" fmla="*/ 6217854 h 6858000"/>
              <a:gd name="connsiteX69" fmla="*/ 10441740 w 12192000"/>
              <a:gd name="connsiteY69" fmla="*/ 6244565 h 6858000"/>
              <a:gd name="connsiteX70" fmla="*/ 10450450 w 12192000"/>
              <a:gd name="connsiteY70" fmla="*/ 6250439 h 6858000"/>
              <a:gd name="connsiteX71" fmla="*/ 10451080 w 12192000"/>
              <a:gd name="connsiteY71" fmla="*/ 6250439 h 6858000"/>
              <a:gd name="connsiteX72" fmla="*/ 10458816 w 12192000"/>
              <a:gd name="connsiteY72" fmla="*/ 6242307 h 6858000"/>
              <a:gd name="connsiteX73" fmla="*/ 10458816 w 12192000"/>
              <a:gd name="connsiteY73" fmla="*/ 6221124 h 6858000"/>
              <a:gd name="connsiteX74" fmla="*/ 10453000 w 12192000"/>
              <a:gd name="connsiteY74" fmla="*/ 6211689 h 6858000"/>
              <a:gd name="connsiteX75" fmla="*/ 10411370 w 12192000"/>
              <a:gd name="connsiteY75" fmla="*/ 6204194 h 6858000"/>
              <a:gd name="connsiteX76" fmla="*/ 11386712 w 12192000"/>
              <a:gd name="connsiteY76" fmla="*/ 6204165 h 6858000"/>
              <a:gd name="connsiteX77" fmla="*/ 11304426 w 12192000"/>
              <a:gd name="connsiteY77" fmla="*/ 6294746 h 6858000"/>
              <a:gd name="connsiteX78" fmla="*/ 11384764 w 12192000"/>
              <a:gd name="connsiteY78" fmla="*/ 6380147 h 6858000"/>
              <a:gd name="connsiteX79" fmla="*/ 11446708 w 12192000"/>
              <a:gd name="connsiteY79" fmla="*/ 6344609 h 6858000"/>
              <a:gd name="connsiteX80" fmla="*/ 11446679 w 12192000"/>
              <a:gd name="connsiteY80" fmla="*/ 6334828 h 6858000"/>
              <a:gd name="connsiteX81" fmla="*/ 11437654 w 12192000"/>
              <a:gd name="connsiteY81" fmla="*/ 6337114 h 6858000"/>
              <a:gd name="connsiteX82" fmla="*/ 11388632 w 12192000"/>
              <a:gd name="connsiteY82" fmla="*/ 6355028 h 6858000"/>
              <a:gd name="connsiteX83" fmla="*/ 11337977 w 12192000"/>
              <a:gd name="connsiteY83" fmla="*/ 6297033 h 6858000"/>
              <a:gd name="connsiteX84" fmla="*/ 11346028 w 12192000"/>
              <a:gd name="connsiteY84" fmla="*/ 6288582 h 6858000"/>
              <a:gd name="connsiteX85" fmla="*/ 11446392 w 12192000"/>
              <a:gd name="connsiteY85" fmla="*/ 6288582 h 6858000"/>
              <a:gd name="connsiteX86" fmla="*/ 11454128 w 12192000"/>
              <a:gd name="connsiteY86" fmla="*/ 6280103 h 6858000"/>
              <a:gd name="connsiteX87" fmla="*/ 11386712 w 12192000"/>
              <a:gd name="connsiteY87" fmla="*/ 6204165 h 6858000"/>
              <a:gd name="connsiteX88" fmla="*/ 11034676 w 12192000"/>
              <a:gd name="connsiteY88" fmla="*/ 6204165 h 6858000"/>
              <a:gd name="connsiteX89" fmla="*/ 11026281 w 12192000"/>
              <a:gd name="connsiteY89" fmla="*/ 6208737 h 6858000"/>
              <a:gd name="connsiteX90" fmla="*/ 11033386 w 12192000"/>
              <a:gd name="connsiteY90" fmla="*/ 6215249 h 6858000"/>
              <a:gd name="connsiteX91" fmla="*/ 11048886 w 12192000"/>
              <a:gd name="connsiteY91" fmla="*/ 6250121 h 6858000"/>
              <a:gd name="connsiteX92" fmla="*/ 11048886 w 12192000"/>
              <a:gd name="connsiteY92" fmla="*/ 6269685 h 6858000"/>
              <a:gd name="connsiteX93" fmla="*/ 11041781 w 12192000"/>
              <a:gd name="connsiteY93" fmla="*/ 6278482 h 6858000"/>
              <a:gd name="connsiteX94" fmla="*/ 10958234 w 12192000"/>
              <a:gd name="connsiteY94" fmla="*/ 6338764 h 6858000"/>
              <a:gd name="connsiteX95" fmla="*/ 11001784 w 12192000"/>
              <a:gd name="connsiteY95" fmla="*/ 6380147 h 6858000"/>
              <a:gd name="connsiteX96" fmla="*/ 11045019 w 12192000"/>
              <a:gd name="connsiteY96" fmla="*/ 6356677 h 6858000"/>
              <a:gd name="connsiteX97" fmla="*/ 11052439 w 12192000"/>
              <a:gd name="connsiteY97" fmla="*/ 6358298 h 6858000"/>
              <a:gd name="connsiteX98" fmla="*/ 11083411 w 12192000"/>
              <a:gd name="connsiteY98" fmla="*/ 6380147 h 6858000"/>
              <a:gd name="connsiteX99" fmla="*/ 11109856 w 12192000"/>
              <a:gd name="connsiteY99" fmla="*/ 6368080 h 6858000"/>
              <a:gd name="connsiteX100" fmla="*/ 11111776 w 12192000"/>
              <a:gd name="connsiteY100" fmla="*/ 6357661 h 6858000"/>
              <a:gd name="connsiteX101" fmla="*/ 11101462 w 12192000"/>
              <a:gd name="connsiteY101" fmla="*/ 6357661 h 6858000"/>
              <a:gd name="connsiteX102" fmla="*/ 11091462 w 12192000"/>
              <a:gd name="connsiteY102" fmla="*/ 6360584 h 6858000"/>
              <a:gd name="connsiteX103" fmla="*/ 11079515 w 12192000"/>
              <a:gd name="connsiteY103" fmla="*/ 6342670 h 6858000"/>
              <a:gd name="connsiteX104" fmla="*/ 11079515 w 12192000"/>
              <a:gd name="connsiteY104" fmla="*/ 6249137 h 6858000"/>
              <a:gd name="connsiteX105" fmla="*/ 11034676 w 12192000"/>
              <a:gd name="connsiteY105" fmla="*/ 6204165 h 6858000"/>
              <a:gd name="connsiteX106" fmla="*/ 10085864 w 12192000"/>
              <a:gd name="connsiteY106" fmla="*/ 6204165 h 6858000"/>
              <a:gd name="connsiteX107" fmla="*/ 10003578 w 12192000"/>
              <a:gd name="connsiteY107" fmla="*/ 6294746 h 6858000"/>
              <a:gd name="connsiteX108" fmla="*/ 10083916 w 12192000"/>
              <a:gd name="connsiteY108" fmla="*/ 6380147 h 6858000"/>
              <a:gd name="connsiteX109" fmla="*/ 10145860 w 12192000"/>
              <a:gd name="connsiteY109" fmla="*/ 6344609 h 6858000"/>
              <a:gd name="connsiteX110" fmla="*/ 10145860 w 12192000"/>
              <a:gd name="connsiteY110" fmla="*/ 6334828 h 6858000"/>
              <a:gd name="connsiteX111" fmla="*/ 10136835 w 12192000"/>
              <a:gd name="connsiteY111" fmla="*/ 6337114 h 6858000"/>
              <a:gd name="connsiteX112" fmla="*/ 10087812 w 12192000"/>
              <a:gd name="connsiteY112" fmla="*/ 6355028 h 6858000"/>
              <a:gd name="connsiteX113" fmla="*/ 10037157 w 12192000"/>
              <a:gd name="connsiteY113" fmla="*/ 6297033 h 6858000"/>
              <a:gd name="connsiteX114" fmla="*/ 10045208 w 12192000"/>
              <a:gd name="connsiteY114" fmla="*/ 6288582 h 6858000"/>
              <a:gd name="connsiteX115" fmla="*/ 10145545 w 12192000"/>
              <a:gd name="connsiteY115" fmla="*/ 6288582 h 6858000"/>
              <a:gd name="connsiteX116" fmla="*/ 10153281 w 12192000"/>
              <a:gd name="connsiteY116" fmla="*/ 6280103 h 6858000"/>
              <a:gd name="connsiteX117" fmla="*/ 10085864 w 12192000"/>
              <a:gd name="connsiteY117" fmla="*/ 6204165 h 6858000"/>
              <a:gd name="connsiteX118" fmla="*/ 11569621 w 12192000"/>
              <a:gd name="connsiteY118" fmla="*/ 6203876 h 6858000"/>
              <a:gd name="connsiteX119" fmla="*/ 11525727 w 12192000"/>
              <a:gd name="connsiteY119" fmla="*/ 6221789 h 6858000"/>
              <a:gd name="connsiteX120" fmla="*/ 11516702 w 12192000"/>
              <a:gd name="connsiteY120" fmla="*/ 6218201 h 6858000"/>
              <a:gd name="connsiteX121" fmla="*/ 11516702 w 12192000"/>
              <a:gd name="connsiteY121" fmla="*/ 6212326 h 6858000"/>
              <a:gd name="connsiteX122" fmla="*/ 11507362 w 12192000"/>
              <a:gd name="connsiteY122" fmla="*/ 6205815 h 6858000"/>
              <a:gd name="connsiteX123" fmla="*/ 11467996 w 12192000"/>
              <a:gd name="connsiteY123" fmla="*/ 6219185 h 6858000"/>
              <a:gd name="connsiteX124" fmla="*/ 11465417 w 12192000"/>
              <a:gd name="connsiteY124" fmla="*/ 6222426 h 6858000"/>
              <a:gd name="connsiteX125" fmla="*/ 11467336 w 12192000"/>
              <a:gd name="connsiteY125" fmla="*/ 6226333 h 6858000"/>
              <a:gd name="connsiteX126" fmla="*/ 11480888 w 12192000"/>
              <a:gd name="connsiteY126" fmla="*/ 6235767 h 6858000"/>
              <a:gd name="connsiteX127" fmla="*/ 11486046 w 12192000"/>
              <a:gd name="connsiteY127" fmla="*/ 6245549 h 6858000"/>
              <a:gd name="connsiteX128" fmla="*/ 11486046 w 12192000"/>
              <a:gd name="connsiteY128" fmla="*/ 6356359 h 6858000"/>
              <a:gd name="connsiteX129" fmla="*/ 11477995 w 12192000"/>
              <a:gd name="connsiteY129" fmla="*/ 6364491 h 6858000"/>
              <a:gd name="connsiteX130" fmla="*/ 11469944 w 12192000"/>
              <a:gd name="connsiteY130" fmla="*/ 6364491 h 6858000"/>
              <a:gd name="connsiteX131" fmla="*/ 11466706 w 12192000"/>
              <a:gd name="connsiteY131" fmla="*/ 6367732 h 6858000"/>
              <a:gd name="connsiteX132" fmla="*/ 11466706 w 12192000"/>
              <a:gd name="connsiteY132" fmla="*/ 6373607 h 6858000"/>
              <a:gd name="connsiteX133" fmla="*/ 11469944 w 12192000"/>
              <a:gd name="connsiteY133" fmla="*/ 6376877 h 6858000"/>
              <a:gd name="connsiteX134" fmla="*/ 11532518 w 12192000"/>
              <a:gd name="connsiteY134" fmla="*/ 6376877 h 6858000"/>
              <a:gd name="connsiteX135" fmla="*/ 11535698 w 12192000"/>
              <a:gd name="connsiteY135" fmla="*/ 6373636 h 6858000"/>
              <a:gd name="connsiteX136" fmla="*/ 11535698 w 12192000"/>
              <a:gd name="connsiteY136" fmla="*/ 6367761 h 6858000"/>
              <a:gd name="connsiteX137" fmla="*/ 11532460 w 12192000"/>
              <a:gd name="connsiteY137" fmla="*/ 6364520 h 6858000"/>
              <a:gd name="connsiteX138" fmla="*/ 11524725 w 12192000"/>
              <a:gd name="connsiteY138" fmla="*/ 6364520 h 6858000"/>
              <a:gd name="connsiteX139" fmla="*/ 11516674 w 12192000"/>
              <a:gd name="connsiteY139" fmla="*/ 6356388 h 6858000"/>
              <a:gd name="connsiteX140" fmla="*/ 11516674 w 12192000"/>
              <a:gd name="connsiteY140" fmla="*/ 6253073 h 6858000"/>
              <a:gd name="connsiteX141" fmla="*/ 11520886 w 12192000"/>
              <a:gd name="connsiteY141" fmla="*/ 6242973 h 6858000"/>
              <a:gd name="connsiteX142" fmla="*/ 11555066 w 12192000"/>
              <a:gd name="connsiteY142" fmla="*/ 6226680 h 6858000"/>
              <a:gd name="connsiteX143" fmla="*/ 11586668 w 12192000"/>
              <a:gd name="connsiteY143" fmla="*/ 6265141 h 6858000"/>
              <a:gd name="connsiteX144" fmla="*/ 11586668 w 12192000"/>
              <a:gd name="connsiteY144" fmla="*/ 6356388 h 6858000"/>
              <a:gd name="connsiteX145" fmla="*/ 11578618 w 12192000"/>
              <a:gd name="connsiteY145" fmla="*/ 6364520 h 6858000"/>
              <a:gd name="connsiteX146" fmla="*/ 11570567 w 12192000"/>
              <a:gd name="connsiteY146" fmla="*/ 6364520 h 6858000"/>
              <a:gd name="connsiteX147" fmla="*/ 11567358 w 12192000"/>
              <a:gd name="connsiteY147" fmla="*/ 6367761 h 6858000"/>
              <a:gd name="connsiteX148" fmla="*/ 11567358 w 12192000"/>
              <a:gd name="connsiteY148" fmla="*/ 6373636 h 6858000"/>
              <a:gd name="connsiteX149" fmla="*/ 11570567 w 12192000"/>
              <a:gd name="connsiteY149" fmla="*/ 6376906 h 6858000"/>
              <a:gd name="connsiteX150" fmla="*/ 11633140 w 12192000"/>
              <a:gd name="connsiteY150" fmla="*/ 6376906 h 6858000"/>
              <a:gd name="connsiteX151" fmla="*/ 11636378 w 12192000"/>
              <a:gd name="connsiteY151" fmla="*/ 6373636 h 6858000"/>
              <a:gd name="connsiteX152" fmla="*/ 11636378 w 12192000"/>
              <a:gd name="connsiteY152" fmla="*/ 6367761 h 6858000"/>
              <a:gd name="connsiteX153" fmla="*/ 11633140 w 12192000"/>
              <a:gd name="connsiteY153" fmla="*/ 6364520 h 6858000"/>
              <a:gd name="connsiteX154" fmla="*/ 11625405 w 12192000"/>
              <a:gd name="connsiteY154" fmla="*/ 6364520 h 6858000"/>
              <a:gd name="connsiteX155" fmla="*/ 11617354 w 12192000"/>
              <a:gd name="connsiteY155" fmla="*/ 6356388 h 6858000"/>
              <a:gd name="connsiteX156" fmla="*/ 11617354 w 12192000"/>
              <a:gd name="connsiteY156" fmla="*/ 6262218 h 6858000"/>
              <a:gd name="connsiteX157" fmla="*/ 11569621 w 12192000"/>
              <a:gd name="connsiteY157" fmla="*/ 6203876 h 6858000"/>
              <a:gd name="connsiteX158" fmla="*/ 10268802 w 12192000"/>
              <a:gd name="connsiteY158" fmla="*/ 6203876 h 6858000"/>
              <a:gd name="connsiteX159" fmla="*/ 10224908 w 12192000"/>
              <a:gd name="connsiteY159" fmla="*/ 6221789 h 6858000"/>
              <a:gd name="connsiteX160" fmla="*/ 10215883 w 12192000"/>
              <a:gd name="connsiteY160" fmla="*/ 6218201 h 6858000"/>
              <a:gd name="connsiteX161" fmla="*/ 10215883 w 12192000"/>
              <a:gd name="connsiteY161" fmla="*/ 6212326 h 6858000"/>
              <a:gd name="connsiteX162" fmla="*/ 10206543 w 12192000"/>
              <a:gd name="connsiteY162" fmla="*/ 6205815 h 6858000"/>
              <a:gd name="connsiteX163" fmla="*/ 10167176 w 12192000"/>
              <a:gd name="connsiteY163" fmla="*/ 6219185 h 6858000"/>
              <a:gd name="connsiteX164" fmla="*/ 10164598 w 12192000"/>
              <a:gd name="connsiteY164" fmla="*/ 6222426 h 6858000"/>
              <a:gd name="connsiteX165" fmla="*/ 10166517 w 12192000"/>
              <a:gd name="connsiteY165" fmla="*/ 6226333 h 6858000"/>
              <a:gd name="connsiteX166" fmla="*/ 10180069 w 12192000"/>
              <a:gd name="connsiteY166" fmla="*/ 6235767 h 6858000"/>
              <a:gd name="connsiteX167" fmla="*/ 10185226 w 12192000"/>
              <a:gd name="connsiteY167" fmla="*/ 6245549 h 6858000"/>
              <a:gd name="connsiteX168" fmla="*/ 10185226 w 12192000"/>
              <a:gd name="connsiteY168" fmla="*/ 6356359 h 6858000"/>
              <a:gd name="connsiteX169" fmla="*/ 10177175 w 12192000"/>
              <a:gd name="connsiteY169" fmla="*/ 6364491 h 6858000"/>
              <a:gd name="connsiteX170" fmla="*/ 10169125 w 12192000"/>
              <a:gd name="connsiteY170" fmla="*/ 6364491 h 6858000"/>
              <a:gd name="connsiteX171" fmla="*/ 10165887 w 12192000"/>
              <a:gd name="connsiteY171" fmla="*/ 6367732 h 6858000"/>
              <a:gd name="connsiteX172" fmla="*/ 10165887 w 12192000"/>
              <a:gd name="connsiteY172" fmla="*/ 6373607 h 6858000"/>
              <a:gd name="connsiteX173" fmla="*/ 10169125 w 12192000"/>
              <a:gd name="connsiteY173" fmla="*/ 6376877 h 6858000"/>
              <a:gd name="connsiteX174" fmla="*/ 10231699 w 12192000"/>
              <a:gd name="connsiteY174" fmla="*/ 6376877 h 6858000"/>
              <a:gd name="connsiteX175" fmla="*/ 10234879 w 12192000"/>
              <a:gd name="connsiteY175" fmla="*/ 6373636 h 6858000"/>
              <a:gd name="connsiteX176" fmla="*/ 10234879 w 12192000"/>
              <a:gd name="connsiteY176" fmla="*/ 6367761 h 6858000"/>
              <a:gd name="connsiteX177" fmla="*/ 10231641 w 12192000"/>
              <a:gd name="connsiteY177" fmla="*/ 6364520 h 6858000"/>
              <a:gd name="connsiteX178" fmla="*/ 10223906 w 12192000"/>
              <a:gd name="connsiteY178" fmla="*/ 6364520 h 6858000"/>
              <a:gd name="connsiteX179" fmla="*/ 10215855 w 12192000"/>
              <a:gd name="connsiteY179" fmla="*/ 6356388 h 6858000"/>
              <a:gd name="connsiteX180" fmla="*/ 10215855 w 12192000"/>
              <a:gd name="connsiteY180" fmla="*/ 6253073 h 6858000"/>
              <a:gd name="connsiteX181" fmla="*/ 10220066 w 12192000"/>
              <a:gd name="connsiteY181" fmla="*/ 6242973 h 6858000"/>
              <a:gd name="connsiteX182" fmla="*/ 10254247 w 12192000"/>
              <a:gd name="connsiteY182" fmla="*/ 6226680 h 6858000"/>
              <a:gd name="connsiteX183" fmla="*/ 10285849 w 12192000"/>
              <a:gd name="connsiteY183" fmla="*/ 6265141 h 6858000"/>
              <a:gd name="connsiteX184" fmla="*/ 10285849 w 12192000"/>
              <a:gd name="connsiteY184" fmla="*/ 6356388 h 6858000"/>
              <a:gd name="connsiteX185" fmla="*/ 10277798 w 12192000"/>
              <a:gd name="connsiteY185" fmla="*/ 6364520 h 6858000"/>
              <a:gd name="connsiteX186" fmla="*/ 10269747 w 12192000"/>
              <a:gd name="connsiteY186" fmla="*/ 6364520 h 6858000"/>
              <a:gd name="connsiteX187" fmla="*/ 10266538 w 12192000"/>
              <a:gd name="connsiteY187" fmla="*/ 6367761 h 6858000"/>
              <a:gd name="connsiteX188" fmla="*/ 10266538 w 12192000"/>
              <a:gd name="connsiteY188" fmla="*/ 6373636 h 6858000"/>
              <a:gd name="connsiteX189" fmla="*/ 10269747 w 12192000"/>
              <a:gd name="connsiteY189" fmla="*/ 6376906 h 6858000"/>
              <a:gd name="connsiteX190" fmla="*/ 10332321 w 12192000"/>
              <a:gd name="connsiteY190" fmla="*/ 6376906 h 6858000"/>
              <a:gd name="connsiteX191" fmla="*/ 10335559 w 12192000"/>
              <a:gd name="connsiteY191" fmla="*/ 6373636 h 6858000"/>
              <a:gd name="connsiteX192" fmla="*/ 10335559 w 12192000"/>
              <a:gd name="connsiteY192" fmla="*/ 6367761 h 6858000"/>
              <a:gd name="connsiteX193" fmla="*/ 10332321 w 12192000"/>
              <a:gd name="connsiteY193" fmla="*/ 6364520 h 6858000"/>
              <a:gd name="connsiteX194" fmla="*/ 10324586 w 12192000"/>
              <a:gd name="connsiteY194" fmla="*/ 6364520 h 6858000"/>
              <a:gd name="connsiteX195" fmla="*/ 10316535 w 12192000"/>
              <a:gd name="connsiteY195" fmla="*/ 6356388 h 6858000"/>
              <a:gd name="connsiteX196" fmla="*/ 10316535 w 12192000"/>
              <a:gd name="connsiteY196" fmla="*/ 6262218 h 6858000"/>
              <a:gd name="connsiteX197" fmla="*/ 10268802 w 12192000"/>
              <a:gd name="connsiteY197" fmla="*/ 6203876 h 6858000"/>
              <a:gd name="connsiteX198" fmla="*/ 10699171 w 12192000"/>
              <a:gd name="connsiteY198" fmla="*/ 6164113 h 6858000"/>
              <a:gd name="connsiteX199" fmla="*/ 10690461 w 12192000"/>
              <a:gd name="connsiteY199" fmla="*/ 6171608 h 6858000"/>
              <a:gd name="connsiteX200" fmla="*/ 10661408 w 12192000"/>
              <a:gd name="connsiteY200" fmla="*/ 6207464 h 6858000"/>
              <a:gd name="connsiteX201" fmla="*/ 10658199 w 12192000"/>
              <a:gd name="connsiteY201" fmla="*/ 6210705 h 6858000"/>
              <a:gd name="connsiteX202" fmla="*/ 10658199 w 12192000"/>
              <a:gd name="connsiteY202" fmla="*/ 6219821 h 6858000"/>
              <a:gd name="connsiteX203" fmla="*/ 10661466 w 12192000"/>
              <a:gd name="connsiteY203" fmla="*/ 6223063 h 6858000"/>
              <a:gd name="connsiteX204" fmla="*/ 10669517 w 12192000"/>
              <a:gd name="connsiteY204" fmla="*/ 6223063 h 6858000"/>
              <a:gd name="connsiteX205" fmla="*/ 10677568 w 12192000"/>
              <a:gd name="connsiteY205" fmla="*/ 6231224 h 6858000"/>
              <a:gd name="connsiteX206" fmla="*/ 10677568 w 12192000"/>
              <a:gd name="connsiteY206" fmla="*/ 6335175 h 6858000"/>
              <a:gd name="connsiteX207" fmla="*/ 10718854 w 12192000"/>
              <a:gd name="connsiteY207" fmla="*/ 6380147 h 6858000"/>
              <a:gd name="connsiteX208" fmla="*/ 10759195 w 12192000"/>
              <a:gd name="connsiteY208" fmla="*/ 6364809 h 6858000"/>
              <a:gd name="connsiteX209" fmla="*/ 10761114 w 12192000"/>
              <a:gd name="connsiteY209" fmla="*/ 6354709 h 6858000"/>
              <a:gd name="connsiteX210" fmla="*/ 10751115 w 12192000"/>
              <a:gd name="connsiteY210" fmla="*/ 6355028 h 6858000"/>
              <a:gd name="connsiteX211" fmla="*/ 10731117 w 12192000"/>
              <a:gd name="connsiteY211" fmla="*/ 6360237 h 6858000"/>
              <a:gd name="connsiteX212" fmla="*/ 10708196 w 12192000"/>
              <a:gd name="connsiteY212" fmla="*/ 6331876 h 6858000"/>
              <a:gd name="connsiteX213" fmla="*/ 10708196 w 12192000"/>
              <a:gd name="connsiteY213" fmla="*/ 6231195 h 6858000"/>
              <a:gd name="connsiteX214" fmla="*/ 10716247 w 12192000"/>
              <a:gd name="connsiteY214" fmla="*/ 6223034 h 6858000"/>
              <a:gd name="connsiteX215" fmla="*/ 10752061 w 12192000"/>
              <a:gd name="connsiteY215" fmla="*/ 6223034 h 6858000"/>
              <a:gd name="connsiteX216" fmla="*/ 10755298 w 12192000"/>
              <a:gd name="connsiteY216" fmla="*/ 6219793 h 6858000"/>
              <a:gd name="connsiteX217" fmla="*/ 10755298 w 12192000"/>
              <a:gd name="connsiteY217" fmla="*/ 6210676 h 6858000"/>
              <a:gd name="connsiteX218" fmla="*/ 10752061 w 12192000"/>
              <a:gd name="connsiteY218" fmla="*/ 6207435 h 6858000"/>
              <a:gd name="connsiteX219" fmla="*/ 10716247 w 12192000"/>
              <a:gd name="connsiteY219" fmla="*/ 6207435 h 6858000"/>
              <a:gd name="connsiteX220" fmla="*/ 10708196 w 12192000"/>
              <a:gd name="connsiteY220" fmla="*/ 6199274 h 6858000"/>
              <a:gd name="connsiteX221" fmla="*/ 10708196 w 12192000"/>
              <a:gd name="connsiteY221" fmla="*/ 6172245 h 6858000"/>
              <a:gd name="connsiteX222" fmla="*/ 10700145 w 12192000"/>
              <a:gd name="connsiteY222" fmla="*/ 6164113 h 6858000"/>
              <a:gd name="connsiteX223" fmla="*/ 11241566 w 12192000"/>
              <a:gd name="connsiteY223" fmla="*/ 6164083 h 6858000"/>
              <a:gd name="connsiteX224" fmla="*/ 11232856 w 12192000"/>
              <a:gd name="connsiteY224" fmla="*/ 6171579 h 6858000"/>
              <a:gd name="connsiteX225" fmla="*/ 11190595 w 12192000"/>
              <a:gd name="connsiteY225" fmla="*/ 6207435 h 6858000"/>
              <a:gd name="connsiteX226" fmla="*/ 11167989 w 12192000"/>
              <a:gd name="connsiteY226" fmla="*/ 6207435 h 6858000"/>
              <a:gd name="connsiteX227" fmla="*/ 11159938 w 12192000"/>
              <a:gd name="connsiteY227" fmla="*/ 6199274 h 6858000"/>
              <a:gd name="connsiteX228" fmla="*/ 11159938 w 12192000"/>
              <a:gd name="connsiteY228" fmla="*/ 6172245 h 6858000"/>
              <a:gd name="connsiteX229" fmla="*/ 11151887 w 12192000"/>
              <a:gd name="connsiteY229" fmla="*/ 6164113 h 6858000"/>
              <a:gd name="connsiteX230" fmla="*/ 11150913 w 12192000"/>
              <a:gd name="connsiteY230" fmla="*/ 6164113 h 6858000"/>
              <a:gd name="connsiteX231" fmla="*/ 11142203 w 12192000"/>
              <a:gd name="connsiteY231" fmla="*/ 6171608 h 6858000"/>
              <a:gd name="connsiteX232" fmla="*/ 11113180 w 12192000"/>
              <a:gd name="connsiteY232" fmla="*/ 6207464 h 6858000"/>
              <a:gd name="connsiteX233" fmla="*/ 11109942 w 12192000"/>
              <a:gd name="connsiteY233" fmla="*/ 6210705 h 6858000"/>
              <a:gd name="connsiteX234" fmla="*/ 11109942 w 12192000"/>
              <a:gd name="connsiteY234" fmla="*/ 6219821 h 6858000"/>
              <a:gd name="connsiteX235" fmla="*/ 11113180 w 12192000"/>
              <a:gd name="connsiteY235" fmla="*/ 6223063 h 6858000"/>
              <a:gd name="connsiteX236" fmla="*/ 11121231 w 12192000"/>
              <a:gd name="connsiteY236" fmla="*/ 6223063 h 6858000"/>
              <a:gd name="connsiteX237" fmla="*/ 11129282 w 12192000"/>
              <a:gd name="connsiteY237" fmla="*/ 6231224 h 6858000"/>
              <a:gd name="connsiteX238" fmla="*/ 11129282 w 12192000"/>
              <a:gd name="connsiteY238" fmla="*/ 6344291 h 6858000"/>
              <a:gd name="connsiteX239" fmla="*/ 11167044 w 12192000"/>
              <a:gd name="connsiteY239" fmla="*/ 6380147 h 6858000"/>
              <a:gd name="connsiteX240" fmla="*/ 11199936 w 12192000"/>
              <a:gd name="connsiteY240" fmla="*/ 6367443 h 6858000"/>
              <a:gd name="connsiteX241" fmla="*/ 11201855 w 12192000"/>
              <a:gd name="connsiteY241" fmla="*/ 6357661 h 6858000"/>
              <a:gd name="connsiteX242" fmla="*/ 11191541 w 12192000"/>
              <a:gd name="connsiteY242" fmla="*/ 6357024 h 6858000"/>
              <a:gd name="connsiteX243" fmla="*/ 11178304 w 12192000"/>
              <a:gd name="connsiteY243" fmla="*/ 6360613 h 6858000"/>
              <a:gd name="connsiteX244" fmla="*/ 11159910 w 12192000"/>
              <a:gd name="connsiteY244" fmla="*/ 6342699 h 6858000"/>
              <a:gd name="connsiteX245" fmla="*/ 11159910 w 12192000"/>
              <a:gd name="connsiteY245" fmla="*/ 6231253 h 6858000"/>
              <a:gd name="connsiteX246" fmla="*/ 11167960 w 12192000"/>
              <a:gd name="connsiteY246" fmla="*/ 6223092 h 6858000"/>
              <a:gd name="connsiteX247" fmla="*/ 11211511 w 12192000"/>
              <a:gd name="connsiteY247" fmla="*/ 6223092 h 6858000"/>
              <a:gd name="connsiteX248" fmla="*/ 11219562 w 12192000"/>
              <a:gd name="connsiteY248" fmla="*/ 6231253 h 6858000"/>
              <a:gd name="connsiteX249" fmla="*/ 11219562 w 12192000"/>
              <a:gd name="connsiteY249" fmla="*/ 6335204 h 6858000"/>
              <a:gd name="connsiteX250" fmla="*/ 11260848 w 12192000"/>
              <a:gd name="connsiteY250" fmla="*/ 6380176 h 6858000"/>
              <a:gd name="connsiteX251" fmla="*/ 11301188 w 12192000"/>
              <a:gd name="connsiteY251" fmla="*/ 6364838 h 6858000"/>
              <a:gd name="connsiteX252" fmla="*/ 11303194 w 12192000"/>
              <a:gd name="connsiteY252" fmla="*/ 6354680 h 6858000"/>
              <a:gd name="connsiteX253" fmla="*/ 11293195 w 12192000"/>
              <a:gd name="connsiteY253" fmla="*/ 6354999 h 6858000"/>
              <a:gd name="connsiteX254" fmla="*/ 11273196 w 12192000"/>
              <a:gd name="connsiteY254" fmla="*/ 6360208 h 6858000"/>
              <a:gd name="connsiteX255" fmla="*/ 11250276 w 12192000"/>
              <a:gd name="connsiteY255" fmla="*/ 6331847 h 6858000"/>
              <a:gd name="connsiteX256" fmla="*/ 11250276 w 12192000"/>
              <a:gd name="connsiteY256" fmla="*/ 6231166 h 6858000"/>
              <a:gd name="connsiteX257" fmla="*/ 11258326 w 12192000"/>
              <a:gd name="connsiteY257" fmla="*/ 6223005 h 6858000"/>
              <a:gd name="connsiteX258" fmla="*/ 11294140 w 12192000"/>
              <a:gd name="connsiteY258" fmla="*/ 6223005 h 6858000"/>
              <a:gd name="connsiteX259" fmla="*/ 11297378 w 12192000"/>
              <a:gd name="connsiteY259" fmla="*/ 6219763 h 6858000"/>
              <a:gd name="connsiteX260" fmla="*/ 11297378 w 12192000"/>
              <a:gd name="connsiteY260" fmla="*/ 6210648 h 6858000"/>
              <a:gd name="connsiteX261" fmla="*/ 11294140 w 12192000"/>
              <a:gd name="connsiteY261" fmla="*/ 6207406 h 6858000"/>
              <a:gd name="connsiteX262" fmla="*/ 11258326 w 12192000"/>
              <a:gd name="connsiteY262" fmla="*/ 6207406 h 6858000"/>
              <a:gd name="connsiteX263" fmla="*/ 11250276 w 12192000"/>
              <a:gd name="connsiteY263" fmla="*/ 6199245 h 6858000"/>
              <a:gd name="connsiteX264" fmla="*/ 11250276 w 12192000"/>
              <a:gd name="connsiteY264" fmla="*/ 6172216 h 6858000"/>
              <a:gd name="connsiteX265" fmla="*/ 11242224 w 12192000"/>
              <a:gd name="connsiteY265" fmla="*/ 6164083 h 6858000"/>
              <a:gd name="connsiteX266" fmla="*/ 9789697 w 12192000"/>
              <a:gd name="connsiteY266" fmla="*/ 6145533 h 6858000"/>
              <a:gd name="connsiteX267" fmla="*/ 9784855 w 12192000"/>
              <a:gd name="connsiteY267" fmla="*/ 6150077 h 6858000"/>
              <a:gd name="connsiteX268" fmla="*/ 9788064 w 12192000"/>
              <a:gd name="connsiteY268" fmla="*/ 6158874 h 6858000"/>
              <a:gd name="connsiteX269" fmla="*/ 9777750 w 12192000"/>
              <a:gd name="connsiteY269" fmla="*/ 6182026 h 6858000"/>
              <a:gd name="connsiteX270" fmla="*/ 9797748 w 12192000"/>
              <a:gd name="connsiteY270" fmla="*/ 6202226 h 6858000"/>
              <a:gd name="connsiteX271" fmla="*/ 9819380 w 12192000"/>
              <a:gd name="connsiteY271" fmla="*/ 6179422 h 6858000"/>
              <a:gd name="connsiteX272" fmla="*/ 9789697 w 12192000"/>
              <a:gd name="connsiteY272" fmla="*/ 6145533 h 6858000"/>
              <a:gd name="connsiteX273" fmla="*/ 10771458 w 12192000"/>
              <a:gd name="connsiteY273" fmla="*/ 6145504 h 6858000"/>
              <a:gd name="connsiteX274" fmla="*/ 10768220 w 12192000"/>
              <a:gd name="connsiteY274" fmla="*/ 6148745 h 6858000"/>
              <a:gd name="connsiteX275" fmla="*/ 10768220 w 12192000"/>
              <a:gd name="connsiteY275" fmla="*/ 6158527 h 6858000"/>
              <a:gd name="connsiteX276" fmla="*/ 10771458 w 12192000"/>
              <a:gd name="connsiteY276" fmla="*/ 6161797 h 6858000"/>
              <a:gd name="connsiteX277" fmla="*/ 10785325 w 12192000"/>
              <a:gd name="connsiteY277" fmla="*/ 6161797 h 6858000"/>
              <a:gd name="connsiteX278" fmla="*/ 10794665 w 12192000"/>
              <a:gd name="connsiteY278" fmla="*/ 6168309 h 6858000"/>
              <a:gd name="connsiteX279" fmla="*/ 10873714 w 12192000"/>
              <a:gd name="connsiteY279" fmla="*/ 6375893 h 6858000"/>
              <a:gd name="connsiteX280" fmla="*/ 10877238 w 12192000"/>
              <a:gd name="connsiteY280" fmla="*/ 6378498 h 6858000"/>
              <a:gd name="connsiteX281" fmla="*/ 10885632 w 12192000"/>
              <a:gd name="connsiteY281" fmla="*/ 6378498 h 6858000"/>
              <a:gd name="connsiteX282" fmla="*/ 10889185 w 12192000"/>
              <a:gd name="connsiteY282" fmla="*/ 6375893 h 6858000"/>
              <a:gd name="connsiteX283" fmla="*/ 10967259 w 12192000"/>
              <a:gd name="connsiteY283" fmla="*/ 6168309 h 6858000"/>
              <a:gd name="connsiteX284" fmla="*/ 10976628 w 12192000"/>
              <a:gd name="connsiteY284" fmla="*/ 6161797 h 6858000"/>
              <a:gd name="connsiteX285" fmla="*/ 10989865 w 12192000"/>
              <a:gd name="connsiteY285" fmla="*/ 6161797 h 6858000"/>
              <a:gd name="connsiteX286" fmla="*/ 10993074 w 12192000"/>
              <a:gd name="connsiteY286" fmla="*/ 6158527 h 6858000"/>
              <a:gd name="connsiteX287" fmla="*/ 10993074 w 12192000"/>
              <a:gd name="connsiteY287" fmla="*/ 6148745 h 6858000"/>
              <a:gd name="connsiteX288" fmla="*/ 10989865 w 12192000"/>
              <a:gd name="connsiteY288" fmla="*/ 6145504 h 6858000"/>
              <a:gd name="connsiteX289" fmla="*/ 10918896 w 12192000"/>
              <a:gd name="connsiteY289" fmla="*/ 6145504 h 6858000"/>
              <a:gd name="connsiteX290" fmla="*/ 10915659 w 12192000"/>
              <a:gd name="connsiteY290" fmla="*/ 6148745 h 6858000"/>
              <a:gd name="connsiteX291" fmla="*/ 10915659 w 12192000"/>
              <a:gd name="connsiteY291" fmla="*/ 6158527 h 6858000"/>
              <a:gd name="connsiteX292" fmla="*/ 10918896 w 12192000"/>
              <a:gd name="connsiteY292" fmla="*/ 6161797 h 6858000"/>
              <a:gd name="connsiteX293" fmla="*/ 10935342 w 12192000"/>
              <a:gd name="connsiteY293" fmla="*/ 6161797 h 6858000"/>
              <a:gd name="connsiteX294" fmla="*/ 10941788 w 12192000"/>
              <a:gd name="connsiteY294" fmla="*/ 6171232 h 6858000"/>
              <a:gd name="connsiteX295" fmla="*/ 10893712 w 12192000"/>
              <a:gd name="connsiteY295" fmla="*/ 6308088 h 6858000"/>
              <a:gd name="connsiteX296" fmla="*/ 10883082 w 12192000"/>
              <a:gd name="connsiteY296" fmla="*/ 6308088 h 6858000"/>
              <a:gd name="connsiteX297" fmla="*/ 10834691 w 12192000"/>
              <a:gd name="connsiteY297" fmla="*/ 6171232 h 6858000"/>
              <a:gd name="connsiteX298" fmla="*/ 10841137 w 12192000"/>
              <a:gd name="connsiteY298" fmla="*/ 6161797 h 6858000"/>
              <a:gd name="connsiteX299" fmla="*/ 10853715 w 12192000"/>
              <a:gd name="connsiteY299" fmla="*/ 6161797 h 6858000"/>
              <a:gd name="connsiteX300" fmla="*/ 10856953 w 12192000"/>
              <a:gd name="connsiteY300" fmla="*/ 6158527 h 6858000"/>
              <a:gd name="connsiteX301" fmla="*/ 10856953 w 12192000"/>
              <a:gd name="connsiteY301" fmla="*/ 6148745 h 6858000"/>
              <a:gd name="connsiteX302" fmla="*/ 10853715 w 12192000"/>
              <a:gd name="connsiteY302" fmla="*/ 6145504 h 6858000"/>
              <a:gd name="connsiteX303" fmla="*/ 10522393 w 12192000"/>
              <a:gd name="connsiteY303" fmla="*/ 6143884 h 6858000"/>
              <a:gd name="connsiteX304" fmla="*/ 10483026 w 12192000"/>
              <a:gd name="connsiteY304" fmla="*/ 6157254 h 6858000"/>
              <a:gd name="connsiteX305" fmla="*/ 10480448 w 12192000"/>
              <a:gd name="connsiteY305" fmla="*/ 6160495 h 6858000"/>
              <a:gd name="connsiteX306" fmla="*/ 10482367 w 12192000"/>
              <a:gd name="connsiteY306" fmla="*/ 6164402 h 6858000"/>
              <a:gd name="connsiteX307" fmla="*/ 10495919 w 12192000"/>
              <a:gd name="connsiteY307" fmla="*/ 6173865 h 6858000"/>
              <a:gd name="connsiteX308" fmla="*/ 10501105 w 12192000"/>
              <a:gd name="connsiteY308" fmla="*/ 6183618 h 6858000"/>
              <a:gd name="connsiteX309" fmla="*/ 10501105 w 12192000"/>
              <a:gd name="connsiteY309" fmla="*/ 6356330 h 6858000"/>
              <a:gd name="connsiteX310" fmla="*/ 10493054 w 12192000"/>
              <a:gd name="connsiteY310" fmla="*/ 6364462 h 6858000"/>
              <a:gd name="connsiteX311" fmla="*/ 10484975 w 12192000"/>
              <a:gd name="connsiteY311" fmla="*/ 6364462 h 6858000"/>
              <a:gd name="connsiteX312" fmla="*/ 10481766 w 12192000"/>
              <a:gd name="connsiteY312" fmla="*/ 6367703 h 6858000"/>
              <a:gd name="connsiteX313" fmla="*/ 10481766 w 12192000"/>
              <a:gd name="connsiteY313" fmla="*/ 6373578 h 6858000"/>
              <a:gd name="connsiteX314" fmla="*/ 10484975 w 12192000"/>
              <a:gd name="connsiteY314" fmla="*/ 6376848 h 6858000"/>
              <a:gd name="connsiteX315" fmla="*/ 10550786 w 12192000"/>
              <a:gd name="connsiteY315" fmla="*/ 6376848 h 6858000"/>
              <a:gd name="connsiteX316" fmla="*/ 10554024 w 12192000"/>
              <a:gd name="connsiteY316" fmla="*/ 6373578 h 6858000"/>
              <a:gd name="connsiteX317" fmla="*/ 10554024 w 12192000"/>
              <a:gd name="connsiteY317" fmla="*/ 6367703 h 6858000"/>
              <a:gd name="connsiteX318" fmla="*/ 10550786 w 12192000"/>
              <a:gd name="connsiteY318" fmla="*/ 6364462 h 6858000"/>
              <a:gd name="connsiteX319" fmla="*/ 10539813 w 12192000"/>
              <a:gd name="connsiteY319" fmla="*/ 6364462 h 6858000"/>
              <a:gd name="connsiteX320" fmla="*/ 10531762 w 12192000"/>
              <a:gd name="connsiteY320" fmla="*/ 6356330 h 6858000"/>
              <a:gd name="connsiteX321" fmla="*/ 10531762 w 12192000"/>
              <a:gd name="connsiteY321" fmla="*/ 6326985 h 6858000"/>
              <a:gd name="connsiteX322" fmla="*/ 10535630 w 12192000"/>
              <a:gd name="connsiteY322" fmla="*/ 6316885 h 6858000"/>
              <a:gd name="connsiteX323" fmla="*/ 10551761 w 12192000"/>
              <a:gd name="connsiteY323" fmla="*/ 6299955 h 6858000"/>
              <a:gd name="connsiteX324" fmla="*/ 10563049 w 12192000"/>
              <a:gd name="connsiteY324" fmla="*/ 6301258 h 6858000"/>
              <a:gd name="connsiteX325" fmla="*/ 10595310 w 12192000"/>
              <a:gd name="connsiteY325" fmla="*/ 6354709 h 6858000"/>
              <a:gd name="connsiteX326" fmla="*/ 10589809 w 12192000"/>
              <a:gd name="connsiteY326" fmla="*/ 6364491 h 6858000"/>
              <a:gd name="connsiteX327" fmla="*/ 10584652 w 12192000"/>
              <a:gd name="connsiteY327" fmla="*/ 6364491 h 6858000"/>
              <a:gd name="connsiteX328" fmla="*/ 10581443 w 12192000"/>
              <a:gd name="connsiteY328" fmla="*/ 6367732 h 6858000"/>
              <a:gd name="connsiteX329" fmla="*/ 10581443 w 12192000"/>
              <a:gd name="connsiteY329" fmla="*/ 6373607 h 6858000"/>
              <a:gd name="connsiteX330" fmla="*/ 10584652 w 12192000"/>
              <a:gd name="connsiteY330" fmla="*/ 6376877 h 6858000"/>
              <a:gd name="connsiteX331" fmla="*/ 10649489 w 12192000"/>
              <a:gd name="connsiteY331" fmla="*/ 6376877 h 6858000"/>
              <a:gd name="connsiteX332" fmla="*/ 10652727 w 12192000"/>
              <a:gd name="connsiteY332" fmla="*/ 6373607 h 6858000"/>
              <a:gd name="connsiteX333" fmla="*/ 10652727 w 12192000"/>
              <a:gd name="connsiteY333" fmla="*/ 6367732 h 6858000"/>
              <a:gd name="connsiteX334" fmla="*/ 10649489 w 12192000"/>
              <a:gd name="connsiteY334" fmla="*/ 6364491 h 6858000"/>
              <a:gd name="connsiteX335" fmla="*/ 10643358 w 12192000"/>
              <a:gd name="connsiteY335" fmla="*/ 6364491 h 6858000"/>
              <a:gd name="connsiteX336" fmla="*/ 10633674 w 12192000"/>
              <a:gd name="connsiteY336" fmla="*/ 6358935 h 6858000"/>
              <a:gd name="connsiteX337" fmla="*/ 10584624 w 12192000"/>
              <a:gd name="connsiteY337" fmla="*/ 6278453 h 6858000"/>
              <a:gd name="connsiteX338" fmla="*/ 10585598 w 12192000"/>
              <a:gd name="connsiteY338" fmla="*/ 6267051 h 6858000"/>
              <a:gd name="connsiteX339" fmla="*/ 10620437 w 12192000"/>
              <a:gd name="connsiteY339" fmla="*/ 6227635 h 6858000"/>
              <a:gd name="connsiteX340" fmla="*/ 10630121 w 12192000"/>
              <a:gd name="connsiteY340" fmla="*/ 6223063 h 6858000"/>
              <a:gd name="connsiteX341" fmla="*/ 10641410 w 12192000"/>
              <a:gd name="connsiteY341" fmla="*/ 6223063 h 6858000"/>
              <a:gd name="connsiteX342" fmla="*/ 10644648 w 12192000"/>
              <a:gd name="connsiteY342" fmla="*/ 6219821 h 6858000"/>
              <a:gd name="connsiteX343" fmla="*/ 10644648 w 12192000"/>
              <a:gd name="connsiteY343" fmla="*/ 6210705 h 6858000"/>
              <a:gd name="connsiteX344" fmla="*/ 10641410 w 12192000"/>
              <a:gd name="connsiteY344" fmla="*/ 6207464 h 6858000"/>
              <a:gd name="connsiteX345" fmla="*/ 10580440 w 12192000"/>
              <a:gd name="connsiteY345" fmla="*/ 6207464 h 6858000"/>
              <a:gd name="connsiteX346" fmla="*/ 10577203 w 12192000"/>
              <a:gd name="connsiteY346" fmla="*/ 6210705 h 6858000"/>
              <a:gd name="connsiteX347" fmla="*/ 10577203 w 12192000"/>
              <a:gd name="connsiteY347" fmla="*/ 6219821 h 6858000"/>
              <a:gd name="connsiteX348" fmla="*/ 10580440 w 12192000"/>
              <a:gd name="connsiteY348" fmla="*/ 6223063 h 6858000"/>
              <a:gd name="connsiteX349" fmla="*/ 10586887 w 12192000"/>
              <a:gd name="connsiteY349" fmla="*/ 6223063 h 6858000"/>
              <a:gd name="connsiteX350" fmla="*/ 10591414 w 12192000"/>
              <a:gd name="connsiteY350" fmla="*/ 6233163 h 6858000"/>
              <a:gd name="connsiteX351" fmla="*/ 10541733 w 12192000"/>
              <a:gd name="connsiteY351" fmla="*/ 6288235 h 6858000"/>
              <a:gd name="connsiteX352" fmla="*/ 10531733 w 12192000"/>
              <a:gd name="connsiteY352" fmla="*/ 6284328 h 6858000"/>
              <a:gd name="connsiteX353" fmla="*/ 10531733 w 12192000"/>
              <a:gd name="connsiteY353" fmla="*/ 6150395 h 6858000"/>
              <a:gd name="connsiteX354" fmla="*/ 10522393 w 12192000"/>
              <a:gd name="connsiteY354" fmla="*/ 6143884 h 6858000"/>
              <a:gd name="connsiteX355" fmla="*/ 9753568 w 12192000"/>
              <a:gd name="connsiteY355" fmla="*/ 6142610 h 6858000"/>
              <a:gd name="connsiteX356" fmla="*/ 9692599 w 12192000"/>
              <a:gd name="connsiteY356" fmla="*/ 6205496 h 6858000"/>
              <a:gd name="connsiteX357" fmla="*/ 9813249 w 12192000"/>
              <a:gd name="connsiteY357" fmla="*/ 6320850 h 6858000"/>
              <a:gd name="connsiteX358" fmla="*/ 9767120 w 12192000"/>
              <a:gd name="connsiteY358" fmla="*/ 6366488 h 6858000"/>
              <a:gd name="connsiteX359" fmla="*/ 9709360 w 12192000"/>
              <a:gd name="connsiteY359" fmla="*/ 6315322 h 6858000"/>
              <a:gd name="connsiteX360" fmla="*/ 9700334 w 12192000"/>
              <a:gd name="connsiteY360" fmla="*/ 6308464 h 6858000"/>
              <a:gd name="connsiteX361" fmla="*/ 9693229 w 12192000"/>
              <a:gd name="connsiteY361" fmla="*/ 6308464 h 6858000"/>
              <a:gd name="connsiteX362" fmla="*/ 9685178 w 12192000"/>
              <a:gd name="connsiteY362" fmla="*/ 6316596 h 6858000"/>
              <a:gd name="connsiteX363" fmla="*/ 9685178 w 12192000"/>
              <a:gd name="connsiteY363" fmla="*/ 6342989 h 6858000"/>
              <a:gd name="connsiteX364" fmla="*/ 9689046 w 12192000"/>
              <a:gd name="connsiteY364" fmla="*/ 6353089 h 6858000"/>
              <a:gd name="connsiteX365" fmla="*/ 9764227 w 12192000"/>
              <a:gd name="connsiteY365" fmla="*/ 6380147 h 6858000"/>
              <a:gd name="connsiteX366" fmla="*/ 9842301 w 12192000"/>
              <a:gd name="connsiteY366" fmla="*/ 6312023 h 6858000"/>
              <a:gd name="connsiteX367" fmla="*/ 9720018 w 12192000"/>
              <a:gd name="connsiteY367" fmla="*/ 6193747 h 6858000"/>
              <a:gd name="connsiteX368" fmla="*/ 9754199 w 12192000"/>
              <a:gd name="connsiteY368" fmla="*/ 6153665 h 6858000"/>
              <a:gd name="connsiteX369" fmla="*/ 9761963 w 12192000"/>
              <a:gd name="connsiteY369" fmla="*/ 6147501 h 6858000"/>
              <a:gd name="connsiteX370" fmla="*/ 9753568 w 12192000"/>
              <a:gd name="connsiteY370" fmla="*/ 6142610 h 6858000"/>
              <a:gd name="connsiteX371" fmla="*/ 0 w 12192000"/>
              <a:gd name="connsiteY371" fmla="*/ 0 h 6858000"/>
              <a:gd name="connsiteX372" fmla="*/ 12192000 w 12192000"/>
              <a:gd name="connsiteY372" fmla="*/ 0 h 6858000"/>
              <a:gd name="connsiteX373" fmla="*/ 12192000 w 12192000"/>
              <a:gd name="connsiteY373" fmla="*/ 6858000 h 6858000"/>
              <a:gd name="connsiteX374" fmla="*/ 0 w 12192000"/>
              <a:gd name="connsiteY37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12192000" h="6858000">
                <a:moveTo>
                  <a:pt x="11039546" y="6294457"/>
                </a:moveTo>
                <a:cubicBezTo>
                  <a:pt x="11045334" y="6292807"/>
                  <a:pt x="11048915" y="6295412"/>
                  <a:pt x="11048915" y="6301316"/>
                </a:cubicBezTo>
                <a:lnTo>
                  <a:pt x="11048915" y="6315641"/>
                </a:lnTo>
                <a:cubicBezTo>
                  <a:pt x="11048915" y="6341397"/>
                  <a:pt x="11028917" y="6359311"/>
                  <a:pt x="11013101" y="6359311"/>
                </a:cubicBezTo>
                <a:cubicBezTo>
                  <a:pt x="11000180" y="6359311"/>
                  <a:pt x="10991154" y="6350484"/>
                  <a:pt x="10991154" y="6336159"/>
                </a:cubicBezTo>
                <a:cubicBezTo>
                  <a:pt x="10991154" y="6315641"/>
                  <a:pt x="11008574" y="6303255"/>
                  <a:pt x="11039546" y="6294457"/>
                </a:cubicBezTo>
                <a:close/>
                <a:moveTo>
                  <a:pt x="11385365" y="6217854"/>
                </a:moveTo>
                <a:cubicBezTo>
                  <a:pt x="11410865" y="6217854"/>
                  <a:pt x="11421523" y="6237735"/>
                  <a:pt x="11422812" y="6263810"/>
                </a:cubicBezTo>
                <a:cubicBezTo>
                  <a:pt x="11423128" y="6269656"/>
                  <a:pt x="11419919" y="6272926"/>
                  <a:pt x="11414762" y="6272926"/>
                </a:cubicBezTo>
                <a:lnTo>
                  <a:pt x="11347661" y="6272926"/>
                </a:lnTo>
                <a:cubicBezTo>
                  <a:pt x="11342160" y="6272926"/>
                  <a:pt x="11338950" y="6269685"/>
                  <a:pt x="11340240" y="6263810"/>
                </a:cubicBezTo>
                <a:cubicBezTo>
                  <a:pt x="11346343" y="6236433"/>
                  <a:pt x="11363448" y="6217854"/>
                  <a:pt x="11385365" y="6217854"/>
                </a:cubicBezTo>
                <a:close/>
                <a:moveTo>
                  <a:pt x="10084518" y="6217854"/>
                </a:moveTo>
                <a:cubicBezTo>
                  <a:pt x="10110017" y="6217854"/>
                  <a:pt x="10120675" y="6237735"/>
                  <a:pt x="10121965" y="6263810"/>
                </a:cubicBezTo>
                <a:cubicBezTo>
                  <a:pt x="10122280" y="6269656"/>
                  <a:pt x="10119071" y="6272926"/>
                  <a:pt x="10113914" y="6272926"/>
                </a:cubicBezTo>
                <a:lnTo>
                  <a:pt x="10046813" y="6272926"/>
                </a:lnTo>
                <a:cubicBezTo>
                  <a:pt x="10041312" y="6272926"/>
                  <a:pt x="10038103" y="6269685"/>
                  <a:pt x="10039392" y="6263810"/>
                </a:cubicBezTo>
                <a:cubicBezTo>
                  <a:pt x="10045523" y="6236433"/>
                  <a:pt x="10062628" y="6217854"/>
                  <a:pt x="10084518" y="6217854"/>
                </a:cubicBezTo>
                <a:close/>
                <a:moveTo>
                  <a:pt x="11001154" y="6207435"/>
                </a:moveTo>
                <a:cubicBezTo>
                  <a:pt x="10988891" y="6207435"/>
                  <a:pt x="10971471" y="6222108"/>
                  <a:pt x="10971471" y="6241324"/>
                </a:cubicBezTo>
                <a:cubicBezTo>
                  <a:pt x="10971471" y="6253391"/>
                  <a:pt x="10980181" y="6264128"/>
                  <a:pt x="10993074" y="6264128"/>
                </a:cubicBezTo>
                <a:cubicBezTo>
                  <a:pt x="11005337" y="6264128"/>
                  <a:pt x="11013073" y="6256314"/>
                  <a:pt x="11013073" y="6243928"/>
                </a:cubicBezTo>
                <a:cubicBezTo>
                  <a:pt x="11013073" y="6231224"/>
                  <a:pt x="11002758" y="6228619"/>
                  <a:pt x="11002758" y="6220805"/>
                </a:cubicBezTo>
                <a:cubicBezTo>
                  <a:pt x="11002758" y="6216551"/>
                  <a:pt x="11005996" y="6214265"/>
                  <a:pt x="11005996" y="6211979"/>
                </a:cubicBezTo>
                <a:cubicBezTo>
                  <a:pt x="11005996" y="6209056"/>
                  <a:pt x="11003732" y="6207435"/>
                  <a:pt x="11001154" y="6207435"/>
                </a:cubicBezTo>
                <a:close/>
                <a:moveTo>
                  <a:pt x="9835511" y="6207435"/>
                </a:moveTo>
                <a:cubicBezTo>
                  <a:pt x="9833591" y="6207435"/>
                  <a:pt x="9832302" y="6208737"/>
                  <a:pt x="9832302" y="6210676"/>
                </a:cubicBezTo>
                <a:lnTo>
                  <a:pt x="9832302" y="6216551"/>
                </a:lnTo>
                <a:cubicBezTo>
                  <a:pt x="9832302" y="6218519"/>
                  <a:pt x="9833591" y="6219821"/>
                  <a:pt x="9835511" y="6219821"/>
                </a:cubicBezTo>
                <a:lnTo>
                  <a:pt x="9844221" y="6219821"/>
                </a:lnTo>
                <a:cubicBezTo>
                  <a:pt x="9848747" y="6219821"/>
                  <a:pt x="9851985" y="6221760"/>
                  <a:pt x="9853590" y="6226333"/>
                </a:cubicBezTo>
                <a:lnTo>
                  <a:pt x="9911321" y="6375575"/>
                </a:lnTo>
                <a:cubicBezTo>
                  <a:pt x="9911952" y="6377543"/>
                  <a:pt x="9913270" y="6378179"/>
                  <a:pt x="9914874" y="6378179"/>
                </a:cubicBezTo>
                <a:lnTo>
                  <a:pt x="9927767" y="6378179"/>
                </a:lnTo>
                <a:cubicBezTo>
                  <a:pt x="9929400" y="6378179"/>
                  <a:pt x="9930690" y="6377514"/>
                  <a:pt x="9931320" y="6375575"/>
                </a:cubicBezTo>
                <a:lnTo>
                  <a:pt x="9988737" y="6226333"/>
                </a:lnTo>
                <a:cubicBezTo>
                  <a:pt x="9990370" y="6221760"/>
                  <a:pt x="9993579" y="6219821"/>
                  <a:pt x="9998106" y="6219821"/>
                </a:cubicBezTo>
                <a:lnTo>
                  <a:pt x="10007131" y="6219821"/>
                </a:lnTo>
                <a:cubicBezTo>
                  <a:pt x="10009079" y="6219821"/>
                  <a:pt x="10010369" y="6218519"/>
                  <a:pt x="10010369" y="6216551"/>
                </a:cubicBezTo>
                <a:lnTo>
                  <a:pt x="10010369" y="6210676"/>
                </a:lnTo>
                <a:cubicBezTo>
                  <a:pt x="10010369" y="6208737"/>
                  <a:pt x="10009079" y="6207435"/>
                  <a:pt x="10007160" y="6207435"/>
                </a:cubicBezTo>
                <a:lnTo>
                  <a:pt x="9951032" y="6207435"/>
                </a:lnTo>
                <a:cubicBezTo>
                  <a:pt x="9949112" y="6207435"/>
                  <a:pt x="9947823" y="6208737"/>
                  <a:pt x="9947823" y="6210676"/>
                </a:cubicBezTo>
                <a:lnTo>
                  <a:pt x="9947823" y="6216551"/>
                </a:lnTo>
                <a:cubicBezTo>
                  <a:pt x="9947823" y="6218519"/>
                  <a:pt x="9949112" y="6219821"/>
                  <a:pt x="9951032" y="6219821"/>
                </a:cubicBezTo>
                <a:lnTo>
                  <a:pt x="9962006" y="6219821"/>
                </a:lnTo>
                <a:cubicBezTo>
                  <a:pt x="9967821" y="6219821"/>
                  <a:pt x="9970715" y="6223381"/>
                  <a:pt x="9968767" y="6229256"/>
                </a:cubicBezTo>
                <a:lnTo>
                  <a:pt x="9936191" y="6320184"/>
                </a:lnTo>
                <a:cubicBezTo>
                  <a:pt x="9933584" y="6327043"/>
                  <a:pt x="9928111" y="6327043"/>
                  <a:pt x="9925532" y="6320184"/>
                </a:cubicBezTo>
                <a:lnTo>
                  <a:pt x="9891667" y="6229256"/>
                </a:lnTo>
                <a:cubicBezTo>
                  <a:pt x="9889747" y="6223728"/>
                  <a:pt x="9892297" y="6219821"/>
                  <a:pt x="9898113" y="6219821"/>
                </a:cubicBezTo>
                <a:lnTo>
                  <a:pt x="9908428" y="6219821"/>
                </a:lnTo>
                <a:cubicBezTo>
                  <a:pt x="9910376" y="6219821"/>
                  <a:pt x="9911665" y="6218519"/>
                  <a:pt x="9911665" y="6216551"/>
                </a:cubicBezTo>
                <a:lnTo>
                  <a:pt x="9911665" y="6210676"/>
                </a:lnTo>
                <a:cubicBezTo>
                  <a:pt x="9911665" y="6208737"/>
                  <a:pt x="9910376" y="6207435"/>
                  <a:pt x="9908428" y="6207435"/>
                </a:cubicBezTo>
                <a:close/>
                <a:moveTo>
                  <a:pt x="10411370" y="6204194"/>
                </a:moveTo>
                <a:cubicBezTo>
                  <a:pt x="10377189" y="6204194"/>
                  <a:pt x="10354268" y="6223757"/>
                  <a:pt x="10354268" y="6254057"/>
                </a:cubicBezTo>
                <a:cubicBezTo>
                  <a:pt x="10354268" y="6318564"/>
                  <a:pt x="10448158" y="6290203"/>
                  <a:pt x="10448158" y="6334857"/>
                </a:cubicBezTo>
                <a:cubicBezTo>
                  <a:pt x="10448158" y="6353436"/>
                  <a:pt x="10430738" y="6366459"/>
                  <a:pt x="10412659" y="6366459"/>
                </a:cubicBezTo>
                <a:cubicBezTo>
                  <a:pt x="10390082" y="6366459"/>
                  <a:pt x="10377504" y="6351786"/>
                  <a:pt x="10369769" y="6330284"/>
                </a:cubicBezTo>
                <a:cubicBezTo>
                  <a:pt x="10368164" y="6325712"/>
                  <a:pt x="10365270" y="6323426"/>
                  <a:pt x="10360743" y="6323426"/>
                </a:cubicBezTo>
                <a:lnTo>
                  <a:pt x="10358824" y="6323426"/>
                </a:lnTo>
                <a:cubicBezTo>
                  <a:pt x="10353638" y="6323426"/>
                  <a:pt x="10350744" y="6326348"/>
                  <a:pt x="10350744" y="6331558"/>
                </a:cubicBezTo>
                <a:lnTo>
                  <a:pt x="10350744" y="6354709"/>
                </a:lnTo>
                <a:cubicBezTo>
                  <a:pt x="10350744" y="6358935"/>
                  <a:pt x="10352033" y="6362205"/>
                  <a:pt x="10355586" y="6364809"/>
                </a:cubicBezTo>
                <a:cubicBezTo>
                  <a:pt x="10371373" y="6376559"/>
                  <a:pt x="10386214" y="6380147"/>
                  <a:pt x="10406557" y="6380147"/>
                </a:cubicBezTo>
                <a:cubicBezTo>
                  <a:pt x="10441711" y="6380147"/>
                  <a:pt x="10472368" y="6359918"/>
                  <a:pt x="10472368" y="6327014"/>
                </a:cubicBezTo>
                <a:cubicBezTo>
                  <a:pt x="10472368" y="6250758"/>
                  <a:pt x="10376874" y="6283026"/>
                  <a:pt x="10376874" y="6241642"/>
                </a:cubicBezTo>
                <a:cubicBezTo>
                  <a:pt x="10376874" y="6228301"/>
                  <a:pt x="10386873" y="6217854"/>
                  <a:pt x="10404952" y="6217854"/>
                </a:cubicBezTo>
                <a:cubicBezTo>
                  <a:pt x="10423690" y="6217854"/>
                  <a:pt x="10436898" y="6229574"/>
                  <a:pt x="10441740" y="6244565"/>
                </a:cubicBezTo>
                <a:cubicBezTo>
                  <a:pt x="10443029" y="6248472"/>
                  <a:pt x="10445923" y="6250439"/>
                  <a:pt x="10450450" y="6250439"/>
                </a:cubicBezTo>
                <a:lnTo>
                  <a:pt x="10451080" y="6250439"/>
                </a:lnTo>
                <a:cubicBezTo>
                  <a:pt x="10455922" y="6250439"/>
                  <a:pt x="10458816" y="6247517"/>
                  <a:pt x="10458816" y="6242307"/>
                </a:cubicBezTo>
                <a:lnTo>
                  <a:pt x="10458816" y="6221124"/>
                </a:lnTo>
                <a:cubicBezTo>
                  <a:pt x="10458816" y="6216580"/>
                  <a:pt x="10457183" y="6213628"/>
                  <a:pt x="10453000" y="6211689"/>
                </a:cubicBezTo>
                <a:cubicBezTo>
                  <a:pt x="10441711" y="6206480"/>
                  <a:pt x="10425581" y="6204194"/>
                  <a:pt x="10411370" y="6204194"/>
                </a:cubicBezTo>
                <a:close/>
                <a:moveTo>
                  <a:pt x="11386712" y="6204165"/>
                </a:moveTo>
                <a:cubicBezTo>
                  <a:pt x="11343793" y="6204165"/>
                  <a:pt x="11304426" y="6239674"/>
                  <a:pt x="11304426" y="6294746"/>
                </a:cubicBezTo>
                <a:cubicBezTo>
                  <a:pt x="11304426" y="6348198"/>
                  <a:pt x="11341529" y="6380147"/>
                  <a:pt x="11384764" y="6380147"/>
                </a:cubicBezTo>
                <a:cubicBezTo>
                  <a:pt x="11414446" y="6380147"/>
                  <a:pt x="11433815" y="6365793"/>
                  <a:pt x="11446708" y="6344609"/>
                </a:cubicBezTo>
                <a:cubicBezTo>
                  <a:pt x="11449286" y="6340384"/>
                  <a:pt x="11449286" y="6337114"/>
                  <a:pt x="11446679" y="6334828"/>
                </a:cubicBezTo>
                <a:cubicBezTo>
                  <a:pt x="11444444" y="6332889"/>
                  <a:pt x="11441522" y="6333525"/>
                  <a:pt x="11437654" y="6337114"/>
                </a:cubicBezTo>
                <a:cubicBezTo>
                  <a:pt x="11423472" y="6350137"/>
                  <a:pt x="11407341" y="6355028"/>
                  <a:pt x="11388632" y="6355028"/>
                </a:cubicBezTo>
                <a:cubicBezTo>
                  <a:pt x="11359923" y="6355028"/>
                  <a:pt x="11341844" y="6329937"/>
                  <a:pt x="11337977" y="6297033"/>
                </a:cubicBezTo>
                <a:cubicBezTo>
                  <a:pt x="11337318" y="6291505"/>
                  <a:pt x="11340870" y="6288582"/>
                  <a:pt x="11346028" y="6288582"/>
                </a:cubicBezTo>
                <a:lnTo>
                  <a:pt x="11446392" y="6288582"/>
                </a:lnTo>
                <a:cubicBezTo>
                  <a:pt x="11451550" y="6288582"/>
                  <a:pt x="11454443" y="6285630"/>
                  <a:pt x="11454128" y="6280103"/>
                </a:cubicBezTo>
                <a:cubicBezTo>
                  <a:pt x="11451550" y="6236085"/>
                  <a:pt x="11430921" y="6204165"/>
                  <a:pt x="11386712" y="6204165"/>
                </a:cubicBezTo>
                <a:close/>
                <a:moveTo>
                  <a:pt x="11034676" y="6204165"/>
                </a:moveTo>
                <a:cubicBezTo>
                  <a:pt x="11029174" y="6203847"/>
                  <a:pt x="11026281" y="6205815"/>
                  <a:pt x="11026281" y="6208737"/>
                </a:cubicBezTo>
                <a:cubicBezTo>
                  <a:pt x="11026281" y="6211979"/>
                  <a:pt x="11028860" y="6212963"/>
                  <a:pt x="11033386" y="6215249"/>
                </a:cubicBezTo>
                <a:cubicBezTo>
                  <a:pt x="11043730" y="6220458"/>
                  <a:pt x="11048886" y="6236433"/>
                  <a:pt x="11048886" y="6250121"/>
                </a:cubicBezTo>
                <a:lnTo>
                  <a:pt x="11048886" y="6269685"/>
                </a:lnTo>
                <a:cubicBezTo>
                  <a:pt x="11048886" y="6274575"/>
                  <a:pt x="11046623" y="6277498"/>
                  <a:pt x="11041781" y="6278482"/>
                </a:cubicBezTo>
                <a:cubicBezTo>
                  <a:pt x="10988232" y="6289248"/>
                  <a:pt x="10958234" y="6306177"/>
                  <a:pt x="10958234" y="6338764"/>
                </a:cubicBezTo>
                <a:cubicBezTo>
                  <a:pt x="10958234" y="6365793"/>
                  <a:pt x="10978548" y="6380147"/>
                  <a:pt x="11001784" y="6380147"/>
                </a:cubicBezTo>
                <a:cubicBezTo>
                  <a:pt x="11019548" y="6380147"/>
                  <a:pt x="11033415" y="6369382"/>
                  <a:pt x="11045019" y="6356677"/>
                </a:cubicBezTo>
                <a:cubicBezTo>
                  <a:pt x="11048572" y="6352741"/>
                  <a:pt x="11050520" y="6353089"/>
                  <a:pt x="11052439" y="6358298"/>
                </a:cubicBezTo>
                <a:cubicBezTo>
                  <a:pt x="11056966" y="6370366"/>
                  <a:pt x="11067281" y="6380147"/>
                  <a:pt x="11083411" y="6380147"/>
                </a:cubicBezTo>
                <a:cubicBezTo>
                  <a:pt x="11093410" y="6380147"/>
                  <a:pt x="11101805" y="6374938"/>
                  <a:pt x="11109856" y="6368080"/>
                </a:cubicBezTo>
                <a:cubicBezTo>
                  <a:pt x="11114039" y="6364520"/>
                  <a:pt x="11114039" y="6360584"/>
                  <a:pt x="11111776" y="6357661"/>
                </a:cubicBezTo>
                <a:cubicBezTo>
                  <a:pt x="11109512" y="6354738"/>
                  <a:pt x="11105988" y="6355057"/>
                  <a:pt x="11101462" y="6357661"/>
                </a:cubicBezTo>
                <a:cubicBezTo>
                  <a:pt x="11098568" y="6359282"/>
                  <a:pt x="11095330" y="6360584"/>
                  <a:pt x="11091462" y="6360584"/>
                </a:cubicBezTo>
                <a:cubicBezTo>
                  <a:pt x="11084041" y="6360584"/>
                  <a:pt x="11079515" y="6355375"/>
                  <a:pt x="11079515" y="6342670"/>
                </a:cubicBezTo>
                <a:lnTo>
                  <a:pt x="11079515" y="6249137"/>
                </a:lnTo>
                <a:cubicBezTo>
                  <a:pt x="11079515" y="6221095"/>
                  <a:pt x="11061464" y="6205786"/>
                  <a:pt x="11034676" y="6204165"/>
                </a:cubicBezTo>
                <a:close/>
                <a:moveTo>
                  <a:pt x="10085864" y="6204165"/>
                </a:moveTo>
                <a:cubicBezTo>
                  <a:pt x="10042945" y="6204165"/>
                  <a:pt x="10003578" y="6239674"/>
                  <a:pt x="10003578" y="6294746"/>
                </a:cubicBezTo>
                <a:cubicBezTo>
                  <a:pt x="10003578" y="6348198"/>
                  <a:pt x="10040681" y="6380147"/>
                  <a:pt x="10083916" y="6380147"/>
                </a:cubicBezTo>
                <a:cubicBezTo>
                  <a:pt x="10113598" y="6380147"/>
                  <a:pt x="10132967" y="6365793"/>
                  <a:pt x="10145860" y="6344609"/>
                </a:cubicBezTo>
                <a:cubicBezTo>
                  <a:pt x="10148438" y="6340384"/>
                  <a:pt x="10148438" y="6337114"/>
                  <a:pt x="10145860" y="6334828"/>
                </a:cubicBezTo>
                <a:cubicBezTo>
                  <a:pt x="10143625" y="6332889"/>
                  <a:pt x="10140703" y="6333525"/>
                  <a:pt x="10136835" y="6337114"/>
                </a:cubicBezTo>
                <a:cubicBezTo>
                  <a:pt x="10122652" y="6350137"/>
                  <a:pt x="10106522" y="6355028"/>
                  <a:pt x="10087812" y="6355028"/>
                </a:cubicBezTo>
                <a:cubicBezTo>
                  <a:pt x="10059104" y="6355028"/>
                  <a:pt x="10041025" y="6329937"/>
                  <a:pt x="10037157" y="6297033"/>
                </a:cubicBezTo>
                <a:cubicBezTo>
                  <a:pt x="10036498" y="6291505"/>
                  <a:pt x="10040051" y="6288582"/>
                  <a:pt x="10045208" y="6288582"/>
                </a:cubicBezTo>
                <a:lnTo>
                  <a:pt x="10145545" y="6288582"/>
                </a:lnTo>
                <a:cubicBezTo>
                  <a:pt x="10150702" y="6288582"/>
                  <a:pt x="10153595" y="6285630"/>
                  <a:pt x="10153281" y="6280103"/>
                </a:cubicBezTo>
                <a:cubicBezTo>
                  <a:pt x="10150702" y="6236085"/>
                  <a:pt x="10130073" y="6204165"/>
                  <a:pt x="10085864" y="6204165"/>
                </a:cubicBezTo>
                <a:close/>
                <a:moveTo>
                  <a:pt x="11569621" y="6203876"/>
                </a:moveTo>
                <a:cubicBezTo>
                  <a:pt x="11551857" y="6203876"/>
                  <a:pt x="11536386" y="6211689"/>
                  <a:pt x="11525727" y="6221789"/>
                </a:cubicBezTo>
                <a:cubicBezTo>
                  <a:pt x="11520570" y="6226680"/>
                  <a:pt x="11516702" y="6225378"/>
                  <a:pt x="11516702" y="6218201"/>
                </a:cubicBezTo>
                <a:lnTo>
                  <a:pt x="11516702" y="6212326"/>
                </a:lnTo>
                <a:cubicBezTo>
                  <a:pt x="11516702" y="6206451"/>
                  <a:pt x="11512863" y="6203847"/>
                  <a:pt x="11507362" y="6205815"/>
                </a:cubicBezTo>
                <a:lnTo>
                  <a:pt x="11467996" y="6219185"/>
                </a:lnTo>
                <a:cubicBezTo>
                  <a:pt x="11466391" y="6219821"/>
                  <a:pt x="11465417" y="6221124"/>
                  <a:pt x="11465417" y="6222426"/>
                </a:cubicBezTo>
                <a:cubicBezTo>
                  <a:pt x="11465417" y="6224046"/>
                  <a:pt x="11466047" y="6225349"/>
                  <a:pt x="11467336" y="6226333"/>
                </a:cubicBezTo>
                <a:lnTo>
                  <a:pt x="11480888" y="6235767"/>
                </a:lnTo>
                <a:cubicBezTo>
                  <a:pt x="11484441" y="6238053"/>
                  <a:pt x="11486046" y="6241324"/>
                  <a:pt x="11486046" y="6245549"/>
                </a:cubicBezTo>
                <a:lnTo>
                  <a:pt x="11486046" y="6356359"/>
                </a:lnTo>
                <a:cubicBezTo>
                  <a:pt x="11486046" y="6361568"/>
                  <a:pt x="11483152" y="6364491"/>
                  <a:pt x="11477995" y="6364491"/>
                </a:cubicBezTo>
                <a:lnTo>
                  <a:pt x="11469944" y="6364491"/>
                </a:lnTo>
                <a:cubicBezTo>
                  <a:pt x="11467996" y="6364491"/>
                  <a:pt x="11466706" y="6365793"/>
                  <a:pt x="11466706" y="6367732"/>
                </a:cubicBezTo>
                <a:lnTo>
                  <a:pt x="11466706" y="6373607"/>
                </a:lnTo>
                <a:cubicBezTo>
                  <a:pt x="11466706" y="6375575"/>
                  <a:pt x="11467996" y="6376877"/>
                  <a:pt x="11469944" y="6376877"/>
                </a:cubicBezTo>
                <a:lnTo>
                  <a:pt x="11532518" y="6376877"/>
                </a:lnTo>
                <a:cubicBezTo>
                  <a:pt x="11534437" y="6376877"/>
                  <a:pt x="11535756" y="6375575"/>
                  <a:pt x="11535698" y="6373636"/>
                </a:cubicBezTo>
                <a:lnTo>
                  <a:pt x="11535698" y="6367761"/>
                </a:lnTo>
                <a:cubicBezTo>
                  <a:pt x="11535698" y="6365822"/>
                  <a:pt x="11534380" y="6364520"/>
                  <a:pt x="11532460" y="6364520"/>
                </a:cubicBezTo>
                <a:lnTo>
                  <a:pt x="11524725" y="6364520"/>
                </a:lnTo>
                <a:cubicBezTo>
                  <a:pt x="11519568" y="6364520"/>
                  <a:pt x="11516674" y="6361597"/>
                  <a:pt x="11516674" y="6356388"/>
                </a:cubicBezTo>
                <a:lnTo>
                  <a:pt x="11516674" y="6253073"/>
                </a:lnTo>
                <a:cubicBezTo>
                  <a:pt x="11516674" y="6249166"/>
                  <a:pt x="11517648" y="6245896"/>
                  <a:pt x="11520886" y="6242973"/>
                </a:cubicBezTo>
                <a:cubicBezTo>
                  <a:pt x="11529911" y="6234494"/>
                  <a:pt x="11540855" y="6226680"/>
                  <a:pt x="11555066" y="6226680"/>
                </a:cubicBezTo>
                <a:cubicBezTo>
                  <a:pt x="11576354" y="6226680"/>
                  <a:pt x="11586668" y="6240716"/>
                  <a:pt x="11586668" y="6265141"/>
                </a:cubicBezTo>
                <a:lnTo>
                  <a:pt x="11586668" y="6356388"/>
                </a:lnTo>
                <a:cubicBezTo>
                  <a:pt x="11586668" y="6361597"/>
                  <a:pt x="11583775" y="6364520"/>
                  <a:pt x="11578618" y="6364520"/>
                </a:cubicBezTo>
                <a:lnTo>
                  <a:pt x="11570567" y="6364520"/>
                </a:lnTo>
                <a:cubicBezTo>
                  <a:pt x="11568647" y="6364520"/>
                  <a:pt x="11567358" y="6365822"/>
                  <a:pt x="11567358" y="6367761"/>
                </a:cubicBezTo>
                <a:lnTo>
                  <a:pt x="11567358" y="6373636"/>
                </a:lnTo>
                <a:cubicBezTo>
                  <a:pt x="11567358" y="6375604"/>
                  <a:pt x="11568647" y="6376906"/>
                  <a:pt x="11570567" y="6376906"/>
                </a:cubicBezTo>
                <a:lnTo>
                  <a:pt x="11633140" y="6376906"/>
                </a:lnTo>
                <a:cubicBezTo>
                  <a:pt x="11635089" y="6376906"/>
                  <a:pt x="11636378" y="6375604"/>
                  <a:pt x="11636378" y="6373636"/>
                </a:cubicBezTo>
                <a:lnTo>
                  <a:pt x="11636378" y="6367761"/>
                </a:lnTo>
                <a:cubicBezTo>
                  <a:pt x="11636378" y="6365822"/>
                  <a:pt x="11635089" y="6364520"/>
                  <a:pt x="11633140" y="6364520"/>
                </a:cubicBezTo>
                <a:lnTo>
                  <a:pt x="11625405" y="6364520"/>
                </a:lnTo>
                <a:cubicBezTo>
                  <a:pt x="11620248" y="6364520"/>
                  <a:pt x="11617354" y="6361597"/>
                  <a:pt x="11617354" y="6356388"/>
                </a:cubicBezTo>
                <a:lnTo>
                  <a:pt x="11617354" y="6262218"/>
                </a:lnTo>
                <a:cubicBezTo>
                  <a:pt x="11617354" y="6231253"/>
                  <a:pt x="11603172" y="6203876"/>
                  <a:pt x="11569621" y="6203876"/>
                </a:cubicBezTo>
                <a:close/>
                <a:moveTo>
                  <a:pt x="10268802" y="6203876"/>
                </a:moveTo>
                <a:cubicBezTo>
                  <a:pt x="10251038" y="6203876"/>
                  <a:pt x="10235567" y="6211689"/>
                  <a:pt x="10224908" y="6221789"/>
                </a:cubicBezTo>
                <a:cubicBezTo>
                  <a:pt x="10219751" y="6226680"/>
                  <a:pt x="10215883" y="6225378"/>
                  <a:pt x="10215883" y="6218201"/>
                </a:cubicBezTo>
                <a:lnTo>
                  <a:pt x="10215883" y="6212326"/>
                </a:lnTo>
                <a:cubicBezTo>
                  <a:pt x="10215883" y="6206451"/>
                  <a:pt x="10212044" y="6203847"/>
                  <a:pt x="10206543" y="6205815"/>
                </a:cubicBezTo>
                <a:lnTo>
                  <a:pt x="10167176" y="6219185"/>
                </a:lnTo>
                <a:cubicBezTo>
                  <a:pt x="10165572" y="6219821"/>
                  <a:pt x="10164598" y="6221124"/>
                  <a:pt x="10164598" y="6222426"/>
                </a:cubicBezTo>
                <a:cubicBezTo>
                  <a:pt x="10164598" y="6224046"/>
                  <a:pt x="10165228" y="6225349"/>
                  <a:pt x="10166517" y="6226333"/>
                </a:cubicBezTo>
                <a:lnTo>
                  <a:pt x="10180069" y="6235767"/>
                </a:lnTo>
                <a:cubicBezTo>
                  <a:pt x="10183622" y="6238053"/>
                  <a:pt x="10185226" y="6241324"/>
                  <a:pt x="10185226" y="6245549"/>
                </a:cubicBezTo>
                <a:lnTo>
                  <a:pt x="10185226" y="6356359"/>
                </a:lnTo>
                <a:cubicBezTo>
                  <a:pt x="10185226" y="6361568"/>
                  <a:pt x="10182333" y="6364491"/>
                  <a:pt x="10177175" y="6364491"/>
                </a:cubicBezTo>
                <a:lnTo>
                  <a:pt x="10169125" y="6364491"/>
                </a:lnTo>
                <a:cubicBezTo>
                  <a:pt x="10167176" y="6364491"/>
                  <a:pt x="10165887" y="6365793"/>
                  <a:pt x="10165887" y="6367732"/>
                </a:cubicBezTo>
                <a:lnTo>
                  <a:pt x="10165887" y="6373607"/>
                </a:lnTo>
                <a:cubicBezTo>
                  <a:pt x="10165887" y="6375575"/>
                  <a:pt x="10167176" y="6376877"/>
                  <a:pt x="10169125" y="6376877"/>
                </a:cubicBezTo>
                <a:lnTo>
                  <a:pt x="10231699" y="6376877"/>
                </a:lnTo>
                <a:cubicBezTo>
                  <a:pt x="10233618" y="6376877"/>
                  <a:pt x="10234908" y="6375575"/>
                  <a:pt x="10234879" y="6373636"/>
                </a:cubicBezTo>
                <a:lnTo>
                  <a:pt x="10234879" y="6367761"/>
                </a:lnTo>
                <a:cubicBezTo>
                  <a:pt x="10234879" y="6365822"/>
                  <a:pt x="10233561" y="6364520"/>
                  <a:pt x="10231641" y="6364520"/>
                </a:cubicBezTo>
                <a:lnTo>
                  <a:pt x="10223906" y="6364520"/>
                </a:lnTo>
                <a:cubicBezTo>
                  <a:pt x="10218748" y="6364520"/>
                  <a:pt x="10215855" y="6361597"/>
                  <a:pt x="10215855" y="6356388"/>
                </a:cubicBezTo>
                <a:lnTo>
                  <a:pt x="10215855" y="6253073"/>
                </a:lnTo>
                <a:cubicBezTo>
                  <a:pt x="10215855" y="6249166"/>
                  <a:pt x="10216829" y="6245896"/>
                  <a:pt x="10220066" y="6242973"/>
                </a:cubicBezTo>
                <a:cubicBezTo>
                  <a:pt x="10229091" y="6234494"/>
                  <a:pt x="10240036" y="6226680"/>
                  <a:pt x="10254247" y="6226680"/>
                </a:cubicBezTo>
                <a:cubicBezTo>
                  <a:pt x="10275535" y="6226680"/>
                  <a:pt x="10285849" y="6240716"/>
                  <a:pt x="10285849" y="6265141"/>
                </a:cubicBezTo>
                <a:lnTo>
                  <a:pt x="10285849" y="6356388"/>
                </a:lnTo>
                <a:cubicBezTo>
                  <a:pt x="10285849" y="6361597"/>
                  <a:pt x="10282955" y="6364520"/>
                  <a:pt x="10277798" y="6364520"/>
                </a:cubicBezTo>
                <a:lnTo>
                  <a:pt x="10269747" y="6364520"/>
                </a:lnTo>
                <a:cubicBezTo>
                  <a:pt x="10267828" y="6364520"/>
                  <a:pt x="10266538" y="6365822"/>
                  <a:pt x="10266538" y="6367761"/>
                </a:cubicBezTo>
                <a:lnTo>
                  <a:pt x="10266538" y="6373636"/>
                </a:lnTo>
                <a:cubicBezTo>
                  <a:pt x="10266538" y="6375604"/>
                  <a:pt x="10267828" y="6376906"/>
                  <a:pt x="10269747" y="6376906"/>
                </a:cubicBezTo>
                <a:lnTo>
                  <a:pt x="10332321" y="6376906"/>
                </a:lnTo>
                <a:cubicBezTo>
                  <a:pt x="10334270" y="6376906"/>
                  <a:pt x="10335559" y="6375604"/>
                  <a:pt x="10335559" y="6373636"/>
                </a:cubicBezTo>
                <a:lnTo>
                  <a:pt x="10335559" y="6367761"/>
                </a:lnTo>
                <a:cubicBezTo>
                  <a:pt x="10335559" y="6365822"/>
                  <a:pt x="10334270" y="6364520"/>
                  <a:pt x="10332321" y="6364520"/>
                </a:cubicBezTo>
                <a:lnTo>
                  <a:pt x="10324586" y="6364520"/>
                </a:lnTo>
                <a:cubicBezTo>
                  <a:pt x="10319429" y="6364520"/>
                  <a:pt x="10316535" y="6361597"/>
                  <a:pt x="10316535" y="6356388"/>
                </a:cubicBezTo>
                <a:lnTo>
                  <a:pt x="10316535" y="6262218"/>
                </a:lnTo>
                <a:cubicBezTo>
                  <a:pt x="10316535" y="6231253"/>
                  <a:pt x="10302352" y="6203876"/>
                  <a:pt x="10268802" y="6203876"/>
                </a:cubicBezTo>
                <a:close/>
                <a:moveTo>
                  <a:pt x="10699171" y="6164113"/>
                </a:moveTo>
                <a:cubicBezTo>
                  <a:pt x="10694329" y="6164113"/>
                  <a:pt x="10691406" y="6166717"/>
                  <a:pt x="10690461" y="6171608"/>
                </a:cubicBezTo>
                <a:cubicBezTo>
                  <a:pt x="10686908" y="6190187"/>
                  <a:pt x="10679487" y="6204860"/>
                  <a:pt x="10661408" y="6207464"/>
                </a:cubicBezTo>
                <a:cubicBezTo>
                  <a:pt x="10659145" y="6207782"/>
                  <a:pt x="10658199" y="6208766"/>
                  <a:pt x="10658199" y="6210705"/>
                </a:cubicBezTo>
                <a:lnTo>
                  <a:pt x="10658199" y="6219821"/>
                </a:lnTo>
                <a:cubicBezTo>
                  <a:pt x="10658199" y="6221760"/>
                  <a:pt x="10659489" y="6223063"/>
                  <a:pt x="10661466" y="6223063"/>
                </a:cubicBezTo>
                <a:lnTo>
                  <a:pt x="10669517" y="6223063"/>
                </a:lnTo>
                <a:cubicBezTo>
                  <a:pt x="10674674" y="6223063"/>
                  <a:pt x="10677568" y="6226014"/>
                  <a:pt x="10677568" y="6231224"/>
                </a:cubicBezTo>
                <a:lnTo>
                  <a:pt x="10677568" y="6335175"/>
                </a:lnTo>
                <a:cubicBezTo>
                  <a:pt x="10677568" y="6360584"/>
                  <a:pt x="10691435" y="6380147"/>
                  <a:pt x="10718854" y="6380147"/>
                </a:cubicBezTo>
                <a:cubicBezTo>
                  <a:pt x="10734984" y="6380147"/>
                  <a:pt x="10748222" y="6375893"/>
                  <a:pt x="10759195" y="6364809"/>
                </a:cubicBezTo>
                <a:cubicBezTo>
                  <a:pt x="10762719" y="6361221"/>
                  <a:pt x="10763034" y="6357632"/>
                  <a:pt x="10761114" y="6354709"/>
                </a:cubicBezTo>
                <a:cubicBezTo>
                  <a:pt x="10759166" y="6351786"/>
                  <a:pt x="10755613" y="6352105"/>
                  <a:pt x="10751115" y="6355028"/>
                </a:cubicBezTo>
                <a:cubicBezTo>
                  <a:pt x="10745299" y="6358935"/>
                  <a:pt x="10740142" y="6360237"/>
                  <a:pt x="10731117" y="6360237"/>
                </a:cubicBezTo>
                <a:cubicBezTo>
                  <a:pt x="10720143" y="6360237"/>
                  <a:pt x="10708196" y="6352423"/>
                  <a:pt x="10708196" y="6331876"/>
                </a:cubicBezTo>
                <a:lnTo>
                  <a:pt x="10708196" y="6231195"/>
                </a:lnTo>
                <a:cubicBezTo>
                  <a:pt x="10708196" y="6225985"/>
                  <a:pt x="10711090" y="6223034"/>
                  <a:pt x="10716247" y="6223034"/>
                </a:cubicBezTo>
                <a:lnTo>
                  <a:pt x="10752061" y="6223034"/>
                </a:lnTo>
                <a:cubicBezTo>
                  <a:pt x="10754009" y="6223034"/>
                  <a:pt x="10755298" y="6221731"/>
                  <a:pt x="10755298" y="6219793"/>
                </a:cubicBezTo>
                <a:lnTo>
                  <a:pt x="10755298" y="6210676"/>
                </a:lnTo>
                <a:cubicBezTo>
                  <a:pt x="10755298" y="6208737"/>
                  <a:pt x="10754009" y="6207435"/>
                  <a:pt x="10752061" y="6207435"/>
                </a:cubicBezTo>
                <a:lnTo>
                  <a:pt x="10716247" y="6207435"/>
                </a:lnTo>
                <a:cubicBezTo>
                  <a:pt x="10711090" y="6207435"/>
                  <a:pt x="10708196" y="6204483"/>
                  <a:pt x="10708196" y="6199274"/>
                </a:cubicBezTo>
                <a:lnTo>
                  <a:pt x="10708196" y="6172245"/>
                </a:lnTo>
                <a:cubicBezTo>
                  <a:pt x="10708196" y="6167035"/>
                  <a:pt x="10705302" y="6164113"/>
                  <a:pt x="10700145" y="6164113"/>
                </a:cubicBezTo>
                <a:close/>
                <a:moveTo>
                  <a:pt x="11241566" y="6164083"/>
                </a:moveTo>
                <a:cubicBezTo>
                  <a:pt x="11236723" y="6164083"/>
                  <a:pt x="11233486" y="6166688"/>
                  <a:pt x="11232856" y="6171579"/>
                </a:cubicBezTo>
                <a:cubicBezTo>
                  <a:pt x="11229933" y="6193400"/>
                  <a:pt x="11222856" y="6207435"/>
                  <a:pt x="11190595" y="6207435"/>
                </a:cubicBezTo>
                <a:lnTo>
                  <a:pt x="11167989" y="6207435"/>
                </a:lnTo>
                <a:cubicBezTo>
                  <a:pt x="11162832" y="6207435"/>
                  <a:pt x="11159938" y="6204483"/>
                  <a:pt x="11159938" y="6199274"/>
                </a:cubicBezTo>
                <a:lnTo>
                  <a:pt x="11159938" y="6172245"/>
                </a:lnTo>
                <a:cubicBezTo>
                  <a:pt x="11159938" y="6167035"/>
                  <a:pt x="11157044" y="6164113"/>
                  <a:pt x="11151887" y="6164113"/>
                </a:cubicBezTo>
                <a:lnTo>
                  <a:pt x="11150913" y="6164113"/>
                </a:lnTo>
                <a:cubicBezTo>
                  <a:pt x="11146071" y="6164113"/>
                  <a:pt x="11143178" y="6166717"/>
                  <a:pt x="11142203" y="6171608"/>
                </a:cubicBezTo>
                <a:cubicBezTo>
                  <a:pt x="11138651" y="6190187"/>
                  <a:pt x="11131230" y="6204860"/>
                  <a:pt x="11113180" y="6207464"/>
                </a:cubicBezTo>
                <a:cubicBezTo>
                  <a:pt x="11110916" y="6207782"/>
                  <a:pt x="11109942" y="6208766"/>
                  <a:pt x="11109942" y="6210705"/>
                </a:cubicBezTo>
                <a:lnTo>
                  <a:pt x="11109942" y="6219821"/>
                </a:lnTo>
                <a:cubicBezTo>
                  <a:pt x="11109942" y="6221760"/>
                  <a:pt x="11111232" y="6223063"/>
                  <a:pt x="11113180" y="6223063"/>
                </a:cubicBezTo>
                <a:lnTo>
                  <a:pt x="11121231" y="6223063"/>
                </a:lnTo>
                <a:cubicBezTo>
                  <a:pt x="11126388" y="6223063"/>
                  <a:pt x="11129282" y="6226014"/>
                  <a:pt x="11129282" y="6231224"/>
                </a:cubicBezTo>
                <a:lnTo>
                  <a:pt x="11129282" y="6344291"/>
                </a:lnTo>
                <a:cubicBezTo>
                  <a:pt x="11129282" y="6365475"/>
                  <a:pt x="11147361" y="6380147"/>
                  <a:pt x="11167044" y="6380147"/>
                </a:cubicBezTo>
                <a:cubicBezTo>
                  <a:pt x="11179937" y="6380147"/>
                  <a:pt x="11191225" y="6374620"/>
                  <a:pt x="11199936" y="6367443"/>
                </a:cubicBezTo>
                <a:cubicBezTo>
                  <a:pt x="11203803" y="6364173"/>
                  <a:pt x="11204118" y="6360584"/>
                  <a:pt x="11201855" y="6357661"/>
                </a:cubicBezTo>
                <a:cubicBezTo>
                  <a:pt x="11199592" y="6354738"/>
                  <a:pt x="11196068" y="6355057"/>
                  <a:pt x="11191541" y="6357024"/>
                </a:cubicBezTo>
                <a:cubicBezTo>
                  <a:pt x="11187014" y="6358992"/>
                  <a:pt x="11182516" y="6360613"/>
                  <a:pt x="11178304" y="6360613"/>
                </a:cubicBezTo>
                <a:cubicBezTo>
                  <a:pt x="11167646" y="6360613"/>
                  <a:pt x="11159910" y="6355404"/>
                  <a:pt x="11159910" y="6342699"/>
                </a:cubicBezTo>
                <a:lnTo>
                  <a:pt x="11159910" y="6231253"/>
                </a:lnTo>
                <a:cubicBezTo>
                  <a:pt x="11159910" y="6226044"/>
                  <a:pt x="11162804" y="6223092"/>
                  <a:pt x="11167960" y="6223092"/>
                </a:cubicBezTo>
                <a:lnTo>
                  <a:pt x="11211511" y="6223092"/>
                </a:lnTo>
                <a:cubicBezTo>
                  <a:pt x="11216668" y="6223092"/>
                  <a:pt x="11219562" y="6226044"/>
                  <a:pt x="11219562" y="6231253"/>
                </a:cubicBezTo>
                <a:lnTo>
                  <a:pt x="11219562" y="6335204"/>
                </a:lnTo>
                <a:cubicBezTo>
                  <a:pt x="11219562" y="6360613"/>
                  <a:pt x="11233429" y="6380176"/>
                  <a:pt x="11260848" y="6380176"/>
                </a:cubicBezTo>
                <a:cubicBezTo>
                  <a:pt x="11276978" y="6380176"/>
                  <a:pt x="11290215" y="6375922"/>
                  <a:pt x="11301188" y="6364838"/>
                </a:cubicBezTo>
                <a:cubicBezTo>
                  <a:pt x="11304741" y="6361250"/>
                  <a:pt x="11305056" y="6357661"/>
                  <a:pt x="11303194" y="6354680"/>
                </a:cubicBezTo>
                <a:cubicBezTo>
                  <a:pt x="11301274" y="6351758"/>
                  <a:pt x="11297722" y="6352076"/>
                  <a:pt x="11293195" y="6354999"/>
                </a:cubicBezTo>
                <a:cubicBezTo>
                  <a:pt x="11287378" y="6358905"/>
                  <a:pt x="11282221" y="6360208"/>
                  <a:pt x="11273196" y="6360208"/>
                </a:cubicBezTo>
                <a:cubicBezTo>
                  <a:pt x="11262194" y="6360208"/>
                  <a:pt x="11250276" y="6352394"/>
                  <a:pt x="11250276" y="6331847"/>
                </a:cubicBezTo>
                <a:lnTo>
                  <a:pt x="11250276" y="6231166"/>
                </a:lnTo>
                <a:cubicBezTo>
                  <a:pt x="11250276" y="6225957"/>
                  <a:pt x="11253169" y="6223005"/>
                  <a:pt x="11258326" y="6223005"/>
                </a:cubicBezTo>
                <a:lnTo>
                  <a:pt x="11294140" y="6223005"/>
                </a:lnTo>
                <a:cubicBezTo>
                  <a:pt x="11296089" y="6223005"/>
                  <a:pt x="11297378" y="6221702"/>
                  <a:pt x="11297378" y="6219763"/>
                </a:cubicBezTo>
                <a:lnTo>
                  <a:pt x="11297378" y="6210648"/>
                </a:lnTo>
                <a:cubicBezTo>
                  <a:pt x="11297378" y="6208709"/>
                  <a:pt x="11296089" y="6207406"/>
                  <a:pt x="11294140" y="6207406"/>
                </a:cubicBezTo>
                <a:lnTo>
                  <a:pt x="11258326" y="6207406"/>
                </a:lnTo>
                <a:cubicBezTo>
                  <a:pt x="11253169" y="6207406"/>
                  <a:pt x="11250276" y="6204454"/>
                  <a:pt x="11250276" y="6199245"/>
                </a:cubicBezTo>
                <a:lnTo>
                  <a:pt x="11250276" y="6172216"/>
                </a:lnTo>
                <a:cubicBezTo>
                  <a:pt x="11250276" y="6167007"/>
                  <a:pt x="11247382" y="6164083"/>
                  <a:pt x="11242224" y="6164083"/>
                </a:cubicBezTo>
                <a:close/>
                <a:moveTo>
                  <a:pt x="9789697" y="6145533"/>
                </a:moveTo>
                <a:cubicBezTo>
                  <a:pt x="9787119" y="6145533"/>
                  <a:pt x="9784855" y="6147154"/>
                  <a:pt x="9784855" y="6150077"/>
                </a:cubicBezTo>
                <a:cubicBezTo>
                  <a:pt x="9784855" y="6152363"/>
                  <a:pt x="9788064" y="6154649"/>
                  <a:pt x="9788064" y="6158874"/>
                </a:cubicBezTo>
                <a:cubicBezTo>
                  <a:pt x="9788064" y="6166688"/>
                  <a:pt x="9777750" y="6169293"/>
                  <a:pt x="9777750" y="6182026"/>
                </a:cubicBezTo>
                <a:cubicBezTo>
                  <a:pt x="9777750" y="6194412"/>
                  <a:pt x="9785486" y="6202226"/>
                  <a:pt x="9797748" y="6202226"/>
                </a:cubicBezTo>
                <a:cubicBezTo>
                  <a:pt x="9810670" y="6202226"/>
                  <a:pt x="9819380" y="6191489"/>
                  <a:pt x="9819380" y="6179422"/>
                </a:cubicBezTo>
                <a:cubicBezTo>
                  <a:pt x="9819380" y="6160206"/>
                  <a:pt x="9801960" y="6145533"/>
                  <a:pt x="9789697" y="6145533"/>
                </a:cubicBezTo>
                <a:close/>
                <a:moveTo>
                  <a:pt x="10771458" y="6145504"/>
                </a:moveTo>
                <a:cubicBezTo>
                  <a:pt x="10769509" y="6145504"/>
                  <a:pt x="10768220" y="6146806"/>
                  <a:pt x="10768220" y="6148745"/>
                </a:cubicBezTo>
                <a:lnTo>
                  <a:pt x="10768220" y="6158527"/>
                </a:lnTo>
                <a:cubicBezTo>
                  <a:pt x="10768220" y="6160495"/>
                  <a:pt x="10769538" y="6161797"/>
                  <a:pt x="10771458" y="6161797"/>
                </a:cubicBezTo>
                <a:lnTo>
                  <a:pt x="10785325" y="6161797"/>
                </a:lnTo>
                <a:cubicBezTo>
                  <a:pt x="10789823" y="6161797"/>
                  <a:pt x="10793060" y="6163736"/>
                  <a:pt x="10794665" y="6168309"/>
                </a:cubicBezTo>
                <a:lnTo>
                  <a:pt x="10873714" y="6375893"/>
                </a:lnTo>
                <a:cubicBezTo>
                  <a:pt x="10874344" y="6377861"/>
                  <a:pt x="10875662" y="6378527"/>
                  <a:pt x="10877238" y="6378498"/>
                </a:cubicBezTo>
                <a:lnTo>
                  <a:pt x="10885632" y="6378498"/>
                </a:lnTo>
                <a:cubicBezTo>
                  <a:pt x="10887265" y="6378498"/>
                  <a:pt x="10888555" y="6377861"/>
                  <a:pt x="10889185" y="6375893"/>
                </a:cubicBezTo>
                <a:lnTo>
                  <a:pt x="10967259" y="6168309"/>
                </a:lnTo>
                <a:cubicBezTo>
                  <a:pt x="10968893" y="6164083"/>
                  <a:pt x="10972102" y="6161797"/>
                  <a:pt x="10976628" y="6161797"/>
                </a:cubicBezTo>
                <a:lnTo>
                  <a:pt x="10989865" y="6161797"/>
                </a:lnTo>
                <a:cubicBezTo>
                  <a:pt x="10991785" y="6161797"/>
                  <a:pt x="10993074" y="6160466"/>
                  <a:pt x="10993074" y="6158527"/>
                </a:cubicBezTo>
                <a:lnTo>
                  <a:pt x="10993074" y="6148745"/>
                </a:lnTo>
                <a:cubicBezTo>
                  <a:pt x="10993074" y="6146806"/>
                  <a:pt x="10991785" y="6145504"/>
                  <a:pt x="10989865" y="6145504"/>
                </a:cubicBezTo>
                <a:lnTo>
                  <a:pt x="10918896" y="6145504"/>
                </a:lnTo>
                <a:cubicBezTo>
                  <a:pt x="10916948" y="6145504"/>
                  <a:pt x="10915659" y="6146806"/>
                  <a:pt x="10915659" y="6148745"/>
                </a:cubicBezTo>
                <a:lnTo>
                  <a:pt x="10915659" y="6158527"/>
                </a:lnTo>
                <a:cubicBezTo>
                  <a:pt x="10915659" y="6160495"/>
                  <a:pt x="10916977" y="6161797"/>
                  <a:pt x="10918896" y="6161797"/>
                </a:cubicBezTo>
                <a:lnTo>
                  <a:pt x="10935342" y="6161797"/>
                </a:lnTo>
                <a:cubicBezTo>
                  <a:pt x="10941158" y="6161797"/>
                  <a:pt x="10943708" y="6165357"/>
                  <a:pt x="10941788" y="6171232"/>
                </a:cubicBezTo>
                <a:lnTo>
                  <a:pt x="10893712" y="6308088"/>
                </a:lnTo>
                <a:cubicBezTo>
                  <a:pt x="10891133" y="6315264"/>
                  <a:pt x="10885661" y="6315264"/>
                  <a:pt x="10883082" y="6308088"/>
                </a:cubicBezTo>
                <a:lnTo>
                  <a:pt x="10834691" y="6171232"/>
                </a:lnTo>
                <a:cubicBezTo>
                  <a:pt x="10832771" y="6165704"/>
                  <a:pt x="10835321" y="6161797"/>
                  <a:pt x="10841137" y="6161797"/>
                </a:cubicBezTo>
                <a:lnTo>
                  <a:pt x="10853715" y="6161797"/>
                </a:lnTo>
                <a:cubicBezTo>
                  <a:pt x="10855663" y="6161797"/>
                  <a:pt x="10856953" y="6160466"/>
                  <a:pt x="10856953" y="6158527"/>
                </a:cubicBezTo>
                <a:lnTo>
                  <a:pt x="10856953" y="6148745"/>
                </a:lnTo>
                <a:cubicBezTo>
                  <a:pt x="10856953" y="6146806"/>
                  <a:pt x="10855663" y="6145504"/>
                  <a:pt x="10853715" y="6145504"/>
                </a:cubicBezTo>
                <a:close/>
                <a:moveTo>
                  <a:pt x="10522393" y="6143884"/>
                </a:moveTo>
                <a:lnTo>
                  <a:pt x="10483026" y="6157254"/>
                </a:lnTo>
                <a:cubicBezTo>
                  <a:pt x="10481393" y="6157890"/>
                  <a:pt x="10480448" y="6159193"/>
                  <a:pt x="10480448" y="6160495"/>
                </a:cubicBezTo>
                <a:cubicBezTo>
                  <a:pt x="10480448" y="6162115"/>
                  <a:pt x="10481078" y="6163447"/>
                  <a:pt x="10482367" y="6164402"/>
                </a:cubicBezTo>
                <a:lnTo>
                  <a:pt x="10495919" y="6173865"/>
                </a:lnTo>
                <a:cubicBezTo>
                  <a:pt x="10499472" y="6176151"/>
                  <a:pt x="10501076" y="6179393"/>
                  <a:pt x="10501105" y="6183618"/>
                </a:cubicBezTo>
                <a:lnTo>
                  <a:pt x="10501105" y="6356330"/>
                </a:lnTo>
                <a:cubicBezTo>
                  <a:pt x="10501105" y="6361539"/>
                  <a:pt x="10498211" y="6364462"/>
                  <a:pt x="10493054" y="6364462"/>
                </a:cubicBezTo>
                <a:lnTo>
                  <a:pt x="10484975" y="6364462"/>
                </a:lnTo>
                <a:cubicBezTo>
                  <a:pt x="10483055" y="6364462"/>
                  <a:pt x="10481766" y="6365764"/>
                  <a:pt x="10481766" y="6367703"/>
                </a:cubicBezTo>
                <a:lnTo>
                  <a:pt x="10481766" y="6373578"/>
                </a:lnTo>
                <a:cubicBezTo>
                  <a:pt x="10481766" y="6375546"/>
                  <a:pt x="10483055" y="6376848"/>
                  <a:pt x="10484975" y="6376848"/>
                </a:cubicBezTo>
                <a:lnTo>
                  <a:pt x="10550786" y="6376848"/>
                </a:lnTo>
                <a:cubicBezTo>
                  <a:pt x="10552735" y="6376848"/>
                  <a:pt x="10554024" y="6375546"/>
                  <a:pt x="10554024" y="6373578"/>
                </a:cubicBezTo>
                <a:lnTo>
                  <a:pt x="10554024" y="6367703"/>
                </a:lnTo>
                <a:cubicBezTo>
                  <a:pt x="10554024" y="6365764"/>
                  <a:pt x="10552735" y="6364462"/>
                  <a:pt x="10550786" y="6364462"/>
                </a:cubicBezTo>
                <a:lnTo>
                  <a:pt x="10539813" y="6364462"/>
                </a:lnTo>
                <a:cubicBezTo>
                  <a:pt x="10534656" y="6364462"/>
                  <a:pt x="10531762" y="6361539"/>
                  <a:pt x="10531762" y="6356330"/>
                </a:cubicBezTo>
                <a:lnTo>
                  <a:pt x="10531762" y="6326985"/>
                </a:lnTo>
                <a:cubicBezTo>
                  <a:pt x="10531762" y="6323078"/>
                  <a:pt x="10532736" y="6320155"/>
                  <a:pt x="10535630" y="6316885"/>
                </a:cubicBezTo>
                <a:lnTo>
                  <a:pt x="10551761" y="6299955"/>
                </a:lnTo>
                <a:cubicBezTo>
                  <a:pt x="10555628" y="6295701"/>
                  <a:pt x="10560127" y="6296367"/>
                  <a:pt x="10563049" y="6301258"/>
                </a:cubicBezTo>
                <a:lnTo>
                  <a:pt x="10595310" y="6354709"/>
                </a:lnTo>
                <a:cubicBezTo>
                  <a:pt x="10598519" y="6360237"/>
                  <a:pt x="10596284" y="6364491"/>
                  <a:pt x="10589809" y="6364491"/>
                </a:cubicBezTo>
                <a:lnTo>
                  <a:pt x="10584652" y="6364491"/>
                </a:lnTo>
                <a:cubicBezTo>
                  <a:pt x="10582732" y="6364491"/>
                  <a:pt x="10581443" y="6365793"/>
                  <a:pt x="10581443" y="6367732"/>
                </a:cubicBezTo>
                <a:lnTo>
                  <a:pt x="10581443" y="6373607"/>
                </a:lnTo>
                <a:cubicBezTo>
                  <a:pt x="10581443" y="6375575"/>
                  <a:pt x="10582732" y="6376877"/>
                  <a:pt x="10584652" y="6376877"/>
                </a:cubicBezTo>
                <a:lnTo>
                  <a:pt x="10649489" y="6376877"/>
                </a:lnTo>
                <a:cubicBezTo>
                  <a:pt x="10651438" y="6376877"/>
                  <a:pt x="10652727" y="6375575"/>
                  <a:pt x="10652727" y="6373607"/>
                </a:cubicBezTo>
                <a:lnTo>
                  <a:pt x="10652727" y="6367732"/>
                </a:lnTo>
                <a:cubicBezTo>
                  <a:pt x="10652727" y="6365793"/>
                  <a:pt x="10651438" y="6364491"/>
                  <a:pt x="10649489" y="6364491"/>
                </a:cubicBezTo>
                <a:lnTo>
                  <a:pt x="10643358" y="6364491"/>
                </a:lnTo>
                <a:cubicBezTo>
                  <a:pt x="10639146" y="6364491"/>
                  <a:pt x="10635938" y="6362523"/>
                  <a:pt x="10633674" y="6358935"/>
                </a:cubicBezTo>
                <a:lnTo>
                  <a:pt x="10584624" y="6278453"/>
                </a:lnTo>
                <a:cubicBezTo>
                  <a:pt x="10582360" y="6274546"/>
                  <a:pt x="10582360" y="6270640"/>
                  <a:pt x="10585598" y="6267051"/>
                </a:cubicBezTo>
                <a:lnTo>
                  <a:pt x="10620437" y="6227635"/>
                </a:lnTo>
                <a:cubicBezTo>
                  <a:pt x="10623016" y="6224683"/>
                  <a:pt x="10625910" y="6223063"/>
                  <a:pt x="10630121" y="6223063"/>
                </a:cubicBezTo>
                <a:lnTo>
                  <a:pt x="10641410" y="6223063"/>
                </a:lnTo>
                <a:cubicBezTo>
                  <a:pt x="10643358" y="6223063"/>
                  <a:pt x="10644648" y="6221760"/>
                  <a:pt x="10644648" y="6219821"/>
                </a:cubicBezTo>
                <a:lnTo>
                  <a:pt x="10644648" y="6210705"/>
                </a:lnTo>
                <a:cubicBezTo>
                  <a:pt x="10644648" y="6208766"/>
                  <a:pt x="10643358" y="6207464"/>
                  <a:pt x="10641410" y="6207464"/>
                </a:cubicBezTo>
                <a:lnTo>
                  <a:pt x="10580440" y="6207464"/>
                </a:lnTo>
                <a:cubicBezTo>
                  <a:pt x="10578492" y="6207464"/>
                  <a:pt x="10577203" y="6208766"/>
                  <a:pt x="10577203" y="6210705"/>
                </a:cubicBezTo>
                <a:lnTo>
                  <a:pt x="10577203" y="6219821"/>
                </a:lnTo>
                <a:cubicBezTo>
                  <a:pt x="10577203" y="6221760"/>
                  <a:pt x="10578521" y="6223063"/>
                  <a:pt x="10580440" y="6223063"/>
                </a:cubicBezTo>
                <a:lnTo>
                  <a:pt x="10586887" y="6223063"/>
                </a:lnTo>
                <a:cubicBezTo>
                  <a:pt x="10593992" y="6223063"/>
                  <a:pt x="10596256" y="6227606"/>
                  <a:pt x="10591414" y="6233163"/>
                </a:cubicBezTo>
                <a:lnTo>
                  <a:pt x="10541733" y="6288235"/>
                </a:lnTo>
                <a:cubicBezTo>
                  <a:pt x="10536891" y="6293791"/>
                  <a:pt x="10531733" y="6291823"/>
                  <a:pt x="10531733" y="6284328"/>
                </a:cubicBezTo>
                <a:lnTo>
                  <a:pt x="10531733" y="6150395"/>
                </a:lnTo>
                <a:cubicBezTo>
                  <a:pt x="10531733" y="6144520"/>
                  <a:pt x="10527865" y="6141916"/>
                  <a:pt x="10522393" y="6143884"/>
                </a:cubicBezTo>
                <a:close/>
                <a:moveTo>
                  <a:pt x="9753568" y="6142610"/>
                </a:moveTo>
                <a:cubicBezTo>
                  <a:pt x="9719703" y="6146199"/>
                  <a:pt x="9692599" y="6171608"/>
                  <a:pt x="9692599" y="6205496"/>
                </a:cubicBezTo>
                <a:cubicBezTo>
                  <a:pt x="9692599" y="6291852"/>
                  <a:pt x="9813249" y="6256343"/>
                  <a:pt x="9813249" y="6320850"/>
                </a:cubicBezTo>
                <a:cubicBezTo>
                  <a:pt x="9813249" y="6349558"/>
                  <a:pt x="9791302" y="6366488"/>
                  <a:pt x="9767120" y="6366488"/>
                </a:cubicBezTo>
                <a:cubicBezTo>
                  <a:pt x="9737122" y="6366488"/>
                  <a:pt x="9717410" y="6342034"/>
                  <a:pt x="9709360" y="6315322"/>
                </a:cubicBezTo>
                <a:cubicBezTo>
                  <a:pt x="9707755" y="6310750"/>
                  <a:pt x="9705177" y="6308464"/>
                  <a:pt x="9700334" y="6308464"/>
                </a:cubicBezTo>
                <a:lnTo>
                  <a:pt x="9693229" y="6308464"/>
                </a:lnTo>
                <a:cubicBezTo>
                  <a:pt x="9688072" y="6308464"/>
                  <a:pt x="9685178" y="6311387"/>
                  <a:pt x="9685178" y="6316596"/>
                </a:cubicBezTo>
                <a:lnTo>
                  <a:pt x="9685178" y="6342989"/>
                </a:lnTo>
                <a:cubicBezTo>
                  <a:pt x="9685178" y="6346896"/>
                  <a:pt x="9686152" y="6350166"/>
                  <a:pt x="9689046" y="6353089"/>
                </a:cubicBezTo>
                <a:cubicBezTo>
                  <a:pt x="9707755" y="6372652"/>
                  <a:pt x="9734544" y="6380147"/>
                  <a:pt x="9764227" y="6380147"/>
                </a:cubicBezTo>
                <a:cubicBezTo>
                  <a:pt x="9809066" y="6380147"/>
                  <a:pt x="9842301" y="6348198"/>
                  <a:pt x="9842301" y="6312023"/>
                </a:cubicBezTo>
                <a:cubicBezTo>
                  <a:pt x="9842301" y="6218837"/>
                  <a:pt x="9720018" y="6254346"/>
                  <a:pt x="9720018" y="6193747"/>
                </a:cubicBezTo>
                <a:cubicBezTo>
                  <a:pt x="9720018" y="6175833"/>
                  <a:pt x="9733226" y="6157254"/>
                  <a:pt x="9754199" y="6153665"/>
                </a:cubicBezTo>
                <a:cubicBezTo>
                  <a:pt x="9759356" y="6152681"/>
                  <a:pt x="9761934" y="6150742"/>
                  <a:pt x="9761963" y="6147501"/>
                </a:cubicBezTo>
                <a:cubicBezTo>
                  <a:pt x="9761963" y="6144231"/>
                  <a:pt x="9759069" y="6142292"/>
                  <a:pt x="9753568" y="6142610"/>
                </a:cubicBezTo>
                <a:close/>
                <a:moveTo>
                  <a:pt x="0" y="0"/>
                </a:moveTo>
                <a:lnTo>
                  <a:pt x="12192000" y="0"/>
                </a:lnTo>
                <a:lnTo>
                  <a:pt x="12192000" y="6858000"/>
                </a:lnTo>
                <a:lnTo>
                  <a:pt x="0" y="6858000"/>
                </a:lnTo>
                <a:close/>
              </a:path>
            </a:pathLst>
          </a:custGeom>
          <a:solidFill>
            <a:schemeClr val="tx1">
              <a:lumMod val="10000"/>
              <a:lumOff val="90000"/>
            </a:schemeClr>
          </a:solidFill>
        </p:spPr>
        <p:txBody>
          <a:bodyPr wrap="square" lIns="108000" tIns="108000" rIns="108000">
            <a:noAutofit/>
          </a:bodyPr>
          <a:lstStyle>
            <a:lvl1pPr marL="0" indent="0">
              <a:buFontTx/>
              <a:buNone/>
              <a:defRPr sz="1200"/>
            </a:lvl1pPr>
          </a:lstStyle>
          <a:p>
            <a:pPr marL="0" marR="0" lvl="0" indent="0" algn="l" defTabSz="914400" rtl="0" eaLnBrk="1" fontAlgn="auto" latinLnBrk="0" hangingPunct="1">
              <a:lnSpc>
                <a:spcPct val="90000"/>
              </a:lnSpc>
              <a:spcBef>
                <a:spcPts val="800"/>
              </a:spcBef>
              <a:spcAft>
                <a:spcPts val="800"/>
              </a:spcAft>
              <a:buClrTx/>
              <a:buSzTx/>
              <a:buFontTx/>
              <a:buNone/>
              <a:tabLst/>
              <a:defRPr/>
            </a:pPr>
            <a:r>
              <a:rPr lang="sv-SE"/>
              <a:t>Använd bildbanken i menyfliksområdet: Startfliken &gt; Infoga bild eller klicka på ikonen för att lägga in en bild.</a:t>
            </a:r>
          </a:p>
        </p:txBody>
      </p:sp>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a:xfrm>
            <a:off x="695325" y="5743575"/>
            <a:ext cx="8640763" cy="638175"/>
          </a:xfrm>
        </p:spPr>
        <p:txBody>
          <a:bodyPr anchor="b"/>
          <a:lstStyle>
            <a:lvl1pPr>
              <a:defRPr sz="1800">
                <a:solidFill>
                  <a:schemeClr val="bg1"/>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2024-09-09</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7436359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a:xfrm>
            <a:off x="695326" y="692150"/>
            <a:ext cx="4679950" cy="757238"/>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95326" y="1808163"/>
            <a:ext cx="4679950" cy="37449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816725" y="1825625"/>
            <a:ext cx="4679949" cy="37299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2024-09-09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0" name="Platshållare för text 2">
            <a:extLst>
              <a:ext uri="{FF2B5EF4-FFF2-40B4-BE49-F238E27FC236}">
                <a16:creationId xmlns:a16="http://schemas.microsoft.com/office/drawing/2014/main" id="{CDB49263-4F80-D1DD-C74B-1D0A5B8E38E8}"/>
              </a:ext>
            </a:extLst>
          </p:cNvPr>
          <p:cNvSpPr>
            <a:spLocks noGrp="1"/>
          </p:cNvSpPr>
          <p:nvPr>
            <p:ph type="body" idx="13"/>
          </p:nvPr>
        </p:nvSpPr>
        <p:spPr>
          <a:xfrm>
            <a:off x="6816725" y="692150"/>
            <a:ext cx="4679950" cy="757238"/>
          </a:xfrm>
        </p:spPr>
        <p:txBody>
          <a:bodyPr anchor="t"/>
          <a:lstStyle>
            <a:lvl1pPr marL="0" indent="0">
              <a:spcBef>
                <a:spcPts val="0"/>
              </a:spcBef>
              <a:spcAft>
                <a:spcPts val="0"/>
              </a:spcAft>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Tree>
    <p:extLst>
      <p:ext uri="{BB962C8B-B14F-4D97-AF65-F5344CB8AC3E}">
        <p14:creationId xmlns:p14="http://schemas.microsoft.com/office/powerpoint/2010/main" val="592188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yra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a:xfrm>
            <a:off x="695326" y="692150"/>
            <a:ext cx="4679950" cy="757238"/>
          </a:xfrm>
        </p:spPr>
        <p:txBody>
          <a:bodyPr/>
          <a:lstStyle>
            <a:lvl1pPr algn="ctr">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914401" y="1449388"/>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7035800" y="1449388"/>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2024-09-09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0" name="Platshållare för text 2">
            <a:extLst>
              <a:ext uri="{FF2B5EF4-FFF2-40B4-BE49-F238E27FC236}">
                <a16:creationId xmlns:a16="http://schemas.microsoft.com/office/drawing/2014/main" id="{CDB49263-4F80-D1DD-C74B-1D0A5B8E38E8}"/>
              </a:ext>
            </a:extLst>
          </p:cNvPr>
          <p:cNvSpPr>
            <a:spLocks noGrp="1"/>
          </p:cNvSpPr>
          <p:nvPr>
            <p:ph type="body" idx="13"/>
          </p:nvPr>
        </p:nvSpPr>
        <p:spPr>
          <a:xfrm>
            <a:off x="6816725" y="692150"/>
            <a:ext cx="4679950" cy="757238"/>
          </a:xfrm>
        </p:spPr>
        <p:txBody>
          <a:bodyPr anchor="t"/>
          <a:lstStyle>
            <a:lvl1pPr marL="0" indent="0" algn="ctr">
              <a:spcBef>
                <a:spcPts val="0"/>
              </a:spcBef>
              <a:spcAft>
                <a:spcPts val="0"/>
              </a:spcAft>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Platshållare för innehåll 2">
            <a:extLst>
              <a:ext uri="{FF2B5EF4-FFF2-40B4-BE49-F238E27FC236}">
                <a16:creationId xmlns:a16="http://schemas.microsoft.com/office/drawing/2014/main" id="{325CD1F0-4924-4500-9608-744D88CDC827}"/>
              </a:ext>
            </a:extLst>
          </p:cNvPr>
          <p:cNvSpPr>
            <a:spLocks noGrp="1"/>
          </p:cNvSpPr>
          <p:nvPr>
            <p:ph sz="half" idx="14"/>
          </p:nvPr>
        </p:nvSpPr>
        <p:spPr>
          <a:xfrm>
            <a:off x="3201402" y="1449388"/>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3">
            <a:extLst>
              <a:ext uri="{FF2B5EF4-FFF2-40B4-BE49-F238E27FC236}">
                <a16:creationId xmlns:a16="http://schemas.microsoft.com/office/drawing/2014/main" id="{0AC52BD5-84E2-BFA7-12FA-C956C5390BDD}"/>
              </a:ext>
            </a:extLst>
          </p:cNvPr>
          <p:cNvSpPr>
            <a:spLocks noGrp="1"/>
          </p:cNvSpPr>
          <p:nvPr>
            <p:ph sz="half" idx="15"/>
          </p:nvPr>
        </p:nvSpPr>
        <p:spPr>
          <a:xfrm>
            <a:off x="9322801" y="1449388"/>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Platshållare för innehåll 2">
            <a:extLst>
              <a:ext uri="{FF2B5EF4-FFF2-40B4-BE49-F238E27FC236}">
                <a16:creationId xmlns:a16="http://schemas.microsoft.com/office/drawing/2014/main" id="{1E79D5A9-5ABF-D8AB-C5FB-C36B0D87AD39}"/>
              </a:ext>
            </a:extLst>
          </p:cNvPr>
          <p:cNvSpPr>
            <a:spLocks noGrp="1"/>
          </p:cNvSpPr>
          <p:nvPr>
            <p:ph sz="half" idx="16"/>
          </p:nvPr>
        </p:nvSpPr>
        <p:spPr>
          <a:xfrm>
            <a:off x="914401" y="3598275"/>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2">
            <a:extLst>
              <a:ext uri="{FF2B5EF4-FFF2-40B4-BE49-F238E27FC236}">
                <a16:creationId xmlns:a16="http://schemas.microsoft.com/office/drawing/2014/main" id="{D2BBC2ED-FD40-AC95-5D5B-91CAD588CB9C}"/>
              </a:ext>
            </a:extLst>
          </p:cNvPr>
          <p:cNvSpPr>
            <a:spLocks noGrp="1"/>
          </p:cNvSpPr>
          <p:nvPr>
            <p:ph sz="half" idx="17"/>
          </p:nvPr>
        </p:nvSpPr>
        <p:spPr>
          <a:xfrm>
            <a:off x="3201402" y="3598275"/>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3">
            <a:extLst>
              <a:ext uri="{FF2B5EF4-FFF2-40B4-BE49-F238E27FC236}">
                <a16:creationId xmlns:a16="http://schemas.microsoft.com/office/drawing/2014/main" id="{02C8BA52-7E3C-26B4-E586-247CA405BABC}"/>
              </a:ext>
            </a:extLst>
          </p:cNvPr>
          <p:cNvSpPr>
            <a:spLocks noGrp="1"/>
          </p:cNvSpPr>
          <p:nvPr>
            <p:ph sz="half" idx="18"/>
          </p:nvPr>
        </p:nvSpPr>
        <p:spPr>
          <a:xfrm>
            <a:off x="9322801" y="3598275"/>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innehåll 3">
            <a:extLst>
              <a:ext uri="{FF2B5EF4-FFF2-40B4-BE49-F238E27FC236}">
                <a16:creationId xmlns:a16="http://schemas.microsoft.com/office/drawing/2014/main" id="{7FEDE354-9F76-E6A5-2339-8664934DB2A1}"/>
              </a:ext>
            </a:extLst>
          </p:cNvPr>
          <p:cNvSpPr>
            <a:spLocks noGrp="1"/>
          </p:cNvSpPr>
          <p:nvPr>
            <p:ph sz="half" idx="19"/>
          </p:nvPr>
        </p:nvSpPr>
        <p:spPr>
          <a:xfrm>
            <a:off x="7035800" y="3598275"/>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602141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noFill/>
              </a:defRPr>
            </a:lvl1pPr>
          </a:lstStyle>
          <a:p>
            <a:fld id="{FD403CD0-842C-4BCD-83D3-BB78B185EE38}" type="datetimeFigureOut">
              <a:rPr lang="sv-SE" smtClean="0"/>
              <a:pPr/>
              <a:t>2024-09-09</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noFill/>
              </a:defRPr>
            </a:lvl1p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no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20545118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ehåll - Fyra delar på två rade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95325" y="1449388"/>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5752709" y="1449388"/>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FD403CD0-842C-4BCD-83D3-BB78B185EE38}" type="datetimeFigureOut">
              <a:rPr lang="sv-SE" smtClean="0"/>
              <a:t>2024-09-09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10" name="Platshållare för text 2">
            <a:extLst>
              <a:ext uri="{FF2B5EF4-FFF2-40B4-BE49-F238E27FC236}">
                <a16:creationId xmlns:a16="http://schemas.microsoft.com/office/drawing/2014/main" id="{CDB49263-4F80-D1DD-C74B-1D0A5B8E38E8}"/>
              </a:ext>
            </a:extLst>
          </p:cNvPr>
          <p:cNvSpPr>
            <a:spLocks noGrp="1"/>
          </p:cNvSpPr>
          <p:nvPr>
            <p:ph type="body" idx="13"/>
          </p:nvPr>
        </p:nvSpPr>
        <p:spPr>
          <a:xfrm>
            <a:off x="695324" y="3420564"/>
            <a:ext cx="8640764" cy="757238"/>
          </a:xfrm>
        </p:spPr>
        <p:txBody>
          <a:bodyPr anchor="t"/>
          <a:lstStyle>
            <a:lvl1pPr marL="0" indent="0" algn="l">
              <a:spcBef>
                <a:spcPts val="0"/>
              </a:spcBef>
              <a:spcAft>
                <a:spcPts val="0"/>
              </a:spcAft>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Platshållare för innehåll 2">
            <a:extLst>
              <a:ext uri="{FF2B5EF4-FFF2-40B4-BE49-F238E27FC236}">
                <a16:creationId xmlns:a16="http://schemas.microsoft.com/office/drawing/2014/main" id="{325CD1F0-4924-4500-9608-744D88CDC827}"/>
              </a:ext>
            </a:extLst>
          </p:cNvPr>
          <p:cNvSpPr>
            <a:spLocks noGrp="1"/>
          </p:cNvSpPr>
          <p:nvPr>
            <p:ph sz="half" idx="14"/>
          </p:nvPr>
        </p:nvSpPr>
        <p:spPr>
          <a:xfrm>
            <a:off x="3224017" y="1449388"/>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3">
            <a:extLst>
              <a:ext uri="{FF2B5EF4-FFF2-40B4-BE49-F238E27FC236}">
                <a16:creationId xmlns:a16="http://schemas.microsoft.com/office/drawing/2014/main" id="{0AC52BD5-84E2-BFA7-12FA-C956C5390BDD}"/>
              </a:ext>
            </a:extLst>
          </p:cNvPr>
          <p:cNvSpPr>
            <a:spLocks noGrp="1"/>
          </p:cNvSpPr>
          <p:nvPr>
            <p:ph sz="half" idx="15"/>
          </p:nvPr>
        </p:nvSpPr>
        <p:spPr>
          <a:xfrm>
            <a:off x="8281400" y="1449388"/>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Platshållare för innehåll 2">
            <a:extLst>
              <a:ext uri="{FF2B5EF4-FFF2-40B4-BE49-F238E27FC236}">
                <a16:creationId xmlns:a16="http://schemas.microsoft.com/office/drawing/2014/main" id="{1E79D5A9-5ABF-D8AB-C5FB-C36B0D87AD39}"/>
              </a:ext>
            </a:extLst>
          </p:cNvPr>
          <p:cNvSpPr>
            <a:spLocks noGrp="1"/>
          </p:cNvSpPr>
          <p:nvPr>
            <p:ph sz="half" idx="16"/>
          </p:nvPr>
        </p:nvSpPr>
        <p:spPr>
          <a:xfrm>
            <a:off x="695325" y="4168800"/>
            <a:ext cx="1954800" cy="1954800"/>
          </a:xfrm>
        </p:spPr>
        <p:txBody>
          <a:bodyPr/>
          <a:lstStyle>
            <a:lvl1pPr algn="l">
              <a:defRPr sz="1600"/>
            </a:lvl1pPr>
            <a:lvl2pPr algn="l">
              <a:defRPr sz="1200"/>
            </a:lvl2pPr>
            <a:lvl3pPr algn="l">
              <a:defRPr sz="1100"/>
            </a:lvl3pPr>
            <a:lvl4pPr algn="l">
              <a:defRPr sz="1050"/>
            </a:lvl4pPr>
            <a:lvl5pPr algn="l">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2">
            <a:extLst>
              <a:ext uri="{FF2B5EF4-FFF2-40B4-BE49-F238E27FC236}">
                <a16:creationId xmlns:a16="http://schemas.microsoft.com/office/drawing/2014/main" id="{D2BBC2ED-FD40-AC95-5D5B-91CAD588CB9C}"/>
              </a:ext>
            </a:extLst>
          </p:cNvPr>
          <p:cNvSpPr>
            <a:spLocks noGrp="1"/>
          </p:cNvSpPr>
          <p:nvPr>
            <p:ph sz="half" idx="17"/>
          </p:nvPr>
        </p:nvSpPr>
        <p:spPr>
          <a:xfrm>
            <a:off x="3224017" y="4168800"/>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3">
            <a:extLst>
              <a:ext uri="{FF2B5EF4-FFF2-40B4-BE49-F238E27FC236}">
                <a16:creationId xmlns:a16="http://schemas.microsoft.com/office/drawing/2014/main" id="{02C8BA52-7E3C-26B4-E586-247CA405BABC}"/>
              </a:ext>
            </a:extLst>
          </p:cNvPr>
          <p:cNvSpPr>
            <a:spLocks noGrp="1"/>
          </p:cNvSpPr>
          <p:nvPr>
            <p:ph sz="half" idx="18"/>
          </p:nvPr>
        </p:nvSpPr>
        <p:spPr>
          <a:xfrm>
            <a:off x="8281400" y="4168800"/>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Platshållare för innehåll 3">
            <a:extLst>
              <a:ext uri="{FF2B5EF4-FFF2-40B4-BE49-F238E27FC236}">
                <a16:creationId xmlns:a16="http://schemas.microsoft.com/office/drawing/2014/main" id="{7FEDE354-9F76-E6A5-2339-8664934DB2A1}"/>
              </a:ext>
            </a:extLst>
          </p:cNvPr>
          <p:cNvSpPr>
            <a:spLocks noGrp="1"/>
          </p:cNvSpPr>
          <p:nvPr>
            <p:ph sz="half" idx="19"/>
          </p:nvPr>
        </p:nvSpPr>
        <p:spPr>
          <a:xfrm>
            <a:off x="5752709" y="4168800"/>
            <a:ext cx="1954800" cy="1954800"/>
          </a:xfrm>
        </p:spPr>
        <p:txBody>
          <a:bodyPr/>
          <a:lstStyle>
            <a:lvl1pPr>
              <a:defRPr sz="1600"/>
            </a:lvl1pPr>
            <a:lvl2pPr>
              <a:defRPr sz="1200"/>
            </a:lvl2pPr>
            <a:lvl3pPr>
              <a:defRPr sz="1100"/>
            </a:lvl3pPr>
            <a:lvl4pPr>
              <a:defRPr sz="1050"/>
            </a:lvl4pPr>
            <a:lvl5pPr>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7">
            <a:extLst>
              <a:ext uri="{FF2B5EF4-FFF2-40B4-BE49-F238E27FC236}">
                <a16:creationId xmlns:a16="http://schemas.microsoft.com/office/drawing/2014/main" id="{F15DA003-87DA-3AAE-48C1-3FD3F6566D53}"/>
              </a:ext>
            </a:extLst>
          </p:cNvPr>
          <p:cNvSpPr>
            <a:spLocks noGrp="1"/>
          </p:cNvSpPr>
          <p:nvPr>
            <p:ph type="title"/>
          </p:nvPr>
        </p:nvSpPr>
        <p:spPr>
          <a:xfrm>
            <a:off x="695325" y="692150"/>
            <a:ext cx="8640763" cy="612775"/>
          </a:xfrm>
        </p:spPr>
        <p:txBody>
          <a:bodyPr/>
          <a:lstStyle/>
          <a:p>
            <a:r>
              <a:rPr lang="sv-SE"/>
              <a:t>Klicka här för att ändra mall för rubrikformat</a:t>
            </a:r>
          </a:p>
        </p:txBody>
      </p:sp>
    </p:spTree>
    <p:extLst>
      <p:ext uri="{BB962C8B-B14F-4D97-AF65-F5344CB8AC3E}">
        <p14:creationId xmlns:p14="http://schemas.microsoft.com/office/powerpoint/2010/main" val="2128399556"/>
      </p:ext>
    </p:extLst>
  </p:cSld>
  <p:clrMapOvr>
    <a:masterClrMapping/>
  </p:clrMapOvr>
  <p:extLst>
    <p:ext uri="{DCECCB84-F9BA-43D5-87BE-67443E8EF086}">
      <p15:sldGuideLst xmlns:p15="http://schemas.microsoft.com/office/powerpoint/2012/main">
        <p15:guide id="1" pos="6448">
          <p15:clr>
            <a:srgbClr val="FBAE40"/>
          </p15:clr>
        </p15:guide>
        <p15:guide id="2" pos="123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695325" y="692150"/>
            <a:ext cx="8640763" cy="3093244"/>
          </a:xfrm>
        </p:spPr>
        <p:txBody>
          <a:bodyPr anchor="b"/>
          <a:lstStyle>
            <a:lvl1pPr>
              <a:defRPr sz="4800" b="0">
                <a:latin typeface="+mn-lt"/>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695325" y="4000501"/>
            <a:ext cx="8640763" cy="15525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p>
            <a:fld id="{FD403CD0-842C-4BCD-83D3-BB78B185EE38}" type="datetimeFigureOut">
              <a:rPr lang="sv-SE" smtClean="0"/>
              <a:t>2024-09-09</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p:txBody>
          <a:bodyPr/>
          <a:lstStyle/>
          <a:p>
            <a:fld id="{AE086683-F536-42AB-ABBC-F4803DFE8DBC}" type="slidenum">
              <a:rPr lang="sv-SE" smtClean="0"/>
              <a:t>‹#›</a:t>
            </a:fld>
            <a:endParaRPr lang="sv-SE"/>
          </a:p>
        </p:txBody>
      </p:sp>
      <p:sp>
        <p:nvSpPr>
          <p:cNvPr id="8" name="Bild 5">
            <a:extLst>
              <a:ext uri="{FF2B5EF4-FFF2-40B4-BE49-F238E27FC236}">
                <a16:creationId xmlns:a16="http://schemas.microsoft.com/office/drawing/2014/main" id="{F9B8CE7A-38B5-2F4C-B826-FBEC79D683F2}"/>
              </a:ext>
            </a:extLst>
          </p:cNvPr>
          <p:cNvSpPr/>
          <p:nvPr userDrawn="1"/>
        </p:nvSpPr>
        <p:spPr>
          <a:xfrm>
            <a:off x="9685178" y="6142576"/>
            <a:ext cx="1951200" cy="237600"/>
          </a:xfrm>
          <a:custGeom>
            <a:avLst/>
            <a:gdLst>
              <a:gd name="connsiteX0" fmla="*/ 229457 w 6486715"/>
              <a:gd name="connsiteY0" fmla="*/ 36497 h 782019"/>
              <a:gd name="connsiteX1" fmla="*/ 115824 w 6486715"/>
              <a:gd name="connsiteY1" fmla="*/ 168419 h 782019"/>
              <a:gd name="connsiteX2" fmla="*/ 522351 w 6486715"/>
              <a:gd name="connsiteY2" fmla="*/ 557705 h 782019"/>
              <a:gd name="connsiteX3" fmla="*/ 262795 w 6486715"/>
              <a:gd name="connsiteY3" fmla="*/ 781924 h 782019"/>
              <a:gd name="connsiteX4" fmla="*/ 12859 w 6486715"/>
              <a:gd name="connsiteY4" fmla="*/ 692865 h 782019"/>
              <a:gd name="connsiteX5" fmla="*/ 0 w 6486715"/>
              <a:gd name="connsiteY5" fmla="*/ 659623 h 782019"/>
              <a:gd name="connsiteX6" fmla="*/ 0 w 6486715"/>
              <a:gd name="connsiteY6" fmla="*/ 572755 h 782019"/>
              <a:gd name="connsiteX7" fmla="*/ 26765 w 6486715"/>
              <a:gd name="connsiteY7" fmla="*/ 545990 h 782019"/>
              <a:gd name="connsiteX8" fmla="*/ 50387 w 6486715"/>
              <a:gd name="connsiteY8" fmla="*/ 545990 h 782019"/>
              <a:gd name="connsiteX9" fmla="*/ 80391 w 6486715"/>
              <a:gd name="connsiteY9" fmla="*/ 568564 h 782019"/>
              <a:gd name="connsiteX10" fmla="*/ 272415 w 6486715"/>
              <a:gd name="connsiteY10" fmla="*/ 736966 h 782019"/>
              <a:gd name="connsiteX11" fmla="*/ 425768 w 6486715"/>
              <a:gd name="connsiteY11" fmla="*/ 586757 h 782019"/>
              <a:gd name="connsiteX12" fmla="*/ 24670 w 6486715"/>
              <a:gd name="connsiteY12" fmla="*/ 207090 h 782019"/>
              <a:gd name="connsiteX13" fmla="*/ 227362 w 6486715"/>
              <a:gd name="connsiteY13" fmla="*/ 112 h 782019"/>
              <a:gd name="connsiteX14" fmla="*/ 255270 w 6486715"/>
              <a:gd name="connsiteY14" fmla="*/ 16209 h 782019"/>
              <a:gd name="connsiteX15" fmla="*/ 229457 w 6486715"/>
              <a:gd name="connsiteY15" fmla="*/ 36497 h 782019"/>
              <a:gd name="connsiteX16" fmla="*/ 307753 w 6486715"/>
              <a:gd name="connsiteY16" fmla="*/ 129842 h 782019"/>
              <a:gd name="connsiteX17" fmla="*/ 374237 w 6486715"/>
              <a:gd name="connsiteY17" fmla="*/ 196327 h 782019"/>
              <a:gd name="connsiteX18" fmla="*/ 446151 w 6486715"/>
              <a:gd name="connsiteY18" fmla="*/ 121270 h 782019"/>
              <a:gd name="connsiteX19" fmla="*/ 347472 w 6486715"/>
              <a:gd name="connsiteY19" fmla="*/ 9732 h 782019"/>
              <a:gd name="connsiteX20" fmla="*/ 331375 w 6486715"/>
              <a:gd name="connsiteY20" fmla="*/ 24686 h 782019"/>
              <a:gd name="connsiteX21" fmla="*/ 342043 w 6486715"/>
              <a:gd name="connsiteY21" fmla="*/ 53642 h 782019"/>
              <a:gd name="connsiteX22" fmla="*/ 307753 w 6486715"/>
              <a:gd name="connsiteY22" fmla="*/ 129842 h 782019"/>
              <a:gd name="connsiteX23" fmla="*/ 1081088 w 6486715"/>
              <a:gd name="connsiteY23" fmla="*/ 224140 h 782019"/>
              <a:gd name="connsiteX24" fmla="*/ 1081088 w 6486715"/>
              <a:gd name="connsiteY24" fmla="*/ 243476 h 782019"/>
              <a:gd name="connsiteX25" fmla="*/ 1070324 w 6486715"/>
              <a:gd name="connsiteY25" fmla="*/ 254239 h 782019"/>
              <a:gd name="connsiteX26" fmla="*/ 1040321 w 6486715"/>
              <a:gd name="connsiteY26" fmla="*/ 254239 h 782019"/>
              <a:gd name="connsiteX27" fmla="*/ 1009174 w 6486715"/>
              <a:gd name="connsiteY27" fmla="*/ 275670 h 782019"/>
              <a:gd name="connsiteX28" fmla="*/ 818293 w 6486715"/>
              <a:gd name="connsiteY28" fmla="*/ 766874 h 782019"/>
              <a:gd name="connsiteX29" fmla="*/ 806482 w 6486715"/>
              <a:gd name="connsiteY29" fmla="*/ 775447 h 782019"/>
              <a:gd name="connsiteX30" fmla="*/ 763619 w 6486715"/>
              <a:gd name="connsiteY30" fmla="*/ 775447 h 782019"/>
              <a:gd name="connsiteX31" fmla="*/ 751808 w 6486715"/>
              <a:gd name="connsiteY31" fmla="*/ 766874 h 782019"/>
              <a:gd name="connsiteX32" fmla="*/ 559880 w 6486715"/>
              <a:gd name="connsiteY32" fmla="*/ 275670 h 782019"/>
              <a:gd name="connsiteX33" fmla="*/ 528733 w 6486715"/>
              <a:gd name="connsiteY33" fmla="*/ 254239 h 782019"/>
              <a:gd name="connsiteX34" fmla="*/ 499777 w 6486715"/>
              <a:gd name="connsiteY34" fmla="*/ 254239 h 782019"/>
              <a:gd name="connsiteX35" fmla="*/ 489109 w 6486715"/>
              <a:gd name="connsiteY35" fmla="*/ 243476 h 782019"/>
              <a:gd name="connsiteX36" fmla="*/ 489109 w 6486715"/>
              <a:gd name="connsiteY36" fmla="*/ 224140 h 782019"/>
              <a:gd name="connsiteX37" fmla="*/ 499777 w 6486715"/>
              <a:gd name="connsiteY37" fmla="*/ 213472 h 782019"/>
              <a:gd name="connsiteX38" fmla="*/ 742188 w 6486715"/>
              <a:gd name="connsiteY38" fmla="*/ 213472 h 782019"/>
              <a:gd name="connsiteX39" fmla="*/ 752951 w 6486715"/>
              <a:gd name="connsiteY39" fmla="*/ 224140 h 782019"/>
              <a:gd name="connsiteX40" fmla="*/ 752951 w 6486715"/>
              <a:gd name="connsiteY40" fmla="*/ 243476 h 782019"/>
              <a:gd name="connsiteX41" fmla="*/ 742188 w 6486715"/>
              <a:gd name="connsiteY41" fmla="*/ 254239 h 782019"/>
              <a:gd name="connsiteX42" fmla="*/ 707898 w 6486715"/>
              <a:gd name="connsiteY42" fmla="*/ 254239 h 782019"/>
              <a:gd name="connsiteX43" fmla="*/ 686467 w 6486715"/>
              <a:gd name="connsiteY43" fmla="*/ 285290 h 782019"/>
              <a:gd name="connsiteX44" fmla="*/ 799052 w 6486715"/>
              <a:gd name="connsiteY44" fmla="*/ 584566 h 782019"/>
              <a:gd name="connsiteX45" fmla="*/ 834485 w 6486715"/>
              <a:gd name="connsiteY45" fmla="*/ 584566 h 782019"/>
              <a:gd name="connsiteX46" fmla="*/ 942785 w 6486715"/>
              <a:gd name="connsiteY46" fmla="*/ 285290 h 782019"/>
              <a:gd name="connsiteX47" fmla="*/ 920306 w 6486715"/>
              <a:gd name="connsiteY47" fmla="*/ 254239 h 782019"/>
              <a:gd name="connsiteX48" fmla="*/ 883825 w 6486715"/>
              <a:gd name="connsiteY48" fmla="*/ 254239 h 782019"/>
              <a:gd name="connsiteX49" fmla="*/ 873157 w 6486715"/>
              <a:gd name="connsiteY49" fmla="*/ 243476 h 782019"/>
              <a:gd name="connsiteX50" fmla="*/ 873157 w 6486715"/>
              <a:gd name="connsiteY50" fmla="*/ 224140 h 782019"/>
              <a:gd name="connsiteX51" fmla="*/ 883825 w 6486715"/>
              <a:gd name="connsiteY51" fmla="*/ 213472 h 782019"/>
              <a:gd name="connsiteX52" fmla="*/ 1070420 w 6486715"/>
              <a:gd name="connsiteY52" fmla="*/ 213472 h 782019"/>
              <a:gd name="connsiteX53" fmla="*/ 1081088 w 6486715"/>
              <a:gd name="connsiteY53" fmla="*/ 224140 h 782019"/>
              <a:gd name="connsiteX54" fmla="*/ 1531525 w 6486715"/>
              <a:gd name="connsiteY54" fmla="*/ 664957 h 782019"/>
              <a:gd name="connsiteX55" fmla="*/ 1325594 w 6486715"/>
              <a:gd name="connsiteY55" fmla="*/ 781924 h 782019"/>
              <a:gd name="connsiteX56" fmla="*/ 1058513 w 6486715"/>
              <a:gd name="connsiteY56" fmla="*/ 500841 h 782019"/>
              <a:gd name="connsiteX57" fmla="*/ 1332071 w 6486715"/>
              <a:gd name="connsiteY57" fmla="*/ 202709 h 782019"/>
              <a:gd name="connsiteX58" fmla="*/ 1556195 w 6486715"/>
              <a:gd name="connsiteY58" fmla="*/ 452645 h 782019"/>
              <a:gd name="connsiteX59" fmla="*/ 1530477 w 6486715"/>
              <a:gd name="connsiteY59" fmla="*/ 480553 h 782019"/>
              <a:gd name="connsiteX60" fmla="*/ 1196912 w 6486715"/>
              <a:gd name="connsiteY60" fmla="*/ 480553 h 782019"/>
              <a:gd name="connsiteX61" fmla="*/ 1170146 w 6486715"/>
              <a:gd name="connsiteY61" fmla="*/ 508366 h 782019"/>
              <a:gd name="connsiteX62" fmla="*/ 1338548 w 6486715"/>
              <a:gd name="connsiteY62" fmla="*/ 699247 h 782019"/>
              <a:gd name="connsiteX63" fmla="*/ 1501521 w 6486715"/>
              <a:gd name="connsiteY63" fmla="*/ 640287 h 782019"/>
              <a:gd name="connsiteX64" fmla="*/ 1531525 w 6486715"/>
              <a:gd name="connsiteY64" fmla="*/ 632762 h 782019"/>
              <a:gd name="connsiteX65" fmla="*/ 1531525 w 6486715"/>
              <a:gd name="connsiteY65" fmla="*/ 664957 h 782019"/>
              <a:gd name="connsiteX66" fmla="*/ 1177576 w 6486715"/>
              <a:gd name="connsiteY66" fmla="*/ 399019 h 782019"/>
              <a:gd name="connsiteX67" fmla="*/ 1202246 w 6486715"/>
              <a:gd name="connsiteY67" fmla="*/ 429023 h 782019"/>
              <a:gd name="connsiteX68" fmla="*/ 1425321 w 6486715"/>
              <a:gd name="connsiteY68" fmla="*/ 429023 h 782019"/>
              <a:gd name="connsiteX69" fmla="*/ 1452086 w 6486715"/>
              <a:gd name="connsiteY69" fmla="*/ 399019 h 782019"/>
              <a:gd name="connsiteX70" fmla="*/ 1327595 w 6486715"/>
              <a:gd name="connsiteY70" fmla="*/ 247762 h 782019"/>
              <a:gd name="connsiteX71" fmla="*/ 1177576 w 6486715"/>
              <a:gd name="connsiteY71" fmla="*/ 399019 h 782019"/>
              <a:gd name="connsiteX72" fmla="*/ 1816894 w 6486715"/>
              <a:gd name="connsiteY72" fmla="*/ 771161 h 782019"/>
              <a:gd name="connsiteX73" fmla="*/ 1608868 w 6486715"/>
              <a:gd name="connsiteY73" fmla="*/ 771161 h 782019"/>
              <a:gd name="connsiteX74" fmla="*/ 1598105 w 6486715"/>
              <a:gd name="connsiteY74" fmla="*/ 760397 h 782019"/>
              <a:gd name="connsiteX75" fmla="*/ 1598105 w 6486715"/>
              <a:gd name="connsiteY75" fmla="*/ 741062 h 782019"/>
              <a:gd name="connsiteX76" fmla="*/ 1608868 w 6486715"/>
              <a:gd name="connsiteY76" fmla="*/ 730394 h 782019"/>
              <a:gd name="connsiteX77" fmla="*/ 1635633 w 6486715"/>
              <a:gd name="connsiteY77" fmla="*/ 730394 h 782019"/>
              <a:gd name="connsiteX78" fmla="*/ 1662398 w 6486715"/>
              <a:gd name="connsiteY78" fmla="*/ 703628 h 782019"/>
              <a:gd name="connsiteX79" fmla="*/ 1662398 w 6486715"/>
              <a:gd name="connsiteY79" fmla="*/ 338916 h 782019"/>
              <a:gd name="connsiteX80" fmla="*/ 1645253 w 6486715"/>
              <a:gd name="connsiteY80" fmla="*/ 306722 h 782019"/>
              <a:gd name="connsiteX81" fmla="*/ 1600200 w 6486715"/>
              <a:gd name="connsiteY81" fmla="*/ 275670 h 782019"/>
              <a:gd name="connsiteX82" fmla="*/ 1593818 w 6486715"/>
              <a:gd name="connsiteY82" fmla="*/ 262811 h 782019"/>
              <a:gd name="connsiteX83" fmla="*/ 1602391 w 6486715"/>
              <a:gd name="connsiteY83" fmla="*/ 252143 h 782019"/>
              <a:gd name="connsiteX84" fmla="*/ 1733264 w 6486715"/>
              <a:gd name="connsiteY84" fmla="*/ 208138 h 782019"/>
              <a:gd name="connsiteX85" fmla="*/ 1764316 w 6486715"/>
              <a:gd name="connsiteY85" fmla="*/ 229569 h 782019"/>
              <a:gd name="connsiteX86" fmla="*/ 1764316 w 6486715"/>
              <a:gd name="connsiteY86" fmla="*/ 248905 h 782019"/>
              <a:gd name="connsiteX87" fmla="*/ 1794320 w 6486715"/>
              <a:gd name="connsiteY87" fmla="*/ 260716 h 782019"/>
              <a:gd name="connsiteX88" fmla="*/ 1940243 w 6486715"/>
              <a:gd name="connsiteY88" fmla="*/ 201756 h 782019"/>
              <a:gd name="connsiteX89" fmla="*/ 2098929 w 6486715"/>
              <a:gd name="connsiteY89" fmla="*/ 393780 h 782019"/>
              <a:gd name="connsiteX90" fmla="*/ 2098929 w 6486715"/>
              <a:gd name="connsiteY90" fmla="*/ 703724 h 782019"/>
              <a:gd name="connsiteX91" fmla="*/ 2125694 w 6486715"/>
              <a:gd name="connsiteY91" fmla="*/ 730489 h 782019"/>
              <a:gd name="connsiteX92" fmla="*/ 2151412 w 6486715"/>
              <a:gd name="connsiteY92" fmla="*/ 730489 h 782019"/>
              <a:gd name="connsiteX93" fmla="*/ 2162175 w 6486715"/>
              <a:gd name="connsiteY93" fmla="*/ 741157 h 782019"/>
              <a:gd name="connsiteX94" fmla="*/ 2162175 w 6486715"/>
              <a:gd name="connsiteY94" fmla="*/ 760493 h 782019"/>
              <a:gd name="connsiteX95" fmla="*/ 2151412 w 6486715"/>
              <a:gd name="connsiteY95" fmla="*/ 771256 h 782019"/>
              <a:gd name="connsiteX96" fmla="*/ 1943386 w 6486715"/>
              <a:gd name="connsiteY96" fmla="*/ 771256 h 782019"/>
              <a:gd name="connsiteX97" fmla="*/ 1932718 w 6486715"/>
              <a:gd name="connsiteY97" fmla="*/ 760493 h 782019"/>
              <a:gd name="connsiteX98" fmla="*/ 1932718 w 6486715"/>
              <a:gd name="connsiteY98" fmla="*/ 741157 h 782019"/>
              <a:gd name="connsiteX99" fmla="*/ 1943386 w 6486715"/>
              <a:gd name="connsiteY99" fmla="*/ 730489 h 782019"/>
              <a:gd name="connsiteX100" fmla="*/ 1970151 w 6486715"/>
              <a:gd name="connsiteY100" fmla="*/ 730489 h 782019"/>
              <a:gd name="connsiteX101" fmla="*/ 1996916 w 6486715"/>
              <a:gd name="connsiteY101" fmla="*/ 703724 h 782019"/>
              <a:gd name="connsiteX102" fmla="*/ 1996916 w 6486715"/>
              <a:gd name="connsiteY102" fmla="*/ 403401 h 782019"/>
              <a:gd name="connsiteX103" fmla="*/ 1891856 w 6486715"/>
              <a:gd name="connsiteY103" fmla="*/ 276813 h 782019"/>
              <a:gd name="connsiteX104" fmla="*/ 1778222 w 6486715"/>
              <a:gd name="connsiteY104" fmla="*/ 330439 h 782019"/>
              <a:gd name="connsiteX105" fmla="*/ 1764221 w 6486715"/>
              <a:gd name="connsiteY105" fmla="*/ 363681 h 782019"/>
              <a:gd name="connsiteX106" fmla="*/ 1764221 w 6486715"/>
              <a:gd name="connsiteY106" fmla="*/ 703724 h 782019"/>
              <a:gd name="connsiteX107" fmla="*/ 1790986 w 6486715"/>
              <a:gd name="connsiteY107" fmla="*/ 730489 h 782019"/>
              <a:gd name="connsiteX108" fmla="*/ 1816703 w 6486715"/>
              <a:gd name="connsiteY108" fmla="*/ 730489 h 782019"/>
              <a:gd name="connsiteX109" fmla="*/ 1827467 w 6486715"/>
              <a:gd name="connsiteY109" fmla="*/ 741157 h 782019"/>
              <a:gd name="connsiteX110" fmla="*/ 1827467 w 6486715"/>
              <a:gd name="connsiteY110" fmla="*/ 760493 h 782019"/>
              <a:gd name="connsiteX111" fmla="*/ 1816894 w 6486715"/>
              <a:gd name="connsiteY111" fmla="*/ 771161 h 782019"/>
              <a:gd name="connsiteX112" fmla="*/ 2299526 w 6486715"/>
              <a:gd name="connsiteY112" fmla="*/ 326057 h 782019"/>
              <a:gd name="connsiteX113" fmla="*/ 2616994 w 6486715"/>
              <a:gd name="connsiteY113" fmla="*/ 607045 h 782019"/>
              <a:gd name="connsiteX114" fmla="*/ 2398205 w 6486715"/>
              <a:gd name="connsiteY114" fmla="*/ 781924 h 782019"/>
              <a:gd name="connsiteX115" fmla="*/ 2228755 w 6486715"/>
              <a:gd name="connsiteY115" fmla="*/ 731442 h 782019"/>
              <a:gd name="connsiteX116" fmla="*/ 2212658 w 6486715"/>
              <a:gd name="connsiteY116" fmla="*/ 698199 h 782019"/>
              <a:gd name="connsiteX117" fmla="*/ 2212658 w 6486715"/>
              <a:gd name="connsiteY117" fmla="*/ 621999 h 782019"/>
              <a:gd name="connsiteX118" fmla="*/ 2239518 w 6486715"/>
              <a:gd name="connsiteY118" fmla="*/ 595234 h 782019"/>
              <a:gd name="connsiteX119" fmla="*/ 2245900 w 6486715"/>
              <a:gd name="connsiteY119" fmla="*/ 595234 h 782019"/>
              <a:gd name="connsiteX120" fmla="*/ 2275904 w 6486715"/>
              <a:gd name="connsiteY120" fmla="*/ 617808 h 782019"/>
              <a:gd name="connsiteX121" fmla="*/ 2418493 w 6486715"/>
              <a:gd name="connsiteY121" fmla="*/ 736871 h 782019"/>
              <a:gd name="connsiteX122" fmla="*/ 2536508 w 6486715"/>
              <a:gd name="connsiteY122" fmla="*/ 632858 h 782019"/>
              <a:gd name="connsiteX123" fmla="*/ 2224373 w 6486715"/>
              <a:gd name="connsiteY123" fmla="*/ 366920 h 782019"/>
              <a:gd name="connsiteX124" fmla="*/ 2414207 w 6486715"/>
              <a:gd name="connsiteY124" fmla="*/ 202804 h 782019"/>
              <a:gd name="connsiteX125" fmla="*/ 2552605 w 6486715"/>
              <a:gd name="connsiteY125" fmla="*/ 227474 h 782019"/>
              <a:gd name="connsiteX126" fmla="*/ 2571941 w 6486715"/>
              <a:gd name="connsiteY126" fmla="*/ 258525 h 782019"/>
              <a:gd name="connsiteX127" fmla="*/ 2571941 w 6486715"/>
              <a:gd name="connsiteY127" fmla="*/ 328248 h 782019"/>
              <a:gd name="connsiteX128" fmla="*/ 2546223 w 6486715"/>
              <a:gd name="connsiteY128" fmla="*/ 355013 h 782019"/>
              <a:gd name="connsiteX129" fmla="*/ 2544128 w 6486715"/>
              <a:gd name="connsiteY129" fmla="*/ 355013 h 782019"/>
              <a:gd name="connsiteX130" fmla="*/ 2515172 w 6486715"/>
              <a:gd name="connsiteY130" fmla="*/ 335678 h 782019"/>
              <a:gd name="connsiteX131" fmla="*/ 2392871 w 6486715"/>
              <a:gd name="connsiteY131" fmla="*/ 247762 h 782019"/>
              <a:gd name="connsiteX132" fmla="*/ 2299526 w 6486715"/>
              <a:gd name="connsiteY132" fmla="*/ 326057 h 782019"/>
              <a:gd name="connsiteX133" fmla="*/ 2695289 w 6486715"/>
              <a:gd name="connsiteY133" fmla="*/ 102982 h 782019"/>
              <a:gd name="connsiteX134" fmla="*/ 2650236 w 6486715"/>
              <a:gd name="connsiteY134" fmla="*/ 71835 h 782019"/>
              <a:gd name="connsiteX135" fmla="*/ 2643854 w 6486715"/>
              <a:gd name="connsiteY135" fmla="*/ 58976 h 782019"/>
              <a:gd name="connsiteX136" fmla="*/ 2652427 w 6486715"/>
              <a:gd name="connsiteY136" fmla="*/ 48308 h 782019"/>
              <a:gd name="connsiteX137" fmla="*/ 2783301 w 6486715"/>
              <a:gd name="connsiteY137" fmla="*/ 4303 h 782019"/>
              <a:gd name="connsiteX138" fmla="*/ 2814352 w 6486715"/>
              <a:gd name="connsiteY138" fmla="*/ 25734 h 782019"/>
              <a:gd name="connsiteX139" fmla="*/ 2814352 w 6486715"/>
              <a:gd name="connsiteY139" fmla="*/ 466551 h 782019"/>
              <a:gd name="connsiteX140" fmla="*/ 2847594 w 6486715"/>
              <a:gd name="connsiteY140" fmla="*/ 479410 h 782019"/>
              <a:gd name="connsiteX141" fmla="*/ 3012758 w 6486715"/>
              <a:gd name="connsiteY141" fmla="*/ 298149 h 782019"/>
              <a:gd name="connsiteX142" fmla="*/ 2997708 w 6486715"/>
              <a:gd name="connsiteY142" fmla="*/ 264907 h 782019"/>
              <a:gd name="connsiteX143" fmla="*/ 2976277 w 6486715"/>
              <a:gd name="connsiteY143" fmla="*/ 264907 h 782019"/>
              <a:gd name="connsiteX144" fmla="*/ 2965514 w 6486715"/>
              <a:gd name="connsiteY144" fmla="*/ 254239 h 782019"/>
              <a:gd name="connsiteX145" fmla="*/ 2965514 w 6486715"/>
              <a:gd name="connsiteY145" fmla="*/ 224235 h 782019"/>
              <a:gd name="connsiteX146" fmla="*/ 2976277 w 6486715"/>
              <a:gd name="connsiteY146" fmla="*/ 213567 h 782019"/>
              <a:gd name="connsiteX147" fmla="*/ 3178969 w 6486715"/>
              <a:gd name="connsiteY147" fmla="*/ 213567 h 782019"/>
              <a:gd name="connsiteX148" fmla="*/ 3189732 w 6486715"/>
              <a:gd name="connsiteY148" fmla="*/ 224235 h 782019"/>
              <a:gd name="connsiteX149" fmla="*/ 3189732 w 6486715"/>
              <a:gd name="connsiteY149" fmla="*/ 254239 h 782019"/>
              <a:gd name="connsiteX150" fmla="*/ 3178969 w 6486715"/>
              <a:gd name="connsiteY150" fmla="*/ 264907 h 782019"/>
              <a:gd name="connsiteX151" fmla="*/ 3141440 w 6486715"/>
              <a:gd name="connsiteY151" fmla="*/ 264907 h 782019"/>
              <a:gd name="connsiteX152" fmla="*/ 3109246 w 6486715"/>
              <a:gd name="connsiteY152" fmla="*/ 279956 h 782019"/>
              <a:gd name="connsiteX153" fmla="*/ 2993422 w 6486715"/>
              <a:gd name="connsiteY153" fmla="*/ 409687 h 782019"/>
              <a:gd name="connsiteX154" fmla="*/ 2990184 w 6486715"/>
              <a:gd name="connsiteY154" fmla="*/ 447215 h 782019"/>
              <a:gd name="connsiteX155" fmla="*/ 3153251 w 6486715"/>
              <a:gd name="connsiteY155" fmla="*/ 712106 h 782019"/>
              <a:gd name="connsiteX156" fmla="*/ 3185446 w 6486715"/>
              <a:gd name="connsiteY156" fmla="*/ 730394 h 782019"/>
              <a:gd name="connsiteX157" fmla="*/ 3205829 w 6486715"/>
              <a:gd name="connsiteY157" fmla="*/ 730394 h 782019"/>
              <a:gd name="connsiteX158" fmla="*/ 3216593 w 6486715"/>
              <a:gd name="connsiteY158" fmla="*/ 741062 h 782019"/>
              <a:gd name="connsiteX159" fmla="*/ 3216593 w 6486715"/>
              <a:gd name="connsiteY159" fmla="*/ 760397 h 782019"/>
              <a:gd name="connsiteX160" fmla="*/ 3205829 w 6486715"/>
              <a:gd name="connsiteY160" fmla="*/ 771161 h 782019"/>
              <a:gd name="connsiteX161" fmla="*/ 2990279 w 6486715"/>
              <a:gd name="connsiteY161" fmla="*/ 771161 h 782019"/>
              <a:gd name="connsiteX162" fmla="*/ 2979611 w 6486715"/>
              <a:gd name="connsiteY162" fmla="*/ 760397 h 782019"/>
              <a:gd name="connsiteX163" fmla="*/ 2979611 w 6486715"/>
              <a:gd name="connsiteY163" fmla="*/ 741062 h 782019"/>
              <a:gd name="connsiteX164" fmla="*/ 2990279 w 6486715"/>
              <a:gd name="connsiteY164" fmla="*/ 730394 h 782019"/>
              <a:gd name="connsiteX165" fmla="*/ 3007424 w 6486715"/>
              <a:gd name="connsiteY165" fmla="*/ 730394 h 782019"/>
              <a:gd name="connsiteX166" fmla="*/ 3025712 w 6486715"/>
              <a:gd name="connsiteY166" fmla="*/ 698199 h 782019"/>
              <a:gd name="connsiteX167" fmla="*/ 2918460 w 6486715"/>
              <a:gd name="connsiteY167" fmla="*/ 522272 h 782019"/>
              <a:gd name="connsiteX168" fmla="*/ 2880932 w 6486715"/>
              <a:gd name="connsiteY168" fmla="*/ 517986 h 782019"/>
              <a:gd name="connsiteX169" fmla="*/ 2827306 w 6486715"/>
              <a:gd name="connsiteY169" fmla="*/ 573707 h 782019"/>
              <a:gd name="connsiteX170" fmla="*/ 2814447 w 6486715"/>
              <a:gd name="connsiteY170" fmla="*/ 606950 h 782019"/>
              <a:gd name="connsiteX171" fmla="*/ 2814447 w 6486715"/>
              <a:gd name="connsiteY171" fmla="*/ 703533 h 782019"/>
              <a:gd name="connsiteX172" fmla="*/ 2841212 w 6486715"/>
              <a:gd name="connsiteY172" fmla="*/ 730298 h 782019"/>
              <a:gd name="connsiteX173" fmla="*/ 2877693 w 6486715"/>
              <a:gd name="connsiteY173" fmla="*/ 730298 h 782019"/>
              <a:gd name="connsiteX174" fmla="*/ 2888456 w 6486715"/>
              <a:gd name="connsiteY174" fmla="*/ 740967 h 782019"/>
              <a:gd name="connsiteX175" fmla="*/ 2888456 w 6486715"/>
              <a:gd name="connsiteY175" fmla="*/ 760302 h 782019"/>
              <a:gd name="connsiteX176" fmla="*/ 2877693 w 6486715"/>
              <a:gd name="connsiteY176" fmla="*/ 771065 h 782019"/>
              <a:gd name="connsiteX177" fmla="*/ 2658904 w 6486715"/>
              <a:gd name="connsiteY177" fmla="*/ 771065 h 782019"/>
              <a:gd name="connsiteX178" fmla="*/ 2648236 w 6486715"/>
              <a:gd name="connsiteY178" fmla="*/ 760302 h 782019"/>
              <a:gd name="connsiteX179" fmla="*/ 2648236 w 6486715"/>
              <a:gd name="connsiteY179" fmla="*/ 740967 h 782019"/>
              <a:gd name="connsiteX180" fmla="*/ 2658904 w 6486715"/>
              <a:gd name="connsiteY180" fmla="*/ 730298 h 782019"/>
              <a:gd name="connsiteX181" fmla="*/ 2685764 w 6486715"/>
              <a:gd name="connsiteY181" fmla="*/ 730298 h 782019"/>
              <a:gd name="connsiteX182" fmla="*/ 2712530 w 6486715"/>
              <a:gd name="connsiteY182" fmla="*/ 703533 h 782019"/>
              <a:gd name="connsiteX183" fmla="*/ 2712530 w 6486715"/>
              <a:gd name="connsiteY183" fmla="*/ 135081 h 782019"/>
              <a:gd name="connsiteX184" fmla="*/ 2695289 w 6486715"/>
              <a:gd name="connsiteY184" fmla="*/ 102982 h 782019"/>
              <a:gd name="connsiteX185" fmla="*/ 3234785 w 6486715"/>
              <a:gd name="connsiteY185" fmla="*/ 254239 h 782019"/>
              <a:gd name="connsiteX186" fmla="*/ 3234785 w 6486715"/>
              <a:gd name="connsiteY186" fmla="*/ 224235 h 782019"/>
              <a:gd name="connsiteX187" fmla="*/ 3245453 w 6486715"/>
              <a:gd name="connsiteY187" fmla="*/ 213567 h 782019"/>
              <a:gd name="connsiteX188" fmla="*/ 3342037 w 6486715"/>
              <a:gd name="connsiteY188" fmla="*/ 95552 h 782019"/>
              <a:gd name="connsiteX189" fmla="*/ 3370993 w 6486715"/>
              <a:gd name="connsiteY189" fmla="*/ 70883 h 782019"/>
              <a:gd name="connsiteX190" fmla="*/ 3374231 w 6486715"/>
              <a:gd name="connsiteY190" fmla="*/ 70883 h 782019"/>
              <a:gd name="connsiteX191" fmla="*/ 3400997 w 6486715"/>
              <a:gd name="connsiteY191" fmla="*/ 97648 h 782019"/>
              <a:gd name="connsiteX192" fmla="*/ 3400997 w 6486715"/>
              <a:gd name="connsiteY192" fmla="*/ 186611 h 782019"/>
              <a:gd name="connsiteX193" fmla="*/ 3427762 w 6486715"/>
              <a:gd name="connsiteY193" fmla="*/ 213472 h 782019"/>
              <a:gd name="connsiteX194" fmla="*/ 3546825 w 6486715"/>
              <a:gd name="connsiteY194" fmla="*/ 213472 h 782019"/>
              <a:gd name="connsiteX195" fmla="*/ 3557588 w 6486715"/>
              <a:gd name="connsiteY195" fmla="*/ 224140 h 782019"/>
              <a:gd name="connsiteX196" fmla="*/ 3557588 w 6486715"/>
              <a:gd name="connsiteY196" fmla="*/ 254144 h 782019"/>
              <a:gd name="connsiteX197" fmla="*/ 3546825 w 6486715"/>
              <a:gd name="connsiteY197" fmla="*/ 264812 h 782019"/>
              <a:gd name="connsiteX198" fmla="*/ 3427762 w 6486715"/>
              <a:gd name="connsiteY198" fmla="*/ 264812 h 782019"/>
              <a:gd name="connsiteX199" fmla="*/ 3400997 w 6486715"/>
              <a:gd name="connsiteY199" fmla="*/ 291672 h 782019"/>
              <a:gd name="connsiteX200" fmla="*/ 3400997 w 6486715"/>
              <a:gd name="connsiteY200" fmla="*/ 623047 h 782019"/>
              <a:gd name="connsiteX201" fmla="*/ 3477197 w 6486715"/>
              <a:gd name="connsiteY201" fmla="*/ 716392 h 782019"/>
              <a:gd name="connsiteX202" fmla="*/ 3543681 w 6486715"/>
              <a:gd name="connsiteY202" fmla="*/ 699247 h 782019"/>
              <a:gd name="connsiteX203" fmla="*/ 3576923 w 6486715"/>
              <a:gd name="connsiteY203" fmla="*/ 698199 h 782019"/>
              <a:gd name="connsiteX204" fmla="*/ 3570542 w 6486715"/>
              <a:gd name="connsiteY204" fmla="*/ 731442 h 782019"/>
              <a:gd name="connsiteX205" fmla="*/ 3436430 w 6486715"/>
              <a:gd name="connsiteY205" fmla="*/ 781924 h 782019"/>
              <a:gd name="connsiteX206" fmla="*/ 3299175 w 6486715"/>
              <a:gd name="connsiteY206" fmla="*/ 633905 h 782019"/>
              <a:gd name="connsiteX207" fmla="*/ 3299175 w 6486715"/>
              <a:gd name="connsiteY207" fmla="*/ 291768 h 782019"/>
              <a:gd name="connsiteX208" fmla="*/ 3272409 w 6486715"/>
              <a:gd name="connsiteY208" fmla="*/ 264907 h 782019"/>
              <a:gd name="connsiteX209" fmla="*/ 3245644 w 6486715"/>
              <a:gd name="connsiteY209" fmla="*/ 264907 h 782019"/>
              <a:gd name="connsiteX210" fmla="*/ 3234785 w 6486715"/>
              <a:gd name="connsiteY210" fmla="*/ 254239 h 782019"/>
              <a:gd name="connsiteX211" fmla="*/ 3951256 w 6486715"/>
              <a:gd name="connsiteY211" fmla="*/ 767922 h 782019"/>
              <a:gd name="connsiteX212" fmla="*/ 3688461 w 6486715"/>
              <a:gd name="connsiteY212" fmla="*/ 84694 h 782019"/>
              <a:gd name="connsiteX213" fmla="*/ 3657410 w 6486715"/>
              <a:gd name="connsiteY213" fmla="*/ 63263 h 782019"/>
              <a:gd name="connsiteX214" fmla="*/ 3611309 w 6486715"/>
              <a:gd name="connsiteY214" fmla="*/ 63263 h 782019"/>
              <a:gd name="connsiteX215" fmla="*/ 3600545 w 6486715"/>
              <a:gd name="connsiteY215" fmla="*/ 52499 h 782019"/>
              <a:gd name="connsiteX216" fmla="*/ 3600545 w 6486715"/>
              <a:gd name="connsiteY216" fmla="*/ 20305 h 782019"/>
              <a:gd name="connsiteX217" fmla="*/ 3611309 w 6486715"/>
              <a:gd name="connsiteY217" fmla="*/ 9637 h 782019"/>
              <a:gd name="connsiteX218" fmla="*/ 3884771 w 6486715"/>
              <a:gd name="connsiteY218" fmla="*/ 9637 h 782019"/>
              <a:gd name="connsiteX219" fmla="*/ 3895535 w 6486715"/>
              <a:gd name="connsiteY219" fmla="*/ 20305 h 782019"/>
              <a:gd name="connsiteX220" fmla="*/ 3895535 w 6486715"/>
              <a:gd name="connsiteY220" fmla="*/ 52499 h 782019"/>
              <a:gd name="connsiteX221" fmla="*/ 3884771 w 6486715"/>
              <a:gd name="connsiteY221" fmla="*/ 63263 h 782019"/>
              <a:gd name="connsiteX222" fmla="*/ 3842957 w 6486715"/>
              <a:gd name="connsiteY222" fmla="*/ 63263 h 782019"/>
              <a:gd name="connsiteX223" fmla="*/ 3821526 w 6486715"/>
              <a:gd name="connsiteY223" fmla="*/ 94314 h 782019"/>
              <a:gd name="connsiteX224" fmla="*/ 3982403 w 6486715"/>
              <a:gd name="connsiteY224" fmla="*/ 544752 h 782019"/>
              <a:gd name="connsiteX225" fmla="*/ 4017740 w 6486715"/>
              <a:gd name="connsiteY225" fmla="*/ 544752 h 782019"/>
              <a:gd name="connsiteX226" fmla="*/ 4177570 w 6486715"/>
              <a:gd name="connsiteY226" fmla="*/ 94314 h 782019"/>
              <a:gd name="connsiteX227" fmla="*/ 4156139 w 6486715"/>
              <a:gd name="connsiteY227" fmla="*/ 63263 h 782019"/>
              <a:gd name="connsiteX228" fmla="*/ 4101465 w 6486715"/>
              <a:gd name="connsiteY228" fmla="*/ 63263 h 782019"/>
              <a:gd name="connsiteX229" fmla="*/ 4090702 w 6486715"/>
              <a:gd name="connsiteY229" fmla="*/ 52499 h 782019"/>
              <a:gd name="connsiteX230" fmla="*/ 4090702 w 6486715"/>
              <a:gd name="connsiteY230" fmla="*/ 20305 h 782019"/>
              <a:gd name="connsiteX231" fmla="*/ 4101465 w 6486715"/>
              <a:gd name="connsiteY231" fmla="*/ 9637 h 782019"/>
              <a:gd name="connsiteX232" fmla="*/ 4337400 w 6486715"/>
              <a:gd name="connsiteY232" fmla="*/ 9637 h 782019"/>
              <a:gd name="connsiteX233" fmla="*/ 4348068 w 6486715"/>
              <a:gd name="connsiteY233" fmla="*/ 20305 h 782019"/>
              <a:gd name="connsiteX234" fmla="*/ 4348068 w 6486715"/>
              <a:gd name="connsiteY234" fmla="*/ 52499 h 782019"/>
              <a:gd name="connsiteX235" fmla="*/ 4337400 w 6486715"/>
              <a:gd name="connsiteY235" fmla="*/ 63263 h 782019"/>
              <a:gd name="connsiteX236" fmla="*/ 4293394 w 6486715"/>
              <a:gd name="connsiteY236" fmla="*/ 63263 h 782019"/>
              <a:gd name="connsiteX237" fmla="*/ 4262247 w 6486715"/>
              <a:gd name="connsiteY237" fmla="*/ 84694 h 782019"/>
              <a:gd name="connsiteX238" fmla="*/ 4002691 w 6486715"/>
              <a:gd name="connsiteY238" fmla="*/ 767922 h 782019"/>
              <a:gd name="connsiteX239" fmla="*/ 3990880 w 6486715"/>
              <a:gd name="connsiteY239" fmla="*/ 776495 h 782019"/>
              <a:gd name="connsiteX240" fmla="*/ 3962972 w 6486715"/>
              <a:gd name="connsiteY240" fmla="*/ 776495 h 782019"/>
              <a:gd name="connsiteX241" fmla="*/ 3951256 w 6486715"/>
              <a:gd name="connsiteY241" fmla="*/ 767922 h 782019"/>
              <a:gd name="connsiteX242" fmla="*/ 4545425 w 6486715"/>
              <a:gd name="connsiteY242" fmla="*/ 710010 h 782019"/>
              <a:gd name="connsiteX243" fmla="*/ 4520756 w 6486715"/>
              <a:gd name="connsiteY243" fmla="*/ 704676 h 782019"/>
              <a:gd name="connsiteX244" fmla="*/ 4377023 w 6486715"/>
              <a:gd name="connsiteY244" fmla="*/ 781924 h 782019"/>
              <a:gd name="connsiteX245" fmla="*/ 4232243 w 6486715"/>
              <a:gd name="connsiteY245" fmla="*/ 645717 h 782019"/>
              <a:gd name="connsiteX246" fmla="*/ 4509993 w 6486715"/>
              <a:gd name="connsiteY246" fmla="*/ 447311 h 782019"/>
              <a:gd name="connsiteX247" fmla="*/ 4533614 w 6486715"/>
              <a:gd name="connsiteY247" fmla="*/ 418355 h 782019"/>
              <a:gd name="connsiteX248" fmla="*/ 4533614 w 6486715"/>
              <a:gd name="connsiteY248" fmla="*/ 353966 h 782019"/>
              <a:gd name="connsiteX249" fmla="*/ 4482084 w 6486715"/>
              <a:gd name="connsiteY249" fmla="*/ 239189 h 782019"/>
              <a:gd name="connsiteX250" fmla="*/ 4458462 w 6486715"/>
              <a:gd name="connsiteY250" fmla="*/ 217758 h 782019"/>
              <a:gd name="connsiteX251" fmla="*/ 4486371 w 6486715"/>
              <a:gd name="connsiteY251" fmla="*/ 202709 h 782019"/>
              <a:gd name="connsiteX252" fmla="*/ 4635437 w 6486715"/>
              <a:gd name="connsiteY252" fmla="*/ 350727 h 782019"/>
              <a:gd name="connsiteX253" fmla="*/ 4635437 w 6486715"/>
              <a:gd name="connsiteY253" fmla="*/ 658575 h 782019"/>
              <a:gd name="connsiteX254" fmla="*/ 4675156 w 6486715"/>
              <a:gd name="connsiteY254" fmla="*/ 717535 h 782019"/>
              <a:gd name="connsiteX255" fmla="*/ 4708399 w 6486715"/>
              <a:gd name="connsiteY255" fmla="*/ 707915 h 782019"/>
              <a:gd name="connsiteX256" fmla="*/ 4742688 w 6486715"/>
              <a:gd name="connsiteY256" fmla="*/ 707915 h 782019"/>
              <a:gd name="connsiteX257" fmla="*/ 4736307 w 6486715"/>
              <a:gd name="connsiteY257" fmla="*/ 742205 h 782019"/>
              <a:gd name="connsiteX258" fmla="*/ 4648391 w 6486715"/>
              <a:gd name="connsiteY258" fmla="*/ 781924 h 782019"/>
              <a:gd name="connsiteX259" fmla="*/ 4545425 w 6486715"/>
              <a:gd name="connsiteY259" fmla="*/ 710010 h 782019"/>
              <a:gd name="connsiteX260" fmla="*/ 4391025 w 6486715"/>
              <a:gd name="connsiteY260" fmla="*/ 228426 h 782019"/>
              <a:gd name="connsiteX261" fmla="*/ 4374928 w 6486715"/>
              <a:gd name="connsiteY261" fmla="*/ 213472 h 782019"/>
              <a:gd name="connsiteX262" fmla="*/ 4276249 w 6486715"/>
              <a:gd name="connsiteY262" fmla="*/ 325010 h 782019"/>
              <a:gd name="connsiteX263" fmla="*/ 4348068 w 6486715"/>
              <a:gd name="connsiteY263" fmla="*/ 400067 h 782019"/>
              <a:gd name="connsiteX264" fmla="*/ 4414552 w 6486715"/>
              <a:gd name="connsiteY264" fmla="*/ 333582 h 782019"/>
              <a:gd name="connsiteX265" fmla="*/ 4380262 w 6486715"/>
              <a:gd name="connsiteY265" fmla="*/ 257477 h 782019"/>
              <a:gd name="connsiteX266" fmla="*/ 4391025 w 6486715"/>
              <a:gd name="connsiteY266" fmla="*/ 228426 h 782019"/>
              <a:gd name="connsiteX267" fmla="*/ 4502563 w 6486715"/>
              <a:gd name="connsiteY267" fmla="*/ 499889 h 782019"/>
              <a:gd name="connsiteX268" fmla="*/ 4341686 w 6486715"/>
              <a:gd name="connsiteY268" fmla="*/ 637144 h 782019"/>
              <a:gd name="connsiteX269" fmla="*/ 4414647 w 6486715"/>
              <a:gd name="connsiteY269" fmla="*/ 713344 h 782019"/>
              <a:gd name="connsiteX270" fmla="*/ 4533710 w 6486715"/>
              <a:gd name="connsiteY270" fmla="*/ 569612 h 782019"/>
              <a:gd name="connsiteX271" fmla="*/ 4533710 w 6486715"/>
              <a:gd name="connsiteY271" fmla="*/ 522463 h 782019"/>
              <a:gd name="connsiteX272" fmla="*/ 4502563 w 6486715"/>
              <a:gd name="connsiteY272" fmla="*/ 499889 h 782019"/>
              <a:gd name="connsiteX273" fmla="*/ 5372386 w 6486715"/>
              <a:gd name="connsiteY273" fmla="*/ 731537 h 782019"/>
              <a:gd name="connsiteX274" fmla="*/ 5238274 w 6486715"/>
              <a:gd name="connsiteY274" fmla="*/ 782019 h 782019"/>
              <a:gd name="connsiteX275" fmla="*/ 5101019 w 6486715"/>
              <a:gd name="connsiteY275" fmla="*/ 634001 h 782019"/>
              <a:gd name="connsiteX276" fmla="*/ 5101019 w 6486715"/>
              <a:gd name="connsiteY276" fmla="*/ 291863 h 782019"/>
              <a:gd name="connsiteX277" fmla="*/ 5074254 w 6486715"/>
              <a:gd name="connsiteY277" fmla="*/ 265002 h 782019"/>
              <a:gd name="connsiteX278" fmla="*/ 4929473 w 6486715"/>
              <a:gd name="connsiteY278" fmla="*/ 265002 h 782019"/>
              <a:gd name="connsiteX279" fmla="*/ 4902708 w 6486715"/>
              <a:gd name="connsiteY279" fmla="*/ 291863 h 782019"/>
              <a:gd name="connsiteX280" fmla="*/ 4902708 w 6486715"/>
              <a:gd name="connsiteY280" fmla="*/ 658670 h 782019"/>
              <a:gd name="connsiteX281" fmla="*/ 4963859 w 6486715"/>
              <a:gd name="connsiteY281" fmla="*/ 717630 h 782019"/>
              <a:gd name="connsiteX282" fmla="*/ 5007865 w 6486715"/>
              <a:gd name="connsiteY282" fmla="*/ 705819 h 782019"/>
              <a:gd name="connsiteX283" fmla="*/ 5042154 w 6486715"/>
              <a:gd name="connsiteY283" fmla="*/ 707915 h 782019"/>
              <a:gd name="connsiteX284" fmla="*/ 5035773 w 6486715"/>
              <a:gd name="connsiteY284" fmla="*/ 740109 h 782019"/>
              <a:gd name="connsiteX285" fmla="*/ 4926425 w 6486715"/>
              <a:gd name="connsiteY285" fmla="*/ 781924 h 782019"/>
              <a:gd name="connsiteX286" fmla="*/ 4800886 w 6486715"/>
              <a:gd name="connsiteY286" fmla="*/ 663909 h 782019"/>
              <a:gd name="connsiteX287" fmla="*/ 4800886 w 6486715"/>
              <a:gd name="connsiteY287" fmla="*/ 291768 h 782019"/>
              <a:gd name="connsiteX288" fmla="*/ 4774121 w 6486715"/>
              <a:gd name="connsiteY288" fmla="*/ 264907 h 782019"/>
              <a:gd name="connsiteX289" fmla="*/ 4747355 w 6486715"/>
              <a:gd name="connsiteY289" fmla="*/ 264907 h 782019"/>
              <a:gd name="connsiteX290" fmla="*/ 4736592 w 6486715"/>
              <a:gd name="connsiteY290" fmla="*/ 254239 h 782019"/>
              <a:gd name="connsiteX291" fmla="*/ 4736592 w 6486715"/>
              <a:gd name="connsiteY291" fmla="*/ 224235 h 782019"/>
              <a:gd name="connsiteX292" fmla="*/ 4747355 w 6486715"/>
              <a:gd name="connsiteY292" fmla="*/ 213567 h 782019"/>
              <a:gd name="connsiteX293" fmla="*/ 4843844 w 6486715"/>
              <a:gd name="connsiteY293" fmla="*/ 95552 h 782019"/>
              <a:gd name="connsiteX294" fmla="*/ 4872800 w 6486715"/>
              <a:gd name="connsiteY294" fmla="*/ 70883 h 782019"/>
              <a:gd name="connsiteX295" fmla="*/ 4876038 w 6486715"/>
              <a:gd name="connsiteY295" fmla="*/ 70883 h 782019"/>
              <a:gd name="connsiteX296" fmla="*/ 4902804 w 6486715"/>
              <a:gd name="connsiteY296" fmla="*/ 97648 h 782019"/>
              <a:gd name="connsiteX297" fmla="*/ 4902804 w 6486715"/>
              <a:gd name="connsiteY297" fmla="*/ 186611 h 782019"/>
              <a:gd name="connsiteX298" fmla="*/ 4929569 w 6486715"/>
              <a:gd name="connsiteY298" fmla="*/ 213472 h 782019"/>
              <a:gd name="connsiteX299" fmla="*/ 5004721 w 6486715"/>
              <a:gd name="connsiteY299" fmla="*/ 213472 h 782019"/>
              <a:gd name="connsiteX300" fmla="*/ 5145215 w 6486715"/>
              <a:gd name="connsiteY300" fmla="*/ 95457 h 782019"/>
              <a:gd name="connsiteX301" fmla="*/ 5174171 w 6486715"/>
              <a:gd name="connsiteY301" fmla="*/ 70787 h 782019"/>
              <a:gd name="connsiteX302" fmla="*/ 5176361 w 6486715"/>
              <a:gd name="connsiteY302" fmla="*/ 70787 h 782019"/>
              <a:gd name="connsiteX303" fmla="*/ 5203127 w 6486715"/>
              <a:gd name="connsiteY303" fmla="*/ 97553 h 782019"/>
              <a:gd name="connsiteX304" fmla="*/ 5203127 w 6486715"/>
              <a:gd name="connsiteY304" fmla="*/ 186516 h 782019"/>
              <a:gd name="connsiteX305" fmla="*/ 5229892 w 6486715"/>
              <a:gd name="connsiteY305" fmla="*/ 213377 h 782019"/>
              <a:gd name="connsiteX306" fmla="*/ 5348955 w 6486715"/>
              <a:gd name="connsiteY306" fmla="*/ 213377 h 782019"/>
              <a:gd name="connsiteX307" fmla="*/ 5359718 w 6486715"/>
              <a:gd name="connsiteY307" fmla="*/ 224045 h 782019"/>
              <a:gd name="connsiteX308" fmla="*/ 5359718 w 6486715"/>
              <a:gd name="connsiteY308" fmla="*/ 254048 h 782019"/>
              <a:gd name="connsiteX309" fmla="*/ 5348955 w 6486715"/>
              <a:gd name="connsiteY309" fmla="*/ 264716 h 782019"/>
              <a:gd name="connsiteX310" fmla="*/ 5229892 w 6486715"/>
              <a:gd name="connsiteY310" fmla="*/ 264716 h 782019"/>
              <a:gd name="connsiteX311" fmla="*/ 5203127 w 6486715"/>
              <a:gd name="connsiteY311" fmla="*/ 291577 h 782019"/>
              <a:gd name="connsiteX312" fmla="*/ 5203127 w 6486715"/>
              <a:gd name="connsiteY312" fmla="*/ 622952 h 782019"/>
              <a:gd name="connsiteX313" fmla="*/ 5279327 w 6486715"/>
              <a:gd name="connsiteY313" fmla="*/ 716297 h 782019"/>
              <a:gd name="connsiteX314" fmla="*/ 5345811 w 6486715"/>
              <a:gd name="connsiteY314" fmla="*/ 699152 h 782019"/>
              <a:gd name="connsiteX315" fmla="*/ 5379054 w 6486715"/>
              <a:gd name="connsiteY315" fmla="*/ 698104 h 782019"/>
              <a:gd name="connsiteX316" fmla="*/ 5372386 w 6486715"/>
              <a:gd name="connsiteY316" fmla="*/ 731537 h 782019"/>
              <a:gd name="connsiteX317" fmla="*/ 5856161 w 6486715"/>
              <a:gd name="connsiteY317" fmla="*/ 664957 h 782019"/>
              <a:gd name="connsiteX318" fmla="*/ 5650230 w 6486715"/>
              <a:gd name="connsiteY318" fmla="*/ 781924 h 782019"/>
              <a:gd name="connsiteX319" fmla="*/ 5383149 w 6486715"/>
              <a:gd name="connsiteY319" fmla="*/ 500841 h 782019"/>
              <a:gd name="connsiteX320" fmla="*/ 5656708 w 6486715"/>
              <a:gd name="connsiteY320" fmla="*/ 202709 h 782019"/>
              <a:gd name="connsiteX321" fmla="*/ 5880830 w 6486715"/>
              <a:gd name="connsiteY321" fmla="*/ 452645 h 782019"/>
              <a:gd name="connsiteX322" fmla="*/ 5855113 w 6486715"/>
              <a:gd name="connsiteY322" fmla="*/ 480553 h 782019"/>
              <a:gd name="connsiteX323" fmla="*/ 5521452 w 6486715"/>
              <a:gd name="connsiteY323" fmla="*/ 480553 h 782019"/>
              <a:gd name="connsiteX324" fmla="*/ 5494687 w 6486715"/>
              <a:gd name="connsiteY324" fmla="*/ 508366 h 782019"/>
              <a:gd name="connsiteX325" fmla="*/ 5663089 w 6486715"/>
              <a:gd name="connsiteY325" fmla="*/ 699247 h 782019"/>
              <a:gd name="connsiteX326" fmla="*/ 5826062 w 6486715"/>
              <a:gd name="connsiteY326" fmla="*/ 640287 h 782019"/>
              <a:gd name="connsiteX327" fmla="*/ 5856066 w 6486715"/>
              <a:gd name="connsiteY327" fmla="*/ 632762 h 782019"/>
              <a:gd name="connsiteX328" fmla="*/ 5856161 w 6486715"/>
              <a:gd name="connsiteY328" fmla="*/ 664957 h 782019"/>
              <a:gd name="connsiteX329" fmla="*/ 5502212 w 6486715"/>
              <a:gd name="connsiteY329" fmla="*/ 399019 h 782019"/>
              <a:gd name="connsiteX330" fmla="*/ 5526882 w 6486715"/>
              <a:gd name="connsiteY330" fmla="*/ 429023 h 782019"/>
              <a:gd name="connsiteX331" fmla="*/ 5749957 w 6486715"/>
              <a:gd name="connsiteY331" fmla="*/ 429023 h 782019"/>
              <a:gd name="connsiteX332" fmla="*/ 5776722 w 6486715"/>
              <a:gd name="connsiteY332" fmla="*/ 399019 h 782019"/>
              <a:gd name="connsiteX333" fmla="*/ 5652230 w 6486715"/>
              <a:gd name="connsiteY333" fmla="*/ 247762 h 782019"/>
              <a:gd name="connsiteX334" fmla="*/ 5502212 w 6486715"/>
              <a:gd name="connsiteY334" fmla="*/ 399019 h 782019"/>
              <a:gd name="connsiteX335" fmla="*/ 6141434 w 6486715"/>
              <a:gd name="connsiteY335" fmla="*/ 771161 h 782019"/>
              <a:gd name="connsiteX336" fmla="*/ 5933409 w 6486715"/>
              <a:gd name="connsiteY336" fmla="*/ 771161 h 782019"/>
              <a:gd name="connsiteX337" fmla="*/ 5922645 w 6486715"/>
              <a:gd name="connsiteY337" fmla="*/ 760397 h 782019"/>
              <a:gd name="connsiteX338" fmla="*/ 5922645 w 6486715"/>
              <a:gd name="connsiteY338" fmla="*/ 741062 h 782019"/>
              <a:gd name="connsiteX339" fmla="*/ 5933409 w 6486715"/>
              <a:gd name="connsiteY339" fmla="*/ 730394 h 782019"/>
              <a:gd name="connsiteX340" fmla="*/ 5960174 w 6486715"/>
              <a:gd name="connsiteY340" fmla="*/ 730394 h 782019"/>
              <a:gd name="connsiteX341" fmla="*/ 5986939 w 6486715"/>
              <a:gd name="connsiteY341" fmla="*/ 703628 h 782019"/>
              <a:gd name="connsiteX342" fmla="*/ 5986939 w 6486715"/>
              <a:gd name="connsiteY342" fmla="*/ 338916 h 782019"/>
              <a:gd name="connsiteX343" fmla="*/ 5969794 w 6486715"/>
              <a:gd name="connsiteY343" fmla="*/ 306722 h 782019"/>
              <a:gd name="connsiteX344" fmla="*/ 5924741 w 6486715"/>
              <a:gd name="connsiteY344" fmla="*/ 275670 h 782019"/>
              <a:gd name="connsiteX345" fmla="*/ 5918359 w 6486715"/>
              <a:gd name="connsiteY345" fmla="*/ 262811 h 782019"/>
              <a:gd name="connsiteX346" fmla="*/ 5926932 w 6486715"/>
              <a:gd name="connsiteY346" fmla="*/ 252143 h 782019"/>
              <a:gd name="connsiteX347" fmla="*/ 6057805 w 6486715"/>
              <a:gd name="connsiteY347" fmla="*/ 208138 h 782019"/>
              <a:gd name="connsiteX348" fmla="*/ 6088857 w 6486715"/>
              <a:gd name="connsiteY348" fmla="*/ 229569 h 782019"/>
              <a:gd name="connsiteX349" fmla="*/ 6088857 w 6486715"/>
              <a:gd name="connsiteY349" fmla="*/ 248905 h 782019"/>
              <a:gd name="connsiteX350" fmla="*/ 6118860 w 6486715"/>
              <a:gd name="connsiteY350" fmla="*/ 260716 h 782019"/>
              <a:gd name="connsiteX351" fmla="*/ 6264783 w 6486715"/>
              <a:gd name="connsiteY351" fmla="*/ 201756 h 782019"/>
              <a:gd name="connsiteX352" fmla="*/ 6423470 w 6486715"/>
              <a:gd name="connsiteY352" fmla="*/ 393780 h 782019"/>
              <a:gd name="connsiteX353" fmla="*/ 6423470 w 6486715"/>
              <a:gd name="connsiteY353" fmla="*/ 703724 h 782019"/>
              <a:gd name="connsiteX354" fmla="*/ 6450235 w 6486715"/>
              <a:gd name="connsiteY354" fmla="*/ 730489 h 782019"/>
              <a:gd name="connsiteX355" fmla="*/ 6475952 w 6486715"/>
              <a:gd name="connsiteY355" fmla="*/ 730489 h 782019"/>
              <a:gd name="connsiteX356" fmla="*/ 6486716 w 6486715"/>
              <a:gd name="connsiteY356" fmla="*/ 741157 h 782019"/>
              <a:gd name="connsiteX357" fmla="*/ 6486716 w 6486715"/>
              <a:gd name="connsiteY357" fmla="*/ 760493 h 782019"/>
              <a:gd name="connsiteX358" fmla="*/ 6475952 w 6486715"/>
              <a:gd name="connsiteY358" fmla="*/ 771256 h 782019"/>
              <a:gd name="connsiteX359" fmla="*/ 6267927 w 6486715"/>
              <a:gd name="connsiteY359" fmla="*/ 771256 h 782019"/>
              <a:gd name="connsiteX360" fmla="*/ 6257259 w 6486715"/>
              <a:gd name="connsiteY360" fmla="*/ 760493 h 782019"/>
              <a:gd name="connsiteX361" fmla="*/ 6257259 w 6486715"/>
              <a:gd name="connsiteY361" fmla="*/ 741157 h 782019"/>
              <a:gd name="connsiteX362" fmla="*/ 6267927 w 6486715"/>
              <a:gd name="connsiteY362" fmla="*/ 730489 h 782019"/>
              <a:gd name="connsiteX363" fmla="*/ 6294692 w 6486715"/>
              <a:gd name="connsiteY363" fmla="*/ 730489 h 782019"/>
              <a:gd name="connsiteX364" fmla="*/ 6321457 w 6486715"/>
              <a:gd name="connsiteY364" fmla="*/ 703724 h 782019"/>
              <a:gd name="connsiteX365" fmla="*/ 6321457 w 6486715"/>
              <a:gd name="connsiteY365" fmla="*/ 403401 h 782019"/>
              <a:gd name="connsiteX366" fmla="*/ 6216396 w 6486715"/>
              <a:gd name="connsiteY366" fmla="*/ 276813 h 782019"/>
              <a:gd name="connsiteX367" fmla="*/ 6102763 w 6486715"/>
              <a:gd name="connsiteY367" fmla="*/ 330439 h 782019"/>
              <a:gd name="connsiteX368" fmla="*/ 6088761 w 6486715"/>
              <a:gd name="connsiteY368" fmla="*/ 363681 h 782019"/>
              <a:gd name="connsiteX369" fmla="*/ 6088761 w 6486715"/>
              <a:gd name="connsiteY369" fmla="*/ 703724 h 782019"/>
              <a:gd name="connsiteX370" fmla="*/ 6115527 w 6486715"/>
              <a:gd name="connsiteY370" fmla="*/ 730489 h 782019"/>
              <a:gd name="connsiteX371" fmla="*/ 6141244 w 6486715"/>
              <a:gd name="connsiteY371" fmla="*/ 730489 h 782019"/>
              <a:gd name="connsiteX372" fmla="*/ 6152008 w 6486715"/>
              <a:gd name="connsiteY372" fmla="*/ 741157 h 782019"/>
              <a:gd name="connsiteX373" fmla="*/ 6152008 w 6486715"/>
              <a:gd name="connsiteY373" fmla="*/ 760493 h 782019"/>
              <a:gd name="connsiteX374" fmla="*/ 6141434 w 6486715"/>
              <a:gd name="connsiteY374" fmla="*/ 771161 h 7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486715" h="782019">
                <a:moveTo>
                  <a:pt x="229457" y="36497"/>
                </a:moveTo>
                <a:cubicBezTo>
                  <a:pt x="159734" y="48308"/>
                  <a:pt x="115824" y="109459"/>
                  <a:pt x="115824" y="168419"/>
                </a:cubicBezTo>
                <a:cubicBezTo>
                  <a:pt x="115824" y="367872"/>
                  <a:pt x="522351" y="251000"/>
                  <a:pt x="522351" y="557705"/>
                </a:cubicBezTo>
                <a:cubicBezTo>
                  <a:pt x="522351" y="676768"/>
                  <a:pt x="411861" y="781924"/>
                  <a:pt x="262795" y="781924"/>
                </a:cubicBezTo>
                <a:cubicBezTo>
                  <a:pt x="164116" y="781924"/>
                  <a:pt x="75057" y="757254"/>
                  <a:pt x="12859" y="692865"/>
                </a:cubicBezTo>
                <a:cubicBezTo>
                  <a:pt x="3239" y="683245"/>
                  <a:pt x="0" y="672482"/>
                  <a:pt x="0" y="659623"/>
                </a:cubicBezTo>
                <a:lnTo>
                  <a:pt x="0" y="572755"/>
                </a:lnTo>
                <a:cubicBezTo>
                  <a:pt x="0" y="555610"/>
                  <a:pt x="9620" y="545990"/>
                  <a:pt x="26765" y="545990"/>
                </a:cubicBezTo>
                <a:lnTo>
                  <a:pt x="50387" y="545990"/>
                </a:lnTo>
                <a:cubicBezTo>
                  <a:pt x="66485" y="545990"/>
                  <a:pt x="75057" y="553514"/>
                  <a:pt x="80391" y="568564"/>
                </a:cubicBezTo>
                <a:cubicBezTo>
                  <a:pt x="107156" y="656480"/>
                  <a:pt x="172688" y="736966"/>
                  <a:pt x="272415" y="736966"/>
                </a:cubicBezTo>
                <a:cubicBezTo>
                  <a:pt x="352806" y="736966"/>
                  <a:pt x="425768" y="681245"/>
                  <a:pt x="425768" y="586757"/>
                </a:cubicBezTo>
                <a:cubicBezTo>
                  <a:pt x="425768" y="374444"/>
                  <a:pt x="24670" y="491316"/>
                  <a:pt x="24670" y="207090"/>
                </a:cubicBezTo>
                <a:cubicBezTo>
                  <a:pt x="24670" y="95552"/>
                  <a:pt x="114776" y="11923"/>
                  <a:pt x="227362" y="112"/>
                </a:cubicBezTo>
                <a:cubicBezTo>
                  <a:pt x="245650" y="-936"/>
                  <a:pt x="255270" y="5446"/>
                  <a:pt x="255270" y="16209"/>
                </a:cubicBezTo>
                <a:cubicBezTo>
                  <a:pt x="255175" y="26877"/>
                  <a:pt x="246602" y="33259"/>
                  <a:pt x="229457" y="36497"/>
                </a:cubicBezTo>
                <a:close/>
                <a:moveTo>
                  <a:pt x="307753" y="129842"/>
                </a:moveTo>
                <a:cubicBezTo>
                  <a:pt x="307753" y="170609"/>
                  <a:pt x="333470" y="196327"/>
                  <a:pt x="374237" y="196327"/>
                </a:cubicBezTo>
                <a:cubicBezTo>
                  <a:pt x="417195" y="196327"/>
                  <a:pt x="446151" y="160989"/>
                  <a:pt x="446151" y="121270"/>
                </a:cubicBezTo>
                <a:cubicBezTo>
                  <a:pt x="446151" y="58024"/>
                  <a:pt x="388239" y="9732"/>
                  <a:pt x="347472" y="9732"/>
                </a:cubicBezTo>
                <a:cubicBezTo>
                  <a:pt x="338900" y="9732"/>
                  <a:pt x="331375" y="15066"/>
                  <a:pt x="331375" y="24686"/>
                </a:cubicBezTo>
                <a:cubicBezTo>
                  <a:pt x="331375" y="32211"/>
                  <a:pt x="342043" y="39736"/>
                  <a:pt x="342043" y="53642"/>
                </a:cubicBezTo>
                <a:cubicBezTo>
                  <a:pt x="342043" y="79360"/>
                  <a:pt x="307753" y="87932"/>
                  <a:pt x="307753" y="129842"/>
                </a:cubicBezTo>
                <a:close/>
                <a:moveTo>
                  <a:pt x="1081088" y="224140"/>
                </a:moveTo>
                <a:lnTo>
                  <a:pt x="1081088" y="243476"/>
                </a:lnTo>
                <a:cubicBezTo>
                  <a:pt x="1081088" y="249953"/>
                  <a:pt x="1076801" y="254239"/>
                  <a:pt x="1070324" y="254239"/>
                </a:cubicBezTo>
                <a:lnTo>
                  <a:pt x="1040321" y="254239"/>
                </a:lnTo>
                <a:cubicBezTo>
                  <a:pt x="1025271" y="254239"/>
                  <a:pt x="1014603" y="260621"/>
                  <a:pt x="1009174" y="275670"/>
                </a:cubicBezTo>
                <a:lnTo>
                  <a:pt x="818293" y="766874"/>
                </a:lnTo>
                <a:cubicBezTo>
                  <a:pt x="816197" y="773256"/>
                  <a:pt x="811911" y="775447"/>
                  <a:pt x="806482" y="775447"/>
                </a:cubicBezTo>
                <a:lnTo>
                  <a:pt x="763619" y="775447"/>
                </a:lnTo>
                <a:cubicBezTo>
                  <a:pt x="758285" y="775447"/>
                  <a:pt x="753904" y="773352"/>
                  <a:pt x="751808" y="766874"/>
                </a:cubicBezTo>
                <a:lnTo>
                  <a:pt x="559880" y="275670"/>
                </a:lnTo>
                <a:cubicBezTo>
                  <a:pt x="554546" y="260621"/>
                  <a:pt x="543782" y="254239"/>
                  <a:pt x="528733" y="254239"/>
                </a:cubicBezTo>
                <a:lnTo>
                  <a:pt x="499777" y="254239"/>
                </a:lnTo>
                <a:cubicBezTo>
                  <a:pt x="493395" y="254239"/>
                  <a:pt x="489109" y="249953"/>
                  <a:pt x="489109" y="243476"/>
                </a:cubicBezTo>
                <a:lnTo>
                  <a:pt x="489109" y="224140"/>
                </a:lnTo>
                <a:cubicBezTo>
                  <a:pt x="489109" y="217758"/>
                  <a:pt x="493395" y="213472"/>
                  <a:pt x="499777" y="213472"/>
                </a:cubicBezTo>
                <a:lnTo>
                  <a:pt x="742188" y="213472"/>
                </a:lnTo>
                <a:cubicBezTo>
                  <a:pt x="748665" y="213472"/>
                  <a:pt x="752951" y="217758"/>
                  <a:pt x="752951" y="224140"/>
                </a:cubicBezTo>
                <a:lnTo>
                  <a:pt x="752951" y="243476"/>
                </a:lnTo>
                <a:cubicBezTo>
                  <a:pt x="752951" y="249953"/>
                  <a:pt x="748665" y="254239"/>
                  <a:pt x="742188" y="254239"/>
                </a:cubicBezTo>
                <a:lnTo>
                  <a:pt x="707898" y="254239"/>
                </a:lnTo>
                <a:cubicBezTo>
                  <a:pt x="688562" y="254239"/>
                  <a:pt x="680085" y="267098"/>
                  <a:pt x="686467" y="285290"/>
                </a:cubicBezTo>
                <a:lnTo>
                  <a:pt x="799052" y="584566"/>
                </a:lnTo>
                <a:cubicBezTo>
                  <a:pt x="807625" y="607140"/>
                  <a:pt x="825818" y="607140"/>
                  <a:pt x="834485" y="584566"/>
                </a:cubicBezTo>
                <a:lnTo>
                  <a:pt x="942785" y="285290"/>
                </a:lnTo>
                <a:cubicBezTo>
                  <a:pt x="949261" y="265955"/>
                  <a:pt x="939641" y="254239"/>
                  <a:pt x="920306" y="254239"/>
                </a:cubicBezTo>
                <a:lnTo>
                  <a:pt x="883825" y="254239"/>
                </a:lnTo>
                <a:cubicBezTo>
                  <a:pt x="877443" y="254239"/>
                  <a:pt x="873157" y="249953"/>
                  <a:pt x="873157" y="243476"/>
                </a:cubicBezTo>
                <a:lnTo>
                  <a:pt x="873157" y="224140"/>
                </a:lnTo>
                <a:cubicBezTo>
                  <a:pt x="873157" y="217758"/>
                  <a:pt x="877443" y="213472"/>
                  <a:pt x="883825" y="213472"/>
                </a:cubicBezTo>
                <a:lnTo>
                  <a:pt x="1070420" y="213472"/>
                </a:lnTo>
                <a:cubicBezTo>
                  <a:pt x="1076801" y="213472"/>
                  <a:pt x="1081088" y="217758"/>
                  <a:pt x="1081088" y="224140"/>
                </a:cubicBezTo>
                <a:close/>
                <a:moveTo>
                  <a:pt x="1531525" y="664957"/>
                </a:moveTo>
                <a:cubicBezTo>
                  <a:pt x="1488662" y="734680"/>
                  <a:pt x="1424273" y="781924"/>
                  <a:pt x="1325594" y="781924"/>
                </a:cubicBezTo>
                <a:cubicBezTo>
                  <a:pt x="1181862" y="781924"/>
                  <a:pt x="1058513" y="676768"/>
                  <a:pt x="1058513" y="500841"/>
                </a:cubicBezTo>
                <a:cubicBezTo>
                  <a:pt x="1058513" y="319580"/>
                  <a:pt x="1189387" y="202709"/>
                  <a:pt x="1332071" y="202709"/>
                </a:cubicBezTo>
                <a:cubicBezTo>
                  <a:pt x="1479042" y="202709"/>
                  <a:pt x="1547622" y="307769"/>
                  <a:pt x="1556195" y="452645"/>
                </a:cubicBezTo>
                <a:cubicBezTo>
                  <a:pt x="1557242" y="470837"/>
                  <a:pt x="1547622" y="480553"/>
                  <a:pt x="1530477" y="480553"/>
                </a:cubicBezTo>
                <a:lnTo>
                  <a:pt x="1196912" y="480553"/>
                </a:lnTo>
                <a:cubicBezTo>
                  <a:pt x="1179767" y="480553"/>
                  <a:pt x="1167956" y="490173"/>
                  <a:pt x="1170146" y="508366"/>
                </a:cubicBezTo>
                <a:cubicBezTo>
                  <a:pt x="1183005" y="616665"/>
                  <a:pt x="1243108" y="699247"/>
                  <a:pt x="1338548" y="699247"/>
                </a:cubicBezTo>
                <a:cubicBezTo>
                  <a:pt x="1400747" y="699247"/>
                  <a:pt x="1454372" y="683150"/>
                  <a:pt x="1501521" y="640287"/>
                </a:cubicBezTo>
                <a:cubicBezTo>
                  <a:pt x="1514380" y="628476"/>
                  <a:pt x="1524095" y="626381"/>
                  <a:pt x="1531525" y="632762"/>
                </a:cubicBezTo>
                <a:cubicBezTo>
                  <a:pt x="1540097" y="640287"/>
                  <a:pt x="1540097" y="651051"/>
                  <a:pt x="1531525" y="664957"/>
                </a:cubicBezTo>
                <a:close/>
                <a:moveTo>
                  <a:pt x="1177576" y="399019"/>
                </a:moveTo>
                <a:cubicBezTo>
                  <a:pt x="1173290" y="418355"/>
                  <a:pt x="1183958" y="429023"/>
                  <a:pt x="1202246" y="429023"/>
                </a:cubicBezTo>
                <a:lnTo>
                  <a:pt x="1425321" y="429023"/>
                </a:lnTo>
                <a:cubicBezTo>
                  <a:pt x="1442466" y="429023"/>
                  <a:pt x="1453134" y="418260"/>
                  <a:pt x="1452086" y="399019"/>
                </a:cubicBezTo>
                <a:cubicBezTo>
                  <a:pt x="1447800" y="313199"/>
                  <a:pt x="1412367" y="247762"/>
                  <a:pt x="1327595" y="247762"/>
                </a:cubicBezTo>
                <a:cubicBezTo>
                  <a:pt x="1254824" y="247762"/>
                  <a:pt x="1197959" y="308912"/>
                  <a:pt x="1177576" y="399019"/>
                </a:cubicBezTo>
                <a:close/>
                <a:moveTo>
                  <a:pt x="1816894" y="771161"/>
                </a:moveTo>
                <a:lnTo>
                  <a:pt x="1608868" y="771161"/>
                </a:lnTo>
                <a:cubicBezTo>
                  <a:pt x="1602391" y="771161"/>
                  <a:pt x="1598105" y="766874"/>
                  <a:pt x="1598105" y="760397"/>
                </a:cubicBezTo>
                <a:lnTo>
                  <a:pt x="1598105" y="741062"/>
                </a:lnTo>
                <a:cubicBezTo>
                  <a:pt x="1598105" y="734680"/>
                  <a:pt x="1602391" y="730394"/>
                  <a:pt x="1608868" y="730394"/>
                </a:cubicBezTo>
                <a:lnTo>
                  <a:pt x="1635633" y="730394"/>
                </a:lnTo>
                <a:cubicBezTo>
                  <a:pt x="1652778" y="730394"/>
                  <a:pt x="1662398" y="720773"/>
                  <a:pt x="1662398" y="703628"/>
                </a:cubicBezTo>
                <a:lnTo>
                  <a:pt x="1662398" y="338916"/>
                </a:lnTo>
                <a:cubicBezTo>
                  <a:pt x="1662398" y="325010"/>
                  <a:pt x="1657064" y="314246"/>
                  <a:pt x="1645253" y="306722"/>
                </a:cubicBezTo>
                <a:lnTo>
                  <a:pt x="1600200" y="275670"/>
                </a:lnTo>
                <a:cubicBezTo>
                  <a:pt x="1595914" y="272432"/>
                  <a:pt x="1593818" y="268145"/>
                  <a:pt x="1593818" y="262811"/>
                </a:cubicBezTo>
                <a:cubicBezTo>
                  <a:pt x="1593818" y="258525"/>
                  <a:pt x="1597057" y="254239"/>
                  <a:pt x="1602391" y="252143"/>
                </a:cubicBezTo>
                <a:lnTo>
                  <a:pt x="1733264" y="208138"/>
                </a:lnTo>
                <a:cubicBezTo>
                  <a:pt x="1751552" y="201661"/>
                  <a:pt x="1764316" y="210233"/>
                  <a:pt x="1764316" y="229569"/>
                </a:cubicBezTo>
                <a:lnTo>
                  <a:pt x="1764316" y="248905"/>
                </a:lnTo>
                <a:cubicBezTo>
                  <a:pt x="1764316" y="272527"/>
                  <a:pt x="1777175" y="276813"/>
                  <a:pt x="1794320" y="260716"/>
                </a:cubicBezTo>
                <a:cubicBezTo>
                  <a:pt x="1829753" y="227474"/>
                  <a:pt x="1881187" y="201756"/>
                  <a:pt x="1940243" y="201756"/>
                </a:cubicBezTo>
                <a:cubicBezTo>
                  <a:pt x="2051780" y="201756"/>
                  <a:pt x="2098929" y="291863"/>
                  <a:pt x="2098929" y="393780"/>
                </a:cubicBezTo>
                <a:lnTo>
                  <a:pt x="2098929" y="703724"/>
                </a:lnTo>
                <a:cubicBezTo>
                  <a:pt x="2098929" y="720869"/>
                  <a:pt x="2108550" y="730489"/>
                  <a:pt x="2125694" y="730489"/>
                </a:cubicBezTo>
                <a:lnTo>
                  <a:pt x="2151412" y="730489"/>
                </a:lnTo>
                <a:cubicBezTo>
                  <a:pt x="2157889" y="730489"/>
                  <a:pt x="2162175" y="734775"/>
                  <a:pt x="2162175" y="741157"/>
                </a:cubicBezTo>
                <a:lnTo>
                  <a:pt x="2162175" y="760493"/>
                </a:lnTo>
                <a:cubicBezTo>
                  <a:pt x="2162175" y="766970"/>
                  <a:pt x="2157889" y="771256"/>
                  <a:pt x="2151412" y="771256"/>
                </a:cubicBezTo>
                <a:lnTo>
                  <a:pt x="1943386" y="771256"/>
                </a:lnTo>
                <a:cubicBezTo>
                  <a:pt x="1937004" y="771256"/>
                  <a:pt x="1932718" y="766970"/>
                  <a:pt x="1932718" y="760493"/>
                </a:cubicBezTo>
                <a:lnTo>
                  <a:pt x="1932718" y="741157"/>
                </a:lnTo>
                <a:cubicBezTo>
                  <a:pt x="1932718" y="734775"/>
                  <a:pt x="1937004" y="730489"/>
                  <a:pt x="1943386" y="730489"/>
                </a:cubicBezTo>
                <a:lnTo>
                  <a:pt x="1970151" y="730489"/>
                </a:lnTo>
                <a:cubicBezTo>
                  <a:pt x="1987296" y="730489"/>
                  <a:pt x="1996916" y="720869"/>
                  <a:pt x="1996916" y="703724"/>
                </a:cubicBezTo>
                <a:lnTo>
                  <a:pt x="1996916" y="403401"/>
                </a:lnTo>
                <a:cubicBezTo>
                  <a:pt x="1996916" y="323010"/>
                  <a:pt x="1962626" y="276813"/>
                  <a:pt x="1891856" y="276813"/>
                </a:cubicBezTo>
                <a:cubicBezTo>
                  <a:pt x="1844612" y="276813"/>
                  <a:pt x="1808226" y="302531"/>
                  <a:pt x="1778222" y="330439"/>
                </a:cubicBezTo>
                <a:cubicBezTo>
                  <a:pt x="1767459" y="340059"/>
                  <a:pt x="1764221" y="350822"/>
                  <a:pt x="1764221" y="363681"/>
                </a:cubicBezTo>
                <a:lnTo>
                  <a:pt x="1764221" y="703724"/>
                </a:lnTo>
                <a:cubicBezTo>
                  <a:pt x="1764221" y="720869"/>
                  <a:pt x="1773841" y="730489"/>
                  <a:pt x="1790986" y="730489"/>
                </a:cubicBezTo>
                <a:lnTo>
                  <a:pt x="1816703" y="730489"/>
                </a:lnTo>
                <a:cubicBezTo>
                  <a:pt x="1823085" y="730489"/>
                  <a:pt x="1827467" y="734775"/>
                  <a:pt x="1827467" y="741157"/>
                </a:cubicBezTo>
                <a:lnTo>
                  <a:pt x="1827467" y="760493"/>
                </a:lnTo>
                <a:cubicBezTo>
                  <a:pt x="1827562" y="766874"/>
                  <a:pt x="1823276" y="771161"/>
                  <a:pt x="1816894" y="771161"/>
                </a:cubicBezTo>
                <a:close/>
                <a:moveTo>
                  <a:pt x="2299526" y="326057"/>
                </a:moveTo>
                <a:cubicBezTo>
                  <a:pt x="2299526" y="462265"/>
                  <a:pt x="2616994" y="356061"/>
                  <a:pt x="2616994" y="607045"/>
                </a:cubicBezTo>
                <a:cubicBezTo>
                  <a:pt x="2616994" y="715344"/>
                  <a:pt x="2515076" y="781924"/>
                  <a:pt x="2398205" y="781924"/>
                </a:cubicBezTo>
                <a:cubicBezTo>
                  <a:pt x="2330577" y="781924"/>
                  <a:pt x="2281238" y="770113"/>
                  <a:pt x="2228755" y="731442"/>
                </a:cubicBezTo>
                <a:cubicBezTo>
                  <a:pt x="2216944" y="722869"/>
                  <a:pt x="2212658" y="712106"/>
                  <a:pt x="2212658" y="698199"/>
                </a:cubicBezTo>
                <a:lnTo>
                  <a:pt x="2212658" y="621999"/>
                </a:lnTo>
                <a:cubicBezTo>
                  <a:pt x="2212658" y="604854"/>
                  <a:pt x="2222278" y="595234"/>
                  <a:pt x="2239518" y="595234"/>
                </a:cubicBezTo>
                <a:lnTo>
                  <a:pt x="2245900" y="595234"/>
                </a:lnTo>
                <a:cubicBezTo>
                  <a:pt x="2260950" y="595234"/>
                  <a:pt x="2270570" y="602759"/>
                  <a:pt x="2275904" y="617808"/>
                </a:cubicBezTo>
                <a:cubicBezTo>
                  <a:pt x="2301621" y="688579"/>
                  <a:pt x="2343436" y="736871"/>
                  <a:pt x="2418493" y="736871"/>
                </a:cubicBezTo>
                <a:cubicBezTo>
                  <a:pt x="2478596" y="736871"/>
                  <a:pt x="2536508" y="694008"/>
                  <a:pt x="2536508" y="632858"/>
                </a:cubicBezTo>
                <a:cubicBezTo>
                  <a:pt x="2536508" y="485887"/>
                  <a:pt x="2224373" y="579232"/>
                  <a:pt x="2224373" y="366920"/>
                </a:cubicBezTo>
                <a:cubicBezTo>
                  <a:pt x="2224373" y="267193"/>
                  <a:pt x="2300573" y="202804"/>
                  <a:pt x="2414207" y="202804"/>
                </a:cubicBezTo>
                <a:cubicBezTo>
                  <a:pt x="2461451" y="202804"/>
                  <a:pt x="2515076" y="210329"/>
                  <a:pt x="2552605" y="227474"/>
                </a:cubicBezTo>
                <a:cubicBezTo>
                  <a:pt x="2566511" y="233855"/>
                  <a:pt x="2571941" y="243571"/>
                  <a:pt x="2571941" y="258525"/>
                </a:cubicBezTo>
                <a:lnTo>
                  <a:pt x="2571941" y="328248"/>
                </a:lnTo>
                <a:cubicBezTo>
                  <a:pt x="2571941" y="345393"/>
                  <a:pt x="2562320" y="355013"/>
                  <a:pt x="2546223" y="355013"/>
                </a:cubicBezTo>
                <a:lnTo>
                  <a:pt x="2544128" y="355013"/>
                </a:lnTo>
                <a:cubicBezTo>
                  <a:pt x="2529078" y="355013"/>
                  <a:pt x="2519458" y="348536"/>
                  <a:pt x="2515172" y="335678"/>
                </a:cubicBezTo>
                <a:cubicBezTo>
                  <a:pt x="2499075" y="286338"/>
                  <a:pt x="2455164" y="247762"/>
                  <a:pt x="2392871" y="247762"/>
                </a:cubicBezTo>
                <a:cubicBezTo>
                  <a:pt x="2332768" y="247762"/>
                  <a:pt x="2299526" y="282147"/>
                  <a:pt x="2299526" y="326057"/>
                </a:cubicBezTo>
                <a:close/>
                <a:moveTo>
                  <a:pt x="2695289" y="102982"/>
                </a:moveTo>
                <a:lnTo>
                  <a:pt x="2650236" y="71835"/>
                </a:lnTo>
                <a:cubicBezTo>
                  <a:pt x="2645950" y="68692"/>
                  <a:pt x="2643854" y="64310"/>
                  <a:pt x="2643854" y="58976"/>
                </a:cubicBezTo>
                <a:cubicBezTo>
                  <a:pt x="2643854" y="54690"/>
                  <a:pt x="2646998" y="50404"/>
                  <a:pt x="2652427" y="48308"/>
                </a:cubicBezTo>
                <a:lnTo>
                  <a:pt x="2783301" y="4303"/>
                </a:lnTo>
                <a:cubicBezTo>
                  <a:pt x="2801493" y="-2174"/>
                  <a:pt x="2814352" y="6398"/>
                  <a:pt x="2814352" y="25734"/>
                </a:cubicBezTo>
                <a:lnTo>
                  <a:pt x="2814352" y="466551"/>
                </a:lnTo>
                <a:cubicBezTo>
                  <a:pt x="2814352" y="491221"/>
                  <a:pt x="2831497" y="497698"/>
                  <a:pt x="2847594" y="479410"/>
                </a:cubicBezTo>
                <a:lnTo>
                  <a:pt x="3012758" y="298149"/>
                </a:lnTo>
                <a:cubicBezTo>
                  <a:pt x="3028855" y="279861"/>
                  <a:pt x="3021330" y="264907"/>
                  <a:pt x="2997708" y="264907"/>
                </a:cubicBezTo>
                <a:lnTo>
                  <a:pt x="2976277" y="264907"/>
                </a:lnTo>
                <a:cubicBezTo>
                  <a:pt x="2969895" y="264907"/>
                  <a:pt x="2965514" y="260621"/>
                  <a:pt x="2965514" y="254239"/>
                </a:cubicBezTo>
                <a:lnTo>
                  <a:pt x="2965514" y="224235"/>
                </a:lnTo>
                <a:cubicBezTo>
                  <a:pt x="2965514" y="217853"/>
                  <a:pt x="2969800" y="213567"/>
                  <a:pt x="2976277" y="213567"/>
                </a:cubicBezTo>
                <a:lnTo>
                  <a:pt x="3178969" y="213567"/>
                </a:lnTo>
                <a:cubicBezTo>
                  <a:pt x="3185446" y="213567"/>
                  <a:pt x="3189732" y="217853"/>
                  <a:pt x="3189732" y="224235"/>
                </a:cubicBezTo>
                <a:lnTo>
                  <a:pt x="3189732" y="254239"/>
                </a:lnTo>
                <a:cubicBezTo>
                  <a:pt x="3189732" y="260621"/>
                  <a:pt x="3185446" y="264907"/>
                  <a:pt x="3178969" y="264907"/>
                </a:cubicBezTo>
                <a:lnTo>
                  <a:pt x="3141440" y="264907"/>
                </a:lnTo>
                <a:cubicBezTo>
                  <a:pt x="3127439" y="264907"/>
                  <a:pt x="3117818" y="270241"/>
                  <a:pt x="3109246" y="279956"/>
                </a:cubicBezTo>
                <a:lnTo>
                  <a:pt x="2993422" y="409687"/>
                </a:lnTo>
                <a:cubicBezTo>
                  <a:pt x="2982659" y="421498"/>
                  <a:pt x="2982659" y="434357"/>
                  <a:pt x="2990184" y="447215"/>
                </a:cubicBezTo>
                <a:lnTo>
                  <a:pt x="3153251" y="712106"/>
                </a:lnTo>
                <a:cubicBezTo>
                  <a:pt x="3160776" y="723917"/>
                  <a:pt x="3171444" y="730394"/>
                  <a:pt x="3185446" y="730394"/>
                </a:cubicBezTo>
                <a:lnTo>
                  <a:pt x="3205829" y="730394"/>
                </a:lnTo>
                <a:cubicBezTo>
                  <a:pt x="3212306" y="730394"/>
                  <a:pt x="3216593" y="734680"/>
                  <a:pt x="3216593" y="741062"/>
                </a:cubicBezTo>
                <a:lnTo>
                  <a:pt x="3216593" y="760397"/>
                </a:lnTo>
                <a:cubicBezTo>
                  <a:pt x="3216593" y="766874"/>
                  <a:pt x="3212306" y="771161"/>
                  <a:pt x="3205829" y="771161"/>
                </a:cubicBezTo>
                <a:lnTo>
                  <a:pt x="2990279" y="771161"/>
                </a:lnTo>
                <a:cubicBezTo>
                  <a:pt x="2983897" y="771161"/>
                  <a:pt x="2979611" y="766874"/>
                  <a:pt x="2979611" y="760397"/>
                </a:cubicBezTo>
                <a:lnTo>
                  <a:pt x="2979611" y="741062"/>
                </a:lnTo>
                <a:cubicBezTo>
                  <a:pt x="2979611" y="734680"/>
                  <a:pt x="2983897" y="730394"/>
                  <a:pt x="2990279" y="730394"/>
                </a:cubicBezTo>
                <a:lnTo>
                  <a:pt x="3007424" y="730394"/>
                </a:lnTo>
                <a:cubicBezTo>
                  <a:pt x="3028950" y="730394"/>
                  <a:pt x="3036380" y="716392"/>
                  <a:pt x="3025712" y="698199"/>
                </a:cubicBezTo>
                <a:lnTo>
                  <a:pt x="2918460" y="522272"/>
                </a:lnTo>
                <a:cubicBezTo>
                  <a:pt x="2908745" y="506175"/>
                  <a:pt x="2893790" y="503985"/>
                  <a:pt x="2880932" y="517986"/>
                </a:cubicBezTo>
                <a:lnTo>
                  <a:pt x="2827306" y="573707"/>
                </a:lnTo>
                <a:cubicBezTo>
                  <a:pt x="2817686" y="584471"/>
                  <a:pt x="2814447" y="594091"/>
                  <a:pt x="2814447" y="606950"/>
                </a:cubicBezTo>
                <a:lnTo>
                  <a:pt x="2814447" y="703533"/>
                </a:lnTo>
                <a:cubicBezTo>
                  <a:pt x="2814447" y="720678"/>
                  <a:pt x="2824067" y="730298"/>
                  <a:pt x="2841212" y="730298"/>
                </a:cubicBezTo>
                <a:lnTo>
                  <a:pt x="2877693" y="730298"/>
                </a:lnTo>
                <a:cubicBezTo>
                  <a:pt x="2884170" y="730298"/>
                  <a:pt x="2888456" y="734585"/>
                  <a:pt x="2888456" y="740967"/>
                </a:cubicBezTo>
                <a:lnTo>
                  <a:pt x="2888456" y="760302"/>
                </a:lnTo>
                <a:cubicBezTo>
                  <a:pt x="2888456" y="766779"/>
                  <a:pt x="2884170" y="771065"/>
                  <a:pt x="2877693" y="771065"/>
                </a:cubicBezTo>
                <a:lnTo>
                  <a:pt x="2658904" y="771065"/>
                </a:lnTo>
                <a:cubicBezTo>
                  <a:pt x="2652522" y="771065"/>
                  <a:pt x="2648236" y="766779"/>
                  <a:pt x="2648236" y="760302"/>
                </a:cubicBezTo>
                <a:lnTo>
                  <a:pt x="2648236" y="740967"/>
                </a:lnTo>
                <a:cubicBezTo>
                  <a:pt x="2648236" y="734585"/>
                  <a:pt x="2652522" y="730298"/>
                  <a:pt x="2658904" y="730298"/>
                </a:cubicBezTo>
                <a:lnTo>
                  <a:pt x="2685764" y="730298"/>
                </a:lnTo>
                <a:cubicBezTo>
                  <a:pt x="2702909" y="730298"/>
                  <a:pt x="2712530" y="720678"/>
                  <a:pt x="2712530" y="703533"/>
                </a:cubicBezTo>
                <a:lnTo>
                  <a:pt x="2712530" y="135081"/>
                </a:lnTo>
                <a:cubicBezTo>
                  <a:pt x="2712434" y="121175"/>
                  <a:pt x="2707101" y="110507"/>
                  <a:pt x="2695289" y="102982"/>
                </a:cubicBezTo>
                <a:close/>
                <a:moveTo>
                  <a:pt x="3234785" y="254239"/>
                </a:moveTo>
                <a:lnTo>
                  <a:pt x="3234785" y="224235"/>
                </a:lnTo>
                <a:cubicBezTo>
                  <a:pt x="3234785" y="217853"/>
                  <a:pt x="3237929" y="214615"/>
                  <a:pt x="3245453" y="213567"/>
                </a:cubicBezTo>
                <a:cubicBezTo>
                  <a:pt x="3305556" y="204995"/>
                  <a:pt x="3330226" y="156703"/>
                  <a:pt x="3342037" y="95552"/>
                </a:cubicBezTo>
                <a:cubicBezTo>
                  <a:pt x="3345180" y="79455"/>
                  <a:pt x="3354896" y="70883"/>
                  <a:pt x="3370993" y="70883"/>
                </a:cubicBezTo>
                <a:lnTo>
                  <a:pt x="3374231" y="70883"/>
                </a:lnTo>
                <a:cubicBezTo>
                  <a:pt x="3391376" y="70883"/>
                  <a:pt x="3400997" y="80503"/>
                  <a:pt x="3400997" y="97648"/>
                </a:cubicBezTo>
                <a:lnTo>
                  <a:pt x="3400997" y="186611"/>
                </a:lnTo>
                <a:cubicBezTo>
                  <a:pt x="3400997" y="203756"/>
                  <a:pt x="3410617" y="213472"/>
                  <a:pt x="3427762" y="213472"/>
                </a:cubicBezTo>
                <a:lnTo>
                  <a:pt x="3546825" y="213472"/>
                </a:lnTo>
                <a:cubicBezTo>
                  <a:pt x="3553301" y="213472"/>
                  <a:pt x="3557588" y="217758"/>
                  <a:pt x="3557588" y="224140"/>
                </a:cubicBezTo>
                <a:lnTo>
                  <a:pt x="3557588" y="254144"/>
                </a:lnTo>
                <a:cubicBezTo>
                  <a:pt x="3557588" y="260525"/>
                  <a:pt x="3553301" y="264812"/>
                  <a:pt x="3546825" y="264812"/>
                </a:cubicBezTo>
                <a:lnTo>
                  <a:pt x="3427762" y="264812"/>
                </a:lnTo>
                <a:cubicBezTo>
                  <a:pt x="3410617" y="264812"/>
                  <a:pt x="3400997" y="274527"/>
                  <a:pt x="3400997" y="291672"/>
                </a:cubicBezTo>
                <a:lnTo>
                  <a:pt x="3400997" y="623047"/>
                </a:lnTo>
                <a:cubicBezTo>
                  <a:pt x="3400997" y="690674"/>
                  <a:pt x="3440716" y="716392"/>
                  <a:pt x="3477197" y="716392"/>
                </a:cubicBezTo>
                <a:cubicBezTo>
                  <a:pt x="3507201" y="716392"/>
                  <a:pt x="3524345" y="712106"/>
                  <a:pt x="3543681" y="699247"/>
                </a:cubicBezTo>
                <a:cubicBezTo>
                  <a:pt x="3558635" y="689627"/>
                  <a:pt x="3570446" y="688579"/>
                  <a:pt x="3576923" y="698199"/>
                </a:cubicBezTo>
                <a:cubicBezTo>
                  <a:pt x="3583305" y="707819"/>
                  <a:pt x="3582257" y="719630"/>
                  <a:pt x="3570542" y="731442"/>
                </a:cubicBezTo>
                <a:cubicBezTo>
                  <a:pt x="3534061" y="767922"/>
                  <a:pt x="3490055" y="781924"/>
                  <a:pt x="3436430" y="781924"/>
                </a:cubicBezTo>
                <a:cubicBezTo>
                  <a:pt x="3345276" y="781924"/>
                  <a:pt x="3299175" y="717535"/>
                  <a:pt x="3299175" y="633905"/>
                </a:cubicBezTo>
                <a:lnTo>
                  <a:pt x="3299175" y="291768"/>
                </a:lnTo>
                <a:cubicBezTo>
                  <a:pt x="3299175" y="274622"/>
                  <a:pt x="3289554" y="264907"/>
                  <a:pt x="3272409" y="264907"/>
                </a:cubicBezTo>
                <a:lnTo>
                  <a:pt x="3245644" y="264907"/>
                </a:lnTo>
                <a:cubicBezTo>
                  <a:pt x="3239072" y="264907"/>
                  <a:pt x="3234785" y="260621"/>
                  <a:pt x="3234785" y="254239"/>
                </a:cubicBezTo>
                <a:close/>
                <a:moveTo>
                  <a:pt x="3951256" y="767922"/>
                </a:moveTo>
                <a:lnTo>
                  <a:pt x="3688461" y="84694"/>
                </a:lnTo>
                <a:cubicBezTo>
                  <a:pt x="3683127" y="69644"/>
                  <a:pt x="3672364" y="63263"/>
                  <a:pt x="3657410" y="63263"/>
                </a:cubicBezTo>
                <a:lnTo>
                  <a:pt x="3611309" y="63263"/>
                </a:lnTo>
                <a:cubicBezTo>
                  <a:pt x="3604927" y="63263"/>
                  <a:pt x="3600545" y="58976"/>
                  <a:pt x="3600545" y="52499"/>
                </a:cubicBezTo>
                <a:lnTo>
                  <a:pt x="3600545" y="20305"/>
                </a:lnTo>
                <a:cubicBezTo>
                  <a:pt x="3600545" y="13923"/>
                  <a:pt x="3604832" y="9637"/>
                  <a:pt x="3611309" y="9637"/>
                </a:cubicBezTo>
                <a:lnTo>
                  <a:pt x="3884771" y="9637"/>
                </a:lnTo>
                <a:cubicBezTo>
                  <a:pt x="3891248" y="9637"/>
                  <a:pt x="3895535" y="13923"/>
                  <a:pt x="3895535" y="20305"/>
                </a:cubicBezTo>
                <a:lnTo>
                  <a:pt x="3895535" y="52499"/>
                </a:lnTo>
                <a:cubicBezTo>
                  <a:pt x="3895535" y="58881"/>
                  <a:pt x="3891248" y="63263"/>
                  <a:pt x="3884771" y="63263"/>
                </a:cubicBezTo>
                <a:lnTo>
                  <a:pt x="3842957" y="63263"/>
                </a:lnTo>
                <a:cubicBezTo>
                  <a:pt x="3823621" y="63263"/>
                  <a:pt x="3815144" y="76121"/>
                  <a:pt x="3821526" y="94314"/>
                </a:cubicBezTo>
                <a:lnTo>
                  <a:pt x="3982403" y="544752"/>
                </a:lnTo>
                <a:cubicBezTo>
                  <a:pt x="3990975" y="568373"/>
                  <a:pt x="4009168" y="568373"/>
                  <a:pt x="4017740" y="544752"/>
                </a:cubicBezTo>
                <a:lnTo>
                  <a:pt x="4177570" y="94314"/>
                </a:lnTo>
                <a:cubicBezTo>
                  <a:pt x="4183952" y="74978"/>
                  <a:pt x="4175475" y="63263"/>
                  <a:pt x="4156139" y="63263"/>
                </a:cubicBezTo>
                <a:lnTo>
                  <a:pt x="4101465" y="63263"/>
                </a:lnTo>
                <a:cubicBezTo>
                  <a:pt x="4095084" y="63263"/>
                  <a:pt x="4090702" y="58976"/>
                  <a:pt x="4090702" y="52499"/>
                </a:cubicBezTo>
                <a:lnTo>
                  <a:pt x="4090702" y="20305"/>
                </a:lnTo>
                <a:cubicBezTo>
                  <a:pt x="4090702" y="13923"/>
                  <a:pt x="4094988" y="9637"/>
                  <a:pt x="4101465" y="9637"/>
                </a:cubicBezTo>
                <a:lnTo>
                  <a:pt x="4337400" y="9637"/>
                </a:lnTo>
                <a:cubicBezTo>
                  <a:pt x="4343781" y="9637"/>
                  <a:pt x="4348068" y="13923"/>
                  <a:pt x="4348068" y="20305"/>
                </a:cubicBezTo>
                <a:lnTo>
                  <a:pt x="4348068" y="52499"/>
                </a:lnTo>
                <a:cubicBezTo>
                  <a:pt x="4348068" y="58881"/>
                  <a:pt x="4343781" y="63263"/>
                  <a:pt x="4337400" y="63263"/>
                </a:cubicBezTo>
                <a:lnTo>
                  <a:pt x="4293394" y="63263"/>
                </a:lnTo>
                <a:cubicBezTo>
                  <a:pt x="4278345" y="63263"/>
                  <a:pt x="4267677" y="70787"/>
                  <a:pt x="4262247" y="84694"/>
                </a:cubicBezTo>
                <a:lnTo>
                  <a:pt x="4002691" y="767922"/>
                </a:lnTo>
                <a:cubicBezTo>
                  <a:pt x="4000595" y="774399"/>
                  <a:pt x="3996309" y="776495"/>
                  <a:pt x="3990880" y="776495"/>
                </a:cubicBezTo>
                <a:lnTo>
                  <a:pt x="3962972" y="776495"/>
                </a:lnTo>
                <a:cubicBezTo>
                  <a:pt x="3957733" y="776590"/>
                  <a:pt x="3953351" y="774399"/>
                  <a:pt x="3951256" y="767922"/>
                </a:cubicBezTo>
                <a:close/>
                <a:moveTo>
                  <a:pt x="4545425" y="710010"/>
                </a:moveTo>
                <a:cubicBezTo>
                  <a:pt x="4539044" y="692865"/>
                  <a:pt x="4532567" y="691722"/>
                  <a:pt x="4520756" y="704676"/>
                </a:cubicBezTo>
                <a:cubicBezTo>
                  <a:pt x="4482180" y="746491"/>
                  <a:pt x="4436079" y="781924"/>
                  <a:pt x="4377023" y="781924"/>
                </a:cubicBezTo>
                <a:cubicBezTo>
                  <a:pt x="4299776" y="781924"/>
                  <a:pt x="4232243" y="734680"/>
                  <a:pt x="4232243" y="645717"/>
                </a:cubicBezTo>
                <a:cubicBezTo>
                  <a:pt x="4232243" y="538465"/>
                  <a:pt x="4331970" y="482744"/>
                  <a:pt x="4509993" y="447311"/>
                </a:cubicBezTo>
                <a:cubicBezTo>
                  <a:pt x="4526090" y="444072"/>
                  <a:pt x="4533614" y="434452"/>
                  <a:pt x="4533614" y="418355"/>
                </a:cubicBezTo>
                <a:lnTo>
                  <a:pt x="4533614" y="353966"/>
                </a:lnTo>
                <a:cubicBezTo>
                  <a:pt x="4533614" y="308912"/>
                  <a:pt x="4516470" y="256334"/>
                  <a:pt x="4482084" y="239189"/>
                </a:cubicBezTo>
                <a:cubicBezTo>
                  <a:pt x="4467035" y="231665"/>
                  <a:pt x="4458462" y="228426"/>
                  <a:pt x="4458462" y="217758"/>
                </a:cubicBezTo>
                <a:cubicBezTo>
                  <a:pt x="4458462" y="208138"/>
                  <a:pt x="4468082" y="201661"/>
                  <a:pt x="4486371" y="202709"/>
                </a:cubicBezTo>
                <a:cubicBezTo>
                  <a:pt x="4575429" y="208043"/>
                  <a:pt x="4635437" y="258430"/>
                  <a:pt x="4635437" y="350727"/>
                </a:cubicBezTo>
                <a:lnTo>
                  <a:pt x="4635437" y="658575"/>
                </a:lnTo>
                <a:cubicBezTo>
                  <a:pt x="4635437" y="700390"/>
                  <a:pt x="4650486" y="717535"/>
                  <a:pt x="4675156" y="717535"/>
                </a:cubicBezTo>
                <a:cubicBezTo>
                  <a:pt x="4688015" y="717535"/>
                  <a:pt x="4698778" y="713249"/>
                  <a:pt x="4708399" y="707915"/>
                </a:cubicBezTo>
                <a:cubicBezTo>
                  <a:pt x="4723448" y="699342"/>
                  <a:pt x="4735164" y="698294"/>
                  <a:pt x="4742688" y="707915"/>
                </a:cubicBezTo>
                <a:cubicBezTo>
                  <a:pt x="4750213" y="717535"/>
                  <a:pt x="4750213" y="730489"/>
                  <a:pt x="4736307" y="742205"/>
                </a:cubicBezTo>
                <a:cubicBezTo>
                  <a:pt x="4709541" y="764779"/>
                  <a:pt x="4681633" y="781924"/>
                  <a:pt x="4648391" y="781924"/>
                </a:cubicBezTo>
                <a:cubicBezTo>
                  <a:pt x="4594765" y="781924"/>
                  <a:pt x="4560475" y="749729"/>
                  <a:pt x="4545425" y="710010"/>
                </a:cubicBezTo>
                <a:close/>
                <a:moveTo>
                  <a:pt x="4391025" y="228426"/>
                </a:moveTo>
                <a:cubicBezTo>
                  <a:pt x="4391025" y="218806"/>
                  <a:pt x="4383500" y="213472"/>
                  <a:pt x="4374928" y="213472"/>
                </a:cubicBezTo>
                <a:cubicBezTo>
                  <a:pt x="4334161" y="213472"/>
                  <a:pt x="4276249" y="261764"/>
                  <a:pt x="4276249" y="325010"/>
                </a:cubicBezTo>
                <a:cubicBezTo>
                  <a:pt x="4276249" y="364729"/>
                  <a:pt x="4305205" y="400067"/>
                  <a:pt x="4348068" y="400067"/>
                </a:cubicBezTo>
                <a:cubicBezTo>
                  <a:pt x="4388834" y="400067"/>
                  <a:pt x="4414552" y="374349"/>
                  <a:pt x="4414552" y="333582"/>
                </a:cubicBezTo>
                <a:cubicBezTo>
                  <a:pt x="4414552" y="291768"/>
                  <a:pt x="4380262" y="283195"/>
                  <a:pt x="4380262" y="257477"/>
                </a:cubicBezTo>
                <a:cubicBezTo>
                  <a:pt x="4380262" y="243476"/>
                  <a:pt x="4391025" y="235951"/>
                  <a:pt x="4391025" y="228426"/>
                </a:cubicBezTo>
                <a:close/>
                <a:moveTo>
                  <a:pt x="4502563" y="499889"/>
                </a:moveTo>
                <a:cubicBezTo>
                  <a:pt x="4399598" y="528845"/>
                  <a:pt x="4341686" y="569612"/>
                  <a:pt x="4341686" y="637144"/>
                </a:cubicBezTo>
                <a:cubicBezTo>
                  <a:pt x="4341686" y="684293"/>
                  <a:pt x="4371689" y="713344"/>
                  <a:pt x="4414647" y="713344"/>
                </a:cubicBezTo>
                <a:cubicBezTo>
                  <a:pt x="4467225" y="713344"/>
                  <a:pt x="4533710" y="654384"/>
                  <a:pt x="4533710" y="569612"/>
                </a:cubicBezTo>
                <a:lnTo>
                  <a:pt x="4533710" y="522463"/>
                </a:lnTo>
                <a:cubicBezTo>
                  <a:pt x="4533710" y="503032"/>
                  <a:pt x="4521804" y="494460"/>
                  <a:pt x="4502563" y="499889"/>
                </a:cubicBezTo>
                <a:close/>
                <a:moveTo>
                  <a:pt x="5372386" y="731537"/>
                </a:moveTo>
                <a:cubicBezTo>
                  <a:pt x="5335905" y="768018"/>
                  <a:pt x="5291900" y="782019"/>
                  <a:pt x="5238274" y="782019"/>
                </a:cubicBezTo>
                <a:cubicBezTo>
                  <a:pt x="5147120" y="782019"/>
                  <a:pt x="5101019" y="717630"/>
                  <a:pt x="5101019" y="634001"/>
                </a:cubicBezTo>
                <a:lnTo>
                  <a:pt x="5101019" y="291863"/>
                </a:lnTo>
                <a:cubicBezTo>
                  <a:pt x="5101019" y="274718"/>
                  <a:pt x="5091398" y="265002"/>
                  <a:pt x="5074254" y="265002"/>
                </a:cubicBezTo>
                <a:lnTo>
                  <a:pt x="4929473" y="265002"/>
                </a:lnTo>
                <a:cubicBezTo>
                  <a:pt x="4912329" y="265002"/>
                  <a:pt x="4902708" y="274718"/>
                  <a:pt x="4902708" y="291863"/>
                </a:cubicBezTo>
                <a:lnTo>
                  <a:pt x="4902708" y="658670"/>
                </a:lnTo>
                <a:cubicBezTo>
                  <a:pt x="4902708" y="700485"/>
                  <a:pt x="4928426" y="717630"/>
                  <a:pt x="4963859" y="717630"/>
                </a:cubicBezTo>
                <a:cubicBezTo>
                  <a:pt x="4977861" y="717630"/>
                  <a:pt x="4992815" y="712296"/>
                  <a:pt x="5007865" y="705819"/>
                </a:cubicBezTo>
                <a:cubicBezTo>
                  <a:pt x="5022914" y="699342"/>
                  <a:pt x="5034630" y="698294"/>
                  <a:pt x="5042154" y="707915"/>
                </a:cubicBezTo>
                <a:cubicBezTo>
                  <a:pt x="5049679" y="717535"/>
                  <a:pt x="5048631" y="729346"/>
                  <a:pt x="5035773" y="740109"/>
                </a:cubicBezTo>
                <a:cubicBezTo>
                  <a:pt x="5006816" y="763731"/>
                  <a:pt x="4969288" y="781924"/>
                  <a:pt x="4926425" y="781924"/>
                </a:cubicBezTo>
                <a:cubicBezTo>
                  <a:pt x="4860989" y="781924"/>
                  <a:pt x="4800886" y="733632"/>
                  <a:pt x="4800886" y="663909"/>
                </a:cubicBezTo>
                <a:lnTo>
                  <a:pt x="4800886" y="291768"/>
                </a:lnTo>
                <a:cubicBezTo>
                  <a:pt x="4800886" y="274622"/>
                  <a:pt x="4791266" y="264907"/>
                  <a:pt x="4774121" y="264907"/>
                </a:cubicBezTo>
                <a:lnTo>
                  <a:pt x="4747355" y="264907"/>
                </a:lnTo>
                <a:cubicBezTo>
                  <a:pt x="4740879" y="264907"/>
                  <a:pt x="4736592" y="260621"/>
                  <a:pt x="4736592" y="254239"/>
                </a:cubicBezTo>
                <a:lnTo>
                  <a:pt x="4736592" y="224235"/>
                </a:lnTo>
                <a:cubicBezTo>
                  <a:pt x="4736592" y="217853"/>
                  <a:pt x="4739831" y="214615"/>
                  <a:pt x="4747355" y="213567"/>
                </a:cubicBezTo>
                <a:cubicBezTo>
                  <a:pt x="4807363" y="204995"/>
                  <a:pt x="4832033" y="156703"/>
                  <a:pt x="4843844" y="95552"/>
                </a:cubicBezTo>
                <a:cubicBezTo>
                  <a:pt x="4847083" y="79455"/>
                  <a:pt x="4856702" y="70883"/>
                  <a:pt x="4872800" y="70883"/>
                </a:cubicBezTo>
                <a:lnTo>
                  <a:pt x="4876038" y="70883"/>
                </a:lnTo>
                <a:cubicBezTo>
                  <a:pt x="4893183" y="70883"/>
                  <a:pt x="4902804" y="80503"/>
                  <a:pt x="4902804" y="97648"/>
                </a:cubicBezTo>
                <a:lnTo>
                  <a:pt x="4902804" y="186611"/>
                </a:lnTo>
                <a:cubicBezTo>
                  <a:pt x="4902804" y="203756"/>
                  <a:pt x="4912424" y="213472"/>
                  <a:pt x="4929569" y="213472"/>
                </a:cubicBezTo>
                <a:lnTo>
                  <a:pt x="5004721" y="213472"/>
                </a:lnTo>
                <a:cubicBezTo>
                  <a:pt x="5111973" y="213472"/>
                  <a:pt x="5135499" y="167276"/>
                  <a:pt x="5145215" y="95457"/>
                </a:cubicBezTo>
                <a:cubicBezTo>
                  <a:pt x="5147310" y="79360"/>
                  <a:pt x="5158073" y="70787"/>
                  <a:pt x="5174171" y="70787"/>
                </a:cubicBezTo>
                <a:lnTo>
                  <a:pt x="5176361" y="70787"/>
                </a:lnTo>
                <a:cubicBezTo>
                  <a:pt x="5193507" y="70787"/>
                  <a:pt x="5203127" y="80408"/>
                  <a:pt x="5203127" y="97553"/>
                </a:cubicBezTo>
                <a:lnTo>
                  <a:pt x="5203127" y="186516"/>
                </a:lnTo>
                <a:cubicBezTo>
                  <a:pt x="5203127" y="203661"/>
                  <a:pt x="5212747" y="213377"/>
                  <a:pt x="5229892" y="213377"/>
                </a:cubicBezTo>
                <a:lnTo>
                  <a:pt x="5348955" y="213377"/>
                </a:lnTo>
                <a:cubicBezTo>
                  <a:pt x="5355432" y="213377"/>
                  <a:pt x="5359718" y="217663"/>
                  <a:pt x="5359718" y="224045"/>
                </a:cubicBezTo>
                <a:lnTo>
                  <a:pt x="5359718" y="254048"/>
                </a:lnTo>
                <a:cubicBezTo>
                  <a:pt x="5359718" y="260430"/>
                  <a:pt x="5355432" y="264716"/>
                  <a:pt x="5348955" y="264716"/>
                </a:cubicBezTo>
                <a:lnTo>
                  <a:pt x="5229892" y="264716"/>
                </a:lnTo>
                <a:cubicBezTo>
                  <a:pt x="5212747" y="264716"/>
                  <a:pt x="5203127" y="274432"/>
                  <a:pt x="5203127" y="291577"/>
                </a:cubicBezTo>
                <a:lnTo>
                  <a:pt x="5203127" y="622952"/>
                </a:lnTo>
                <a:cubicBezTo>
                  <a:pt x="5203127" y="690579"/>
                  <a:pt x="5242751" y="716297"/>
                  <a:pt x="5279327" y="716297"/>
                </a:cubicBezTo>
                <a:cubicBezTo>
                  <a:pt x="5309330" y="716297"/>
                  <a:pt x="5326475" y="712010"/>
                  <a:pt x="5345811" y="699152"/>
                </a:cubicBezTo>
                <a:cubicBezTo>
                  <a:pt x="5360861" y="689531"/>
                  <a:pt x="5372672" y="688484"/>
                  <a:pt x="5379054" y="698104"/>
                </a:cubicBezTo>
                <a:cubicBezTo>
                  <a:pt x="5385245" y="707915"/>
                  <a:pt x="5384197" y="719726"/>
                  <a:pt x="5372386" y="731537"/>
                </a:cubicBezTo>
                <a:close/>
                <a:moveTo>
                  <a:pt x="5856161" y="664957"/>
                </a:moveTo>
                <a:cubicBezTo>
                  <a:pt x="5813299" y="734680"/>
                  <a:pt x="5748909" y="781924"/>
                  <a:pt x="5650230" y="781924"/>
                </a:cubicBezTo>
                <a:cubicBezTo>
                  <a:pt x="5506498" y="781924"/>
                  <a:pt x="5383149" y="676768"/>
                  <a:pt x="5383149" y="500841"/>
                </a:cubicBezTo>
                <a:cubicBezTo>
                  <a:pt x="5383149" y="319580"/>
                  <a:pt x="5514023" y="202709"/>
                  <a:pt x="5656708" y="202709"/>
                </a:cubicBezTo>
                <a:cubicBezTo>
                  <a:pt x="5803678" y="202709"/>
                  <a:pt x="5872258" y="307769"/>
                  <a:pt x="5880830" y="452645"/>
                </a:cubicBezTo>
                <a:cubicBezTo>
                  <a:pt x="5881878" y="470837"/>
                  <a:pt x="5872258" y="480553"/>
                  <a:pt x="5855113" y="480553"/>
                </a:cubicBezTo>
                <a:lnTo>
                  <a:pt x="5521452" y="480553"/>
                </a:lnTo>
                <a:cubicBezTo>
                  <a:pt x="5504308" y="480553"/>
                  <a:pt x="5492496" y="490173"/>
                  <a:pt x="5494687" y="508366"/>
                </a:cubicBezTo>
                <a:cubicBezTo>
                  <a:pt x="5507546" y="616665"/>
                  <a:pt x="5567648" y="699247"/>
                  <a:pt x="5663089" y="699247"/>
                </a:cubicBezTo>
                <a:cubicBezTo>
                  <a:pt x="5725287" y="699247"/>
                  <a:pt x="5778913" y="683150"/>
                  <a:pt x="5826062" y="640287"/>
                </a:cubicBezTo>
                <a:cubicBezTo>
                  <a:pt x="5838921" y="628476"/>
                  <a:pt x="5848636" y="626381"/>
                  <a:pt x="5856066" y="632762"/>
                </a:cubicBezTo>
                <a:cubicBezTo>
                  <a:pt x="5864733" y="640287"/>
                  <a:pt x="5864733" y="651051"/>
                  <a:pt x="5856161" y="664957"/>
                </a:cubicBezTo>
                <a:close/>
                <a:moveTo>
                  <a:pt x="5502212" y="399019"/>
                </a:moveTo>
                <a:cubicBezTo>
                  <a:pt x="5497925" y="418355"/>
                  <a:pt x="5508593" y="429023"/>
                  <a:pt x="5526882" y="429023"/>
                </a:cubicBezTo>
                <a:lnTo>
                  <a:pt x="5749957" y="429023"/>
                </a:lnTo>
                <a:cubicBezTo>
                  <a:pt x="5767102" y="429023"/>
                  <a:pt x="5777770" y="418260"/>
                  <a:pt x="5776722" y="399019"/>
                </a:cubicBezTo>
                <a:cubicBezTo>
                  <a:pt x="5772436" y="313199"/>
                  <a:pt x="5737003" y="247762"/>
                  <a:pt x="5652230" y="247762"/>
                </a:cubicBezTo>
                <a:cubicBezTo>
                  <a:pt x="5579365" y="247762"/>
                  <a:pt x="5522500" y="308912"/>
                  <a:pt x="5502212" y="399019"/>
                </a:cubicBezTo>
                <a:close/>
                <a:moveTo>
                  <a:pt x="6141434" y="771161"/>
                </a:moveTo>
                <a:lnTo>
                  <a:pt x="5933409" y="771161"/>
                </a:lnTo>
                <a:cubicBezTo>
                  <a:pt x="5926932" y="771161"/>
                  <a:pt x="5922645" y="766874"/>
                  <a:pt x="5922645" y="760397"/>
                </a:cubicBezTo>
                <a:lnTo>
                  <a:pt x="5922645" y="741062"/>
                </a:lnTo>
                <a:cubicBezTo>
                  <a:pt x="5922645" y="734680"/>
                  <a:pt x="5926932" y="730394"/>
                  <a:pt x="5933409" y="730394"/>
                </a:cubicBezTo>
                <a:lnTo>
                  <a:pt x="5960174" y="730394"/>
                </a:lnTo>
                <a:cubicBezTo>
                  <a:pt x="5977319" y="730394"/>
                  <a:pt x="5986939" y="720773"/>
                  <a:pt x="5986939" y="703628"/>
                </a:cubicBezTo>
                <a:lnTo>
                  <a:pt x="5986939" y="338916"/>
                </a:lnTo>
                <a:cubicBezTo>
                  <a:pt x="5986939" y="325010"/>
                  <a:pt x="5981605" y="314246"/>
                  <a:pt x="5969794" y="306722"/>
                </a:cubicBezTo>
                <a:lnTo>
                  <a:pt x="5924741" y="275670"/>
                </a:lnTo>
                <a:cubicBezTo>
                  <a:pt x="5920455" y="272432"/>
                  <a:pt x="5918359" y="268145"/>
                  <a:pt x="5918359" y="262811"/>
                </a:cubicBezTo>
                <a:cubicBezTo>
                  <a:pt x="5918359" y="258525"/>
                  <a:pt x="5921598" y="254239"/>
                  <a:pt x="5926932" y="252143"/>
                </a:cubicBezTo>
                <a:lnTo>
                  <a:pt x="6057805" y="208138"/>
                </a:lnTo>
                <a:cubicBezTo>
                  <a:pt x="6076093" y="201661"/>
                  <a:pt x="6088857" y="210233"/>
                  <a:pt x="6088857" y="229569"/>
                </a:cubicBezTo>
                <a:lnTo>
                  <a:pt x="6088857" y="248905"/>
                </a:lnTo>
                <a:cubicBezTo>
                  <a:pt x="6088857" y="272527"/>
                  <a:pt x="6101715" y="276813"/>
                  <a:pt x="6118860" y="260716"/>
                </a:cubicBezTo>
                <a:cubicBezTo>
                  <a:pt x="6154293" y="227474"/>
                  <a:pt x="6205728" y="201756"/>
                  <a:pt x="6264783" y="201756"/>
                </a:cubicBezTo>
                <a:cubicBezTo>
                  <a:pt x="6376321" y="201756"/>
                  <a:pt x="6423470" y="291863"/>
                  <a:pt x="6423470" y="393780"/>
                </a:cubicBezTo>
                <a:lnTo>
                  <a:pt x="6423470" y="703724"/>
                </a:lnTo>
                <a:cubicBezTo>
                  <a:pt x="6423470" y="720869"/>
                  <a:pt x="6433090" y="730489"/>
                  <a:pt x="6450235" y="730489"/>
                </a:cubicBezTo>
                <a:lnTo>
                  <a:pt x="6475952" y="730489"/>
                </a:lnTo>
                <a:cubicBezTo>
                  <a:pt x="6482430" y="730489"/>
                  <a:pt x="6486716" y="734775"/>
                  <a:pt x="6486716" y="741157"/>
                </a:cubicBezTo>
                <a:lnTo>
                  <a:pt x="6486716" y="760493"/>
                </a:lnTo>
                <a:cubicBezTo>
                  <a:pt x="6486716" y="766970"/>
                  <a:pt x="6482430" y="771256"/>
                  <a:pt x="6475952" y="771256"/>
                </a:cubicBezTo>
                <a:lnTo>
                  <a:pt x="6267927" y="771256"/>
                </a:lnTo>
                <a:cubicBezTo>
                  <a:pt x="6261545" y="771256"/>
                  <a:pt x="6257259" y="766970"/>
                  <a:pt x="6257259" y="760493"/>
                </a:cubicBezTo>
                <a:lnTo>
                  <a:pt x="6257259" y="741157"/>
                </a:lnTo>
                <a:cubicBezTo>
                  <a:pt x="6257259" y="734775"/>
                  <a:pt x="6261545" y="730489"/>
                  <a:pt x="6267927" y="730489"/>
                </a:cubicBezTo>
                <a:lnTo>
                  <a:pt x="6294692" y="730489"/>
                </a:lnTo>
                <a:cubicBezTo>
                  <a:pt x="6311837" y="730489"/>
                  <a:pt x="6321457" y="720869"/>
                  <a:pt x="6321457" y="703724"/>
                </a:cubicBezTo>
                <a:lnTo>
                  <a:pt x="6321457" y="403401"/>
                </a:lnTo>
                <a:cubicBezTo>
                  <a:pt x="6321457" y="323010"/>
                  <a:pt x="6287167" y="276813"/>
                  <a:pt x="6216396" y="276813"/>
                </a:cubicBezTo>
                <a:cubicBezTo>
                  <a:pt x="6169152" y="276813"/>
                  <a:pt x="6132767" y="302531"/>
                  <a:pt x="6102763" y="330439"/>
                </a:cubicBezTo>
                <a:cubicBezTo>
                  <a:pt x="6092000" y="340059"/>
                  <a:pt x="6088761" y="350822"/>
                  <a:pt x="6088761" y="363681"/>
                </a:cubicBezTo>
                <a:lnTo>
                  <a:pt x="6088761" y="703724"/>
                </a:lnTo>
                <a:cubicBezTo>
                  <a:pt x="6088761" y="720869"/>
                  <a:pt x="6098382" y="730489"/>
                  <a:pt x="6115527" y="730489"/>
                </a:cubicBezTo>
                <a:lnTo>
                  <a:pt x="6141244" y="730489"/>
                </a:lnTo>
                <a:cubicBezTo>
                  <a:pt x="6147626" y="730489"/>
                  <a:pt x="6152008" y="734775"/>
                  <a:pt x="6152008" y="741157"/>
                </a:cubicBezTo>
                <a:lnTo>
                  <a:pt x="6152008" y="760493"/>
                </a:lnTo>
                <a:cubicBezTo>
                  <a:pt x="6152198" y="766874"/>
                  <a:pt x="6147816" y="771161"/>
                  <a:pt x="6141434" y="771161"/>
                </a:cubicBezTo>
                <a:close/>
              </a:path>
            </a:pathLst>
          </a:custGeom>
          <a:solidFill>
            <a:schemeClr val="tx1"/>
          </a:solidFill>
          <a:ln w="9525" cap="flat">
            <a:noFill/>
            <a:prstDash val="solid"/>
            <a:miter/>
          </a:ln>
        </p:spPr>
        <p:txBody>
          <a:bodyPr rtlCol="0" anchor="ctr"/>
          <a:lstStyle/>
          <a:p>
            <a:endParaRPr lang="sv-SE"/>
          </a:p>
        </p:txBody>
      </p:sp>
    </p:spTree>
    <p:extLst>
      <p:ext uri="{BB962C8B-B14F-4D97-AF65-F5344CB8AC3E}">
        <p14:creationId xmlns:p14="http://schemas.microsoft.com/office/powerpoint/2010/main" val="3349601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29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2024-09-09</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77769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om">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8752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Vision (Gotl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44E67A1-5058-4F50-A93F-DD34E8747657}"/>
              </a:ext>
            </a:extLst>
          </p:cNvPr>
          <p:cNvSpPr>
            <a:spLocks noGrp="1"/>
          </p:cNvSpPr>
          <p:nvPr>
            <p:ph type="subTitle" idx="1" hasCustomPrompt="1"/>
          </p:nvPr>
        </p:nvSpPr>
        <p:spPr>
          <a:xfrm>
            <a:off x="911225" y="3860800"/>
            <a:ext cx="10369550" cy="436562"/>
          </a:xfrm>
        </p:spPr>
        <p:txBody>
          <a:bodyPr anchor="t"/>
          <a:lstStyle>
            <a:lvl1pPr marL="0" indent="0" algn="l">
              <a:buNone/>
              <a:defRPr sz="1800" b="1">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Svenskt</a:t>
            </a:r>
            <a:r>
              <a:rPr lang="en-US"/>
              <a:t> </a:t>
            </a:r>
            <a:r>
              <a:rPr lang="en-US" err="1"/>
              <a:t>Vattens</a:t>
            </a:r>
            <a:r>
              <a:rPr lang="en-US"/>
              <a:t> vision</a:t>
            </a:r>
            <a:endParaRPr lang="sv-SE"/>
          </a:p>
        </p:txBody>
      </p:sp>
    </p:spTree>
    <p:extLst>
      <p:ext uri="{BB962C8B-B14F-4D97-AF65-F5344CB8AC3E}">
        <p14:creationId xmlns:p14="http://schemas.microsoft.com/office/powerpoint/2010/main" val="3626137445"/>
      </p:ext>
    </p:extLst>
  </p:cSld>
  <p:clrMapOvr>
    <a:masterClrMapping/>
  </p:clrMapOvr>
  <p:extLst>
    <p:ext uri="{DCECCB84-F9BA-43D5-87BE-67443E8EF086}">
      <p15:sldGuideLst xmlns:p15="http://schemas.microsoft.com/office/powerpoint/2012/main">
        <p15:guide id="1" pos="574">
          <p15:clr>
            <a:srgbClr val="FBAE40"/>
          </p15:clr>
        </p15:guide>
        <p15:guide id="2" pos="7106">
          <p15:clr>
            <a:srgbClr val="FBAE40"/>
          </p15:clr>
        </p15:guide>
        <p15:guide id="3" orient="horz" pos="2001">
          <p15:clr>
            <a:srgbClr val="FBAE40"/>
          </p15:clr>
        </p15:guide>
        <p15:guide id="4" orient="horz" pos="243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sion (Medelp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047B-49A9-43FA-88CF-86F605D05A6D}"/>
              </a:ext>
            </a:extLst>
          </p:cNvPr>
          <p:cNvSpPr>
            <a:spLocks noGrp="1"/>
          </p:cNvSpPr>
          <p:nvPr>
            <p:ph type="ctrTitle" hasCustomPrompt="1"/>
          </p:nvPr>
        </p:nvSpPr>
        <p:spPr>
          <a:xfrm>
            <a:off x="911225" y="1884221"/>
            <a:ext cx="10369550" cy="1440869"/>
          </a:xfrm>
        </p:spPr>
        <p:txBody>
          <a:bodyPr anchor="b"/>
          <a:lstStyle>
            <a:lvl1pPr algn="l">
              <a:defRPr sz="4800" b="0">
                <a:solidFill>
                  <a:schemeClr val="bg2"/>
                </a:solidFill>
                <a:latin typeface="+mn-lt"/>
              </a:defRPr>
            </a:lvl1pPr>
          </a:lstStyle>
          <a:p>
            <a:r>
              <a:rPr lang="sv-SE"/>
              <a:t>”Sverige ska ha rent dricksvatten, friska sjöar och hav.”</a:t>
            </a:r>
          </a:p>
        </p:txBody>
      </p:sp>
      <p:sp>
        <p:nvSpPr>
          <p:cNvPr id="3" name="Subtitle 2">
            <a:extLst>
              <a:ext uri="{FF2B5EF4-FFF2-40B4-BE49-F238E27FC236}">
                <a16:creationId xmlns:a16="http://schemas.microsoft.com/office/drawing/2014/main" id="{D44E67A1-5058-4F50-A93F-DD34E8747657}"/>
              </a:ext>
            </a:extLst>
          </p:cNvPr>
          <p:cNvSpPr>
            <a:spLocks noGrp="1"/>
          </p:cNvSpPr>
          <p:nvPr>
            <p:ph type="subTitle" idx="1" hasCustomPrompt="1"/>
          </p:nvPr>
        </p:nvSpPr>
        <p:spPr>
          <a:xfrm>
            <a:off x="911225" y="3860800"/>
            <a:ext cx="10369550" cy="436562"/>
          </a:xfrm>
        </p:spPr>
        <p:txBody>
          <a:bodyPr anchor="t"/>
          <a:lstStyle>
            <a:lvl1pPr marL="0" indent="0" algn="l">
              <a:buNone/>
              <a:defRPr sz="1800" b="1">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Svenskt</a:t>
            </a:r>
            <a:r>
              <a:rPr lang="en-US"/>
              <a:t> </a:t>
            </a:r>
            <a:r>
              <a:rPr lang="en-US" err="1"/>
              <a:t>Vattens</a:t>
            </a:r>
            <a:r>
              <a:rPr lang="en-US"/>
              <a:t> vision</a:t>
            </a:r>
            <a:endParaRPr lang="sv-SE"/>
          </a:p>
        </p:txBody>
      </p:sp>
      <p:sp>
        <p:nvSpPr>
          <p:cNvPr id="6" name="Bild 5">
            <a:extLst>
              <a:ext uri="{FF2B5EF4-FFF2-40B4-BE49-F238E27FC236}">
                <a16:creationId xmlns:a16="http://schemas.microsoft.com/office/drawing/2014/main" id="{3A413F6F-2353-6C32-653C-4FC8899E2005}"/>
              </a:ext>
            </a:extLst>
          </p:cNvPr>
          <p:cNvSpPr/>
          <p:nvPr userDrawn="1"/>
        </p:nvSpPr>
        <p:spPr>
          <a:xfrm>
            <a:off x="9685178" y="6142576"/>
            <a:ext cx="1951200" cy="237600"/>
          </a:xfrm>
          <a:custGeom>
            <a:avLst/>
            <a:gdLst>
              <a:gd name="connsiteX0" fmla="*/ 229457 w 6486715"/>
              <a:gd name="connsiteY0" fmla="*/ 36497 h 782019"/>
              <a:gd name="connsiteX1" fmla="*/ 115824 w 6486715"/>
              <a:gd name="connsiteY1" fmla="*/ 168419 h 782019"/>
              <a:gd name="connsiteX2" fmla="*/ 522351 w 6486715"/>
              <a:gd name="connsiteY2" fmla="*/ 557705 h 782019"/>
              <a:gd name="connsiteX3" fmla="*/ 262795 w 6486715"/>
              <a:gd name="connsiteY3" fmla="*/ 781924 h 782019"/>
              <a:gd name="connsiteX4" fmla="*/ 12859 w 6486715"/>
              <a:gd name="connsiteY4" fmla="*/ 692865 h 782019"/>
              <a:gd name="connsiteX5" fmla="*/ 0 w 6486715"/>
              <a:gd name="connsiteY5" fmla="*/ 659623 h 782019"/>
              <a:gd name="connsiteX6" fmla="*/ 0 w 6486715"/>
              <a:gd name="connsiteY6" fmla="*/ 572755 h 782019"/>
              <a:gd name="connsiteX7" fmla="*/ 26765 w 6486715"/>
              <a:gd name="connsiteY7" fmla="*/ 545990 h 782019"/>
              <a:gd name="connsiteX8" fmla="*/ 50387 w 6486715"/>
              <a:gd name="connsiteY8" fmla="*/ 545990 h 782019"/>
              <a:gd name="connsiteX9" fmla="*/ 80391 w 6486715"/>
              <a:gd name="connsiteY9" fmla="*/ 568564 h 782019"/>
              <a:gd name="connsiteX10" fmla="*/ 272415 w 6486715"/>
              <a:gd name="connsiteY10" fmla="*/ 736966 h 782019"/>
              <a:gd name="connsiteX11" fmla="*/ 425768 w 6486715"/>
              <a:gd name="connsiteY11" fmla="*/ 586757 h 782019"/>
              <a:gd name="connsiteX12" fmla="*/ 24670 w 6486715"/>
              <a:gd name="connsiteY12" fmla="*/ 207090 h 782019"/>
              <a:gd name="connsiteX13" fmla="*/ 227362 w 6486715"/>
              <a:gd name="connsiteY13" fmla="*/ 112 h 782019"/>
              <a:gd name="connsiteX14" fmla="*/ 255270 w 6486715"/>
              <a:gd name="connsiteY14" fmla="*/ 16209 h 782019"/>
              <a:gd name="connsiteX15" fmla="*/ 229457 w 6486715"/>
              <a:gd name="connsiteY15" fmla="*/ 36497 h 782019"/>
              <a:gd name="connsiteX16" fmla="*/ 307753 w 6486715"/>
              <a:gd name="connsiteY16" fmla="*/ 129842 h 782019"/>
              <a:gd name="connsiteX17" fmla="*/ 374237 w 6486715"/>
              <a:gd name="connsiteY17" fmla="*/ 196327 h 782019"/>
              <a:gd name="connsiteX18" fmla="*/ 446151 w 6486715"/>
              <a:gd name="connsiteY18" fmla="*/ 121270 h 782019"/>
              <a:gd name="connsiteX19" fmla="*/ 347472 w 6486715"/>
              <a:gd name="connsiteY19" fmla="*/ 9732 h 782019"/>
              <a:gd name="connsiteX20" fmla="*/ 331375 w 6486715"/>
              <a:gd name="connsiteY20" fmla="*/ 24686 h 782019"/>
              <a:gd name="connsiteX21" fmla="*/ 342043 w 6486715"/>
              <a:gd name="connsiteY21" fmla="*/ 53642 h 782019"/>
              <a:gd name="connsiteX22" fmla="*/ 307753 w 6486715"/>
              <a:gd name="connsiteY22" fmla="*/ 129842 h 782019"/>
              <a:gd name="connsiteX23" fmla="*/ 1081088 w 6486715"/>
              <a:gd name="connsiteY23" fmla="*/ 224140 h 782019"/>
              <a:gd name="connsiteX24" fmla="*/ 1081088 w 6486715"/>
              <a:gd name="connsiteY24" fmla="*/ 243476 h 782019"/>
              <a:gd name="connsiteX25" fmla="*/ 1070324 w 6486715"/>
              <a:gd name="connsiteY25" fmla="*/ 254239 h 782019"/>
              <a:gd name="connsiteX26" fmla="*/ 1040321 w 6486715"/>
              <a:gd name="connsiteY26" fmla="*/ 254239 h 782019"/>
              <a:gd name="connsiteX27" fmla="*/ 1009174 w 6486715"/>
              <a:gd name="connsiteY27" fmla="*/ 275670 h 782019"/>
              <a:gd name="connsiteX28" fmla="*/ 818293 w 6486715"/>
              <a:gd name="connsiteY28" fmla="*/ 766874 h 782019"/>
              <a:gd name="connsiteX29" fmla="*/ 806482 w 6486715"/>
              <a:gd name="connsiteY29" fmla="*/ 775447 h 782019"/>
              <a:gd name="connsiteX30" fmla="*/ 763619 w 6486715"/>
              <a:gd name="connsiteY30" fmla="*/ 775447 h 782019"/>
              <a:gd name="connsiteX31" fmla="*/ 751808 w 6486715"/>
              <a:gd name="connsiteY31" fmla="*/ 766874 h 782019"/>
              <a:gd name="connsiteX32" fmla="*/ 559880 w 6486715"/>
              <a:gd name="connsiteY32" fmla="*/ 275670 h 782019"/>
              <a:gd name="connsiteX33" fmla="*/ 528733 w 6486715"/>
              <a:gd name="connsiteY33" fmla="*/ 254239 h 782019"/>
              <a:gd name="connsiteX34" fmla="*/ 499777 w 6486715"/>
              <a:gd name="connsiteY34" fmla="*/ 254239 h 782019"/>
              <a:gd name="connsiteX35" fmla="*/ 489109 w 6486715"/>
              <a:gd name="connsiteY35" fmla="*/ 243476 h 782019"/>
              <a:gd name="connsiteX36" fmla="*/ 489109 w 6486715"/>
              <a:gd name="connsiteY36" fmla="*/ 224140 h 782019"/>
              <a:gd name="connsiteX37" fmla="*/ 499777 w 6486715"/>
              <a:gd name="connsiteY37" fmla="*/ 213472 h 782019"/>
              <a:gd name="connsiteX38" fmla="*/ 742188 w 6486715"/>
              <a:gd name="connsiteY38" fmla="*/ 213472 h 782019"/>
              <a:gd name="connsiteX39" fmla="*/ 752951 w 6486715"/>
              <a:gd name="connsiteY39" fmla="*/ 224140 h 782019"/>
              <a:gd name="connsiteX40" fmla="*/ 752951 w 6486715"/>
              <a:gd name="connsiteY40" fmla="*/ 243476 h 782019"/>
              <a:gd name="connsiteX41" fmla="*/ 742188 w 6486715"/>
              <a:gd name="connsiteY41" fmla="*/ 254239 h 782019"/>
              <a:gd name="connsiteX42" fmla="*/ 707898 w 6486715"/>
              <a:gd name="connsiteY42" fmla="*/ 254239 h 782019"/>
              <a:gd name="connsiteX43" fmla="*/ 686467 w 6486715"/>
              <a:gd name="connsiteY43" fmla="*/ 285290 h 782019"/>
              <a:gd name="connsiteX44" fmla="*/ 799052 w 6486715"/>
              <a:gd name="connsiteY44" fmla="*/ 584566 h 782019"/>
              <a:gd name="connsiteX45" fmla="*/ 834485 w 6486715"/>
              <a:gd name="connsiteY45" fmla="*/ 584566 h 782019"/>
              <a:gd name="connsiteX46" fmla="*/ 942785 w 6486715"/>
              <a:gd name="connsiteY46" fmla="*/ 285290 h 782019"/>
              <a:gd name="connsiteX47" fmla="*/ 920306 w 6486715"/>
              <a:gd name="connsiteY47" fmla="*/ 254239 h 782019"/>
              <a:gd name="connsiteX48" fmla="*/ 883825 w 6486715"/>
              <a:gd name="connsiteY48" fmla="*/ 254239 h 782019"/>
              <a:gd name="connsiteX49" fmla="*/ 873157 w 6486715"/>
              <a:gd name="connsiteY49" fmla="*/ 243476 h 782019"/>
              <a:gd name="connsiteX50" fmla="*/ 873157 w 6486715"/>
              <a:gd name="connsiteY50" fmla="*/ 224140 h 782019"/>
              <a:gd name="connsiteX51" fmla="*/ 883825 w 6486715"/>
              <a:gd name="connsiteY51" fmla="*/ 213472 h 782019"/>
              <a:gd name="connsiteX52" fmla="*/ 1070420 w 6486715"/>
              <a:gd name="connsiteY52" fmla="*/ 213472 h 782019"/>
              <a:gd name="connsiteX53" fmla="*/ 1081088 w 6486715"/>
              <a:gd name="connsiteY53" fmla="*/ 224140 h 782019"/>
              <a:gd name="connsiteX54" fmla="*/ 1531525 w 6486715"/>
              <a:gd name="connsiteY54" fmla="*/ 664957 h 782019"/>
              <a:gd name="connsiteX55" fmla="*/ 1325594 w 6486715"/>
              <a:gd name="connsiteY55" fmla="*/ 781924 h 782019"/>
              <a:gd name="connsiteX56" fmla="*/ 1058513 w 6486715"/>
              <a:gd name="connsiteY56" fmla="*/ 500841 h 782019"/>
              <a:gd name="connsiteX57" fmla="*/ 1332071 w 6486715"/>
              <a:gd name="connsiteY57" fmla="*/ 202709 h 782019"/>
              <a:gd name="connsiteX58" fmla="*/ 1556195 w 6486715"/>
              <a:gd name="connsiteY58" fmla="*/ 452645 h 782019"/>
              <a:gd name="connsiteX59" fmla="*/ 1530477 w 6486715"/>
              <a:gd name="connsiteY59" fmla="*/ 480553 h 782019"/>
              <a:gd name="connsiteX60" fmla="*/ 1196912 w 6486715"/>
              <a:gd name="connsiteY60" fmla="*/ 480553 h 782019"/>
              <a:gd name="connsiteX61" fmla="*/ 1170146 w 6486715"/>
              <a:gd name="connsiteY61" fmla="*/ 508366 h 782019"/>
              <a:gd name="connsiteX62" fmla="*/ 1338548 w 6486715"/>
              <a:gd name="connsiteY62" fmla="*/ 699247 h 782019"/>
              <a:gd name="connsiteX63" fmla="*/ 1501521 w 6486715"/>
              <a:gd name="connsiteY63" fmla="*/ 640287 h 782019"/>
              <a:gd name="connsiteX64" fmla="*/ 1531525 w 6486715"/>
              <a:gd name="connsiteY64" fmla="*/ 632762 h 782019"/>
              <a:gd name="connsiteX65" fmla="*/ 1531525 w 6486715"/>
              <a:gd name="connsiteY65" fmla="*/ 664957 h 782019"/>
              <a:gd name="connsiteX66" fmla="*/ 1177576 w 6486715"/>
              <a:gd name="connsiteY66" fmla="*/ 399019 h 782019"/>
              <a:gd name="connsiteX67" fmla="*/ 1202246 w 6486715"/>
              <a:gd name="connsiteY67" fmla="*/ 429023 h 782019"/>
              <a:gd name="connsiteX68" fmla="*/ 1425321 w 6486715"/>
              <a:gd name="connsiteY68" fmla="*/ 429023 h 782019"/>
              <a:gd name="connsiteX69" fmla="*/ 1452086 w 6486715"/>
              <a:gd name="connsiteY69" fmla="*/ 399019 h 782019"/>
              <a:gd name="connsiteX70" fmla="*/ 1327595 w 6486715"/>
              <a:gd name="connsiteY70" fmla="*/ 247762 h 782019"/>
              <a:gd name="connsiteX71" fmla="*/ 1177576 w 6486715"/>
              <a:gd name="connsiteY71" fmla="*/ 399019 h 782019"/>
              <a:gd name="connsiteX72" fmla="*/ 1816894 w 6486715"/>
              <a:gd name="connsiteY72" fmla="*/ 771161 h 782019"/>
              <a:gd name="connsiteX73" fmla="*/ 1608868 w 6486715"/>
              <a:gd name="connsiteY73" fmla="*/ 771161 h 782019"/>
              <a:gd name="connsiteX74" fmla="*/ 1598105 w 6486715"/>
              <a:gd name="connsiteY74" fmla="*/ 760397 h 782019"/>
              <a:gd name="connsiteX75" fmla="*/ 1598105 w 6486715"/>
              <a:gd name="connsiteY75" fmla="*/ 741062 h 782019"/>
              <a:gd name="connsiteX76" fmla="*/ 1608868 w 6486715"/>
              <a:gd name="connsiteY76" fmla="*/ 730394 h 782019"/>
              <a:gd name="connsiteX77" fmla="*/ 1635633 w 6486715"/>
              <a:gd name="connsiteY77" fmla="*/ 730394 h 782019"/>
              <a:gd name="connsiteX78" fmla="*/ 1662398 w 6486715"/>
              <a:gd name="connsiteY78" fmla="*/ 703628 h 782019"/>
              <a:gd name="connsiteX79" fmla="*/ 1662398 w 6486715"/>
              <a:gd name="connsiteY79" fmla="*/ 338916 h 782019"/>
              <a:gd name="connsiteX80" fmla="*/ 1645253 w 6486715"/>
              <a:gd name="connsiteY80" fmla="*/ 306722 h 782019"/>
              <a:gd name="connsiteX81" fmla="*/ 1600200 w 6486715"/>
              <a:gd name="connsiteY81" fmla="*/ 275670 h 782019"/>
              <a:gd name="connsiteX82" fmla="*/ 1593818 w 6486715"/>
              <a:gd name="connsiteY82" fmla="*/ 262811 h 782019"/>
              <a:gd name="connsiteX83" fmla="*/ 1602391 w 6486715"/>
              <a:gd name="connsiteY83" fmla="*/ 252143 h 782019"/>
              <a:gd name="connsiteX84" fmla="*/ 1733264 w 6486715"/>
              <a:gd name="connsiteY84" fmla="*/ 208138 h 782019"/>
              <a:gd name="connsiteX85" fmla="*/ 1764316 w 6486715"/>
              <a:gd name="connsiteY85" fmla="*/ 229569 h 782019"/>
              <a:gd name="connsiteX86" fmla="*/ 1764316 w 6486715"/>
              <a:gd name="connsiteY86" fmla="*/ 248905 h 782019"/>
              <a:gd name="connsiteX87" fmla="*/ 1794320 w 6486715"/>
              <a:gd name="connsiteY87" fmla="*/ 260716 h 782019"/>
              <a:gd name="connsiteX88" fmla="*/ 1940243 w 6486715"/>
              <a:gd name="connsiteY88" fmla="*/ 201756 h 782019"/>
              <a:gd name="connsiteX89" fmla="*/ 2098929 w 6486715"/>
              <a:gd name="connsiteY89" fmla="*/ 393780 h 782019"/>
              <a:gd name="connsiteX90" fmla="*/ 2098929 w 6486715"/>
              <a:gd name="connsiteY90" fmla="*/ 703724 h 782019"/>
              <a:gd name="connsiteX91" fmla="*/ 2125694 w 6486715"/>
              <a:gd name="connsiteY91" fmla="*/ 730489 h 782019"/>
              <a:gd name="connsiteX92" fmla="*/ 2151412 w 6486715"/>
              <a:gd name="connsiteY92" fmla="*/ 730489 h 782019"/>
              <a:gd name="connsiteX93" fmla="*/ 2162175 w 6486715"/>
              <a:gd name="connsiteY93" fmla="*/ 741157 h 782019"/>
              <a:gd name="connsiteX94" fmla="*/ 2162175 w 6486715"/>
              <a:gd name="connsiteY94" fmla="*/ 760493 h 782019"/>
              <a:gd name="connsiteX95" fmla="*/ 2151412 w 6486715"/>
              <a:gd name="connsiteY95" fmla="*/ 771256 h 782019"/>
              <a:gd name="connsiteX96" fmla="*/ 1943386 w 6486715"/>
              <a:gd name="connsiteY96" fmla="*/ 771256 h 782019"/>
              <a:gd name="connsiteX97" fmla="*/ 1932718 w 6486715"/>
              <a:gd name="connsiteY97" fmla="*/ 760493 h 782019"/>
              <a:gd name="connsiteX98" fmla="*/ 1932718 w 6486715"/>
              <a:gd name="connsiteY98" fmla="*/ 741157 h 782019"/>
              <a:gd name="connsiteX99" fmla="*/ 1943386 w 6486715"/>
              <a:gd name="connsiteY99" fmla="*/ 730489 h 782019"/>
              <a:gd name="connsiteX100" fmla="*/ 1970151 w 6486715"/>
              <a:gd name="connsiteY100" fmla="*/ 730489 h 782019"/>
              <a:gd name="connsiteX101" fmla="*/ 1996916 w 6486715"/>
              <a:gd name="connsiteY101" fmla="*/ 703724 h 782019"/>
              <a:gd name="connsiteX102" fmla="*/ 1996916 w 6486715"/>
              <a:gd name="connsiteY102" fmla="*/ 403401 h 782019"/>
              <a:gd name="connsiteX103" fmla="*/ 1891856 w 6486715"/>
              <a:gd name="connsiteY103" fmla="*/ 276813 h 782019"/>
              <a:gd name="connsiteX104" fmla="*/ 1778222 w 6486715"/>
              <a:gd name="connsiteY104" fmla="*/ 330439 h 782019"/>
              <a:gd name="connsiteX105" fmla="*/ 1764221 w 6486715"/>
              <a:gd name="connsiteY105" fmla="*/ 363681 h 782019"/>
              <a:gd name="connsiteX106" fmla="*/ 1764221 w 6486715"/>
              <a:gd name="connsiteY106" fmla="*/ 703724 h 782019"/>
              <a:gd name="connsiteX107" fmla="*/ 1790986 w 6486715"/>
              <a:gd name="connsiteY107" fmla="*/ 730489 h 782019"/>
              <a:gd name="connsiteX108" fmla="*/ 1816703 w 6486715"/>
              <a:gd name="connsiteY108" fmla="*/ 730489 h 782019"/>
              <a:gd name="connsiteX109" fmla="*/ 1827467 w 6486715"/>
              <a:gd name="connsiteY109" fmla="*/ 741157 h 782019"/>
              <a:gd name="connsiteX110" fmla="*/ 1827467 w 6486715"/>
              <a:gd name="connsiteY110" fmla="*/ 760493 h 782019"/>
              <a:gd name="connsiteX111" fmla="*/ 1816894 w 6486715"/>
              <a:gd name="connsiteY111" fmla="*/ 771161 h 782019"/>
              <a:gd name="connsiteX112" fmla="*/ 2299526 w 6486715"/>
              <a:gd name="connsiteY112" fmla="*/ 326057 h 782019"/>
              <a:gd name="connsiteX113" fmla="*/ 2616994 w 6486715"/>
              <a:gd name="connsiteY113" fmla="*/ 607045 h 782019"/>
              <a:gd name="connsiteX114" fmla="*/ 2398205 w 6486715"/>
              <a:gd name="connsiteY114" fmla="*/ 781924 h 782019"/>
              <a:gd name="connsiteX115" fmla="*/ 2228755 w 6486715"/>
              <a:gd name="connsiteY115" fmla="*/ 731442 h 782019"/>
              <a:gd name="connsiteX116" fmla="*/ 2212658 w 6486715"/>
              <a:gd name="connsiteY116" fmla="*/ 698199 h 782019"/>
              <a:gd name="connsiteX117" fmla="*/ 2212658 w 6486715"/>
              <a:gd name="connsiteY117" fmla="*/ 621999 h 782019"/>
              <a:gd name="connsiteX118" fmla="*/ 2239518 w 6486715"/>
              <a:gd name="connsiteY118" fmla="*/ 595234 h 782019"/>
              <a:gd name="connsiteX119" fmla="*/ 2245900 w 6486715"/>
              <a:gd name="connsiteY119" fmla="*/ 595234 h 782019"/>
              <a:gd name="connsiteX120" fmla="*/ 2275904 w 6486715"/>
              <a:gd name="connsiteY120" fmla="*/ 617808 h 782019"/>
              <a:gd name="connsiteX121" fmla="*/ 2418493 w 6486715"/>
              <a:gd name="connsiteY121" fmla="*/ 736871 h 782019"/>
              <a:gd name="connsiteX122" fmla="*/ 2536508 w 6486715"/>
              <a:gd name="connsiteY122" fmla="*/ 632858 h 782019"/>
              <a:gd name="connsiteX123" fmla="*/ 2224373 w 6486715"/>
              <a:gd name="connsiteY123" fmla="*/ 366920 h 782019"/>
              <a:gd name="connsiteX124" fmla="*/ 2414207 w 6486715"/>
              <a:gd name="connsiteY124" fmla="*/ 202804 h 782019"/>
              <a:gd name="connsiteX125" fmla="*/ 2552605 w 6486715"/>
              <a:gd name="connsiteY125" fmla="*/ 227474 h 782019"/>
              <a:gd name="connsiteX126" fmla="*/ 2571941 w 6486715"/>
              <a:gd name="connsiteY126" fmla="*/ 258525 h 782019"/>
              <a:gd name="connsiteX127" fmla="*/ 2571941 w 6486715"/>
              <a:gd name="connsiteY127" fmla="*/ 328248 h 782019"/>
              <a:gd name="connsiteX128" fmla="*/ 2546223 w 6486715"/>
              <a:gd name="connsiteY128" fmla="*/ 355013 h 782019"/>
              <a:gd name="connsiteX129" fmla="*/ 2544128 w 6486715"/>
              <a:gd name="connsiteY129" fmla="*/ 355013 h 782019"/>
              <a:gd name="connsiteX130" fmla="*/ 2515172 w 6486715"/>
              <a:gd name="connsiteY130" fmla="*/ 335678 h 782019"/>
              <a:gd name="connsiteX131" fmla="*/ 2392871 w 6486715"/>
              <a:gd name="connsiteY131" fmla="*/ 247762 h 782019"/>
              <a:gd name="connsiteX132" fmla="*/ 2299526 w 6486715"/>
              <a:gd name="connsiteY132" fmla="*/ 326057 h 782019"/>
              <a:gd name="connsiteX133" fmla="*/ 2695289 w 6486715"/>
              <a:gd name="connsiteY133" fmla="*/ 102982 h 782019"/>
              <a:gd name="connsiteX134" fmla="*/ 2650236 w 6486715"/>
              <a:gd name="connsiteY134" fmla="*/ 71835 h 782019"/>
              <a:gd name="connsiteX135" fmla="*/ 2643854 w 6486715"/>
              <a:gd name="connsiteY135" fmla="*/ 58976 h 782019"/>
              <a:gd name="connsiteX136" fmla="*/ 2652427 w 6486715"/>
              <a:gd name="connsiteY136" fmla="*/ 48308 h 782019"/>
              <a:gd name="connsiteX137" fmla="*/ 2783301 w 6486715"/>
              <a:gd name="connsiteY137" fmla="*/ 4303 h 782019"/>
              <a:gd name="connsiteX138" fmla="*/ 2814352 w 6486715"/>
              <a:gd name="connsiteY138" fmla="*/ 25734 h 782019"/>
              <a:gd name="connsiteX139" fmla="*/ 2814352 w 6486715"/>
              <a:gd name="connsiteY139" fmla="*/ 466551 h 782019"/>
              <a:gd name="connsiteX140" fmla="*/ 2847594 w 6486715"/>
              <a:gd name="connsiteY140" fmla="*/ 479410 h 782019"/>
              <a:gd name="connsiteX141" fmla="*/ 3012758 w 6486715"/>
              <a:gd name="connsiteY141" fmla="*/ 298149 h 782019"/>
              <a:gd name="connsiteX142" fmla="*/ 2997708 w 6486715"/>
              <a:gd name="connsiteY142" fmla="*/ 264907 h 782019"/>
              <a:gd name="connsiteX143" fmla="*/ 2976277 w 6486715"/>
              <a:gd name="connsiteY143" fmla="*/ 264907 h 782019"/>
              <a:gd name="connsiteX144" fmla="*/ 2965514 w 6486715"/>
              <a:gd name="connsiteY144" fmla="*/ 254239 h 782019"/>
              <a:gd name="connsiteX145" fmla="*/ 2965514 w 6486715"/>
              <a:gd name="connsiteY145" fmla="*/ 224235 h 782019"/>
              <a:gd name="connsiteX146" fmla="*/ 2976277 w 6486715"/>
              <a:gd name="connsiteY146" fmla="*/ 213567 h 782019"/>
              <a:gd name="connsiteX147" fmla="*/ 3178969 w 6486715"/>
              <a:gd name="connsiteY147" fmla="*/ 213567 h 782019"/>
              <a:gd name="connsiteX148" fmla="*/ 3189732 w 6486715"/>
              <a:gd name="connsiteY148" fmla="*/ 224235 h 782019"/>
              <a:gd name="connsiteX149" fmla="*/ 3189732 w 6486715"/>
              <a:gd name="connsiteY149" fmla="*/ 254239 h 782019"/>
              <a:gd name="connsiteX150" fmla="*/ 3178969 w 6486715"/>
              <a:gd name="connsiteY150" fmla="*/ 264907 h 782019"/>
              <a:gd name="connsiteX151" fmla="*/ 3141440 w 6486715"/>
              <a:gd name="connsiteY151" fmla="*/ 264907 h 782019"/>
              <a:gd name="connsiteX152" fmla="*/ 3109246 w 6486715"/>
              <a:gd name="connsiteY152" fmla="*/ 279956 h 782019"/>
              <a:gd name="connsiteX153" fmla="*/ 2993422 w 6486715"/>
              <a:gd name="connsiteY153" fmla="*/ 409687 h 782019"/>
              <a:gd name="connsiteX154" fmla="*/ 2990184 w 6486715"/>
              <a:gd name="connsiteY154" fmla="*/ 447215 h 782019"/>
              <a:gd name="connsiteX155" fmla="*/ 3153251 w 6486715"/>
              <a:gd name="connsiteY155" fmla="*/ 712106 h 782019"/>
              <a:gd name="connsiteX156" fmla="*/ 3185446 w 6486715"/>
              <a:gd name="connsiteY156" fmla="*/ 730394 h 782019"/>
              <a:gd name="connsiteX157" fmla="*/ 3205829 w 6486715"/>
              <a:gd name="connsiteY157" fmla="*/ 730394 h 782019"/>
              <a:gd name="connsiteX158" fmla="*/ 3216593 w 6486715"/>
              <a:gd name="connsiteY158" fmla="*/ 741062 h 782019"/>
              <a:gd name="connsiteX159" fmla="*/ 3216593 w 6486715"/>
              <a:gd name="connsiteY159" fmla="*/ 760397 h 782019"/>
              <a:gd name="connsiteX160" fmla="*/ 3205829 w 6486715"/>
              <a:gd name="connsiteY160" fmla="*/ 771161 h 782019"/>
              <a:gd name="connsiteX161" fmla="*/ 2990279 w 6486715"/>
              <a:gd name="connsiteY161" fmla="*/ 771161 h 782019"/>
              <a:gd name="connsiteX162" fmla="*/ 2979611 w 6486715"/>
              <a:gd name="connsiteY162" fmla="*/ 760397 h 782019"/>
              <a:gd name="connsiteX163" fmla="*/ 2979611 w 6486715"/>
              <a:gd name="connsiteY163" fmla="*/ 741062 h 782019"/>
              <a:gd name="connsiteX164" fmla="*/ 2990279 w 6486715"/>
              <a:gd name="connsiteY164" fmla="*/ 730394 h 782019"/>
              <a:gd name="connsiteX165" fmla="*/ 3007424 w 6486715"/>
              <a:gd name="connsiteY165" fmla="*/ 730394 h 782019"/>
              <a:gd name="connsiteX166" fmla="*/ 3025712 w 6486715"/>
              <a:gd name="connsiteY166" fmla="*/ 698199 h 782019"/>
              <a:gd name="connsiteX167" fmla="*/ 2918460 w 6486715"/>
              <a:gd name="connsiteY167" fmla="*/ 522272 h 782019"/>
              <a:gd name="connsiteX168" fmla="*/ 2880932 w 6486715"/>
              <a:gd name="connsiteY168" fmla="*/ 517986 h 782019"/>
              <a:gd name="connsiteX169" fmla="*/ 2827306 w 6486715"/>
              <a:gd name="connsiteY169" fmla="*/ 573707 h 782019"/>
              <a:gd name="connsiteX170" fmla="*/ 2814447 w 6486715"/>
              <a:gd name="connsiteY170" fmla="*/ 606950 h 782019"/>
              <a:gd name="connsiteX171" fmla="*/ 2814447 w 6486715"/>
              <a:gd name="connsiteY171" fmla="*/ 703533 h 782019"/>
              <a:gd name="connsiteX172" fmla="*/ 2841212 w 6486715"/>
              <a:gd name="connsiteY172" fmla="*/ 730298 h 782019"/>
              <a:gd name="connsiteX173" fmla="*/ 2877693 w 6486715"/>
              <a:gd name="connsiteY173" fmla="*/ 730298 h 782019"/>
              <a:gd name="connsiteX174" fmla="*/ 2888456 w 6486715"/>
              <a:gd name="connsiteY174" fmla="*/ 740967 h 782019"/>
              <a:gd name="connsiteX175" fmla="*/ 2888456 w 6486715"/>
              <a:gd name="connsiteY175" fmla="*/ 760302 h 782019"/>
              <a:gd name="connsiteX176" fmla="*/ 2877693 w 6486715"/>
              <a:gd name="connsiteY176" fmla="*/ 771065 h 782019"/>
              <a:gd name="connsiteX177" fmla="*/ 2658904 w 6486715"/>
              <a:gd name="connsiteY177" fmla="*/ 771065 h 782019"/>
              <a:gd name="connsiteX178" fmla="*/ 2648236 w 6486715"/>
              <a:gd name="connsiteY178" fmla="*/ 760302 h 782019"/>
              <a:gd name="connsiteX179" fmla="*/ 2648236 w 6486715"/>
              <a:gd name="connsiteY179" fmla="*/ 740967 h 782019"/>
              <a:gd name="connsiteX180" fmla="*/ 2658904 w 6486715"/>
              <a:gd name="connsiteY180" fmla="*/ 730298 h 782019"/>
              <a:gd name="connsiteX181" fmla="*/ 2685764 w 6486715"/>
              <a:gd name="connsiteY181" fmla="*/ 730298 h 782019"/>
              <a:gd name="connsiteX182" fmla="*/ 2712530 w 6486715"/>
              <a:gd name="connsiteY182" fmla="*/ 703533 h 782019"/>
              <a:gd name="connsiteX183" fmla="*/ 2712530 w 6486715"/>
              <a:gd name="connsiteY183" fmla="*/ 135081 h 782019"/>
              <a:gd name="connsiteX184" fmla="*/ 2695289 w 6486715"/>
              <a:gd name="connsiteY184" fmla="*/ 102982 h 782019"/>
              <a:gd name="connsiteX185" fmla="*/ 3234785 w 6486715"/>
              <a:gd name="connsiteY185" fmla="*/ 254239 h 782019"/>
              <a:gd name="connsiteX186" fmla="*/ 3234785 w 6486715"/>
              <a:gd name="connsiteY186" fmla="*/ 224235 h 782019"/>
              <a:gd name="connsiteX187" fmla="*/ 3245453 w 6486715"/>
              <a:gd name="connsiteY187" fmla="*/ 213567 h 782019"/>
              <a:gd name="connsiteX188" fmla="*/ 3342037 w 6486715"/>
              <a:gd name="connsiteY188" fmla="*/ 95552 h 782019"/>
              <a:gd name="connsiteX189" fmla="*/ 3370993 w 6486715"/>
              <a:gd name="connsiteY189" fmla="*/ 70883 h 782019"/>
              <a:gd name="connsiteX190" fmla="*/ 3374231 w 6486715"/>
              <a:gd name="connsiteY190" fmla="*/ 70883 h 782019"/>
              <a:gd name="connsiteX191" fmla="*/ 3400997 w 6486715"/>
              <a:gd name="connsiteY191" fmla="*/ 97648 h 782019"/>
              <a:gd name="connsiteX192" fmla="*/ 3400997 w 6486715"/>
              <a:gd name="connsiteY192" fmla="*/ 186611 h 782019"/>
              <a:gd name="connsiteX193" fmla="*/ 3427762 w 6486715"/>
              <a:gd name="connsiteY193" fmla="*/ 213472 h 782019"/>
              <a:gd name="connsiteX194" fmla="*/ 3546825 w 6486715"/>
              <a:gd name="connsiteY194" fmla="*/ 213472 h 782019"/>
              <a:gd name="connsiteX195" fmla="*/ 3557588 w 6486715"/>
              <a:gd name="connsiteY195" fmla="*/ 224140 h 782019"/>
              <a:gd name="connsiteX196" fmla="*/ 3557588 w 6486715"/>
              <a:gd name="connsiteY196" fmla="*/ 254144 h 782019"/>
              <a:gd name="connsiteX197" fmla="*/ 3546825 w 6486715"/>
              <a:gd name="connsiteY197" fmla="*/ 264812 h 782019"/>
              <a:gd name="connsiteX198" fmla="*/ 3427762 w 6486715"/>
              <a:gd name="connsiteY198" fmla="*/ 264812 h 782019"/>
              <a:gd name="connsiteX199" fmla="*/ 3400997 w 6486715"/>
              <a:gd name="connsiteY199" fmla="*/ 291672 h 782019"/>
              <a:gd name="connsiteX200" fmla="*/ 3400997 w 6486715"/>
              <a:gd name="connsiteY200" fmla="*/ 623047 h 782019"/>
              <a:gd name="connsiteX201" fmla="*/ 3477197 w 6486715"/>
              <a:gd name="connsiteY201" fmla="*/ 716392 h 782019"/>
              <a:gd name="connsiteX202" fmla="*/ 3543681 w 6486715"/>
              <a:gd name="connsiteY202" fmla="*/ 699247 h 782019"/>
              <a:gd name="connsiteX203" fmla="*/ 3576923 w 6486715"/>
              <a:gd name="connsiteY203" fmla="*/ 698199 h 782019"/>
              <a:gd name="connsiteX204" fmla="*/ 3570542 w 6486715"/>
              <a:gd name="connsiteY204" fmla="*/ 731442 h 782019"/>
              <a:gd name="connsiteX205" fmla="*/ 3436430 w 6486715"/>
              <a:gd name="connsiteY205" fmla="*/ 781924 h 782019"/>
              <a:gd name="connsiteX206" fmla="*/ 3299175 w 6486715"/>
              <a:gd name="connsiteY206" fmla="*/ 633905 h 782019"/>
              <a:gd name="connsiteX207" fmla="*/ 3299175 w 6486715"/>
              <a:gd name="connsiteY207" fmla="*/ 291768 h 782019"/>
              <a:gd name="connsiteX208" fmla="*/ 3272409 w 6486715"/>
              <a:gd name="connsiteY208" fmla="*/ 264907 h 782019"/>
              <a:gd name="connsiteX209" fmla="*/ 3245644 w 6486715"/>
              <a:gd name="connsiteY209" fmla="*/ 264907 h 782019"/>
              <a:gd name="connsiteX210" fmla="*/ 3234785 w 6486715"/>
              <a:gd name="connsiteY210" fmla="*/ 254239 h 782019"/>
              <a:gd name="connsiteX211" fmla="*/ 3951256 w 6486715"/>
              <a:gd name="connsiteY211" fmla="*/ 767922 h 782019"/>
              <a:gd name="connsiteX212" fmla="*/ 3688461 w 6486715"/>
              <a:gd name="connsiteY212" fmla="*/ 84694 h 782019"/>
              <a:gd name="connsiteX213" fmla="*/ 3657410 w 6486715"/>
              <a:gd name="connsiteY213" fmla="*/ 63263 h 782019"/>
              <a:gd name="connsiteX214" fmla="*/ 3611309 w 6486715"/>
              <a:gd name="connsiteY214" fmla="*/ 63263 h 782019"/>
              <a:gd name="connsiteX215" fmla="*/ 3600545 w 6486715"/>
              <a:gd name="connsiteY215" fmla="*/ 52499 h 782019"/>
              <a:gd name="connsiteX216" fmla="*/ 3600545 w 6486715"/>
              <a:gd name="connsiteY216" fmla="*/ 20305 h 782019"/>
              <a:gd name="connsiteX217" fmla="*/ 3611309 w 6486715"/>
              <a:gd name="connsiteY217" fmla="*/ 9637 h 782019"/>
              <a:gd name="connsiteX218" fmla="*/ 3884771 w 6486715"/>
              <a:gd name="connsiteY218" fmla="*/ 9637 h 782019"/>
              <a:gd name="connsiteX219" fmla="*/ 3895535 w 6486715"/>
              <a:gd name="connsiteY219" fmla="*/ 20305 h 782019"/>
              <a:gd name="connsiteX220" fmla="*/ 3895535 w 6486715"/>
              <a:gd name="connsiteY220" fmla="*/ 52499 h 782019"/>
              <a:gd name="connsiteX221" fmla="*/ 3884771 w 6486715"/>
              <a:gd name="connsiteY221" fmla="*/ 63263 h 782019"/>
              <a:gd name="connsiteX222" fmla="*/ 3842957 w 6486715"/>
              <a:gd name="connsiteY222" fmla="*/ 63263 h 782019"/>
              <a:gd name="connsiteX223" fmla="*/ 3821526 w 6486715"/>
              <a:gd name="connsiteY223" fmla="*/ 94314 h 782019"/>
              <a:gd name="connsiteX224" fmla="*/ 3982403 w 6486715"/>
              <a:gd name="connsiteY224" fmla="*/ 544752 h 782019"/>
              <a:gd name="connsiteX225" fmla="*/ 4017740 w 6486715"/>
              <a:gd name="connsiteY225" fmla="*/ 544752 h 782019"/>
              <a:gd name="connsiteX226" fmla="*/ 4177570 w 6486715"/>
              <a:gd name="connsiteY226" fmla="*/ 94314 h 782019"/>
              <a:gd name="connsiteX227" fmla="*/ 4156139 w 6486715"/>
              <a:gd name="connsiteY227" fmla="*/ 63263 h 782019"/>
              <a:gd name="connsiteX228" fmla="*/ 4101465 w 6486715"/>
              <a:gd name="connsiteY228" fmla="*/ 63263 h 782019"/>
              <a:gd name="connsiteX229" fmla="*/ 4090702 w 6486715"/>
              <a:gd name="connsiteY229" fmla="*/ 52499 h 782019"/>
              <a:gd name="connsiteX230" fmla="*/ 4090702 w 6486715"/>
              <a:gd name="connsiteY230" fmla="*/ 20305 h 782019"/>
              <a:gd name="connsiteX231" fmla="*/ 4101465 w 6486715"/>
              <a:gd name="connsiteY231" fmla="*/ 9637 h 782019"/>
              <a:gd name="connsiteX232" fmla="*/ 4337400 w 6486715"/>
              <a:gd name="connsiteY232" fmla="*/ 9637 h 782019"/>
              <a:gd name="connsiteX233" fmla="*/ 4348068 w 6486715"/>
              <a:gd name="connsiteY233" fmla="*/ 20305 h 782019"/>
              <a:gd name="connsiteX234" fmla="*/ 4348068 w 6486715"/>
              <a:gd name="connsiteY234" fmla="*/ 52499 h 782019"/>
              <a:gd name="connsiteX235" fmla="*/ 4337400 w 6486715"/>
              <a:gd name="connsiteY235" fmla="*/ 63263 h 782019"/>
              <a:gd name="connsiteX236" fmla="*/ 4293394 w 6486715"/>
              <a:gd name="connsiteY236" fmla="*/ 63263 h 782019"/>
              <a:gd name="connsiteX237" fmla="*/ 4262247 w 6486715"/>
              <a:gd name="connsiteY237" fmla="*/ 84694 h 782019"/>
              <a:gd name="connsiteX238" fmla="*/ 4002691 w 6486715"/>
              <a:gd name="connsiteY238" fmla="*/ 767922 h 782019"/>
              <a:gd name="connsiteX239" fmla="*/ 3990880 w 6486715"/>
              <a:gd name="connsiteY239" fmla="*/ 776495 h 782019"/>
              <a:gd name="connsiteX240" fmla="*/ 3962972 w 6486715"/>
              <a:gd name="connsiteY240" fmla="*/ 776495 h 782019"/>
              <a:gd name="connsiteX241" fmla="*/ 3951256 w 6486715"/>
              <a:gd name="connsiteY241" fmla="*/ 767922 h 782019"/>
              <a:gd name="connsiteX242" fmla="*/ 4545425 w 6486715"/>
              <a:gd name="connsiteY242" fmla="*/ 710010 h 782019"/>
              <a:gd name="connsiteX243" fmla="*/ 4520756 w 6486715"/>
              <a:gd name="connsiteY243" fmla="*/ 704676 h 782019"/>
              <a:gd name="connsiteX244" fmla="*/ 4377023 w 6486715"/>
              <a:gd name="connsiteY244" fmla="*/ 781924 h 782019"/>
              <a:gd name="connsiteX245" fmla="*/ 4232243 w 6486715"/>
              <a:gd name="connsiteY245" fmla="*/ 645717 h 782019"/>
              <a:gd name="connsiteX246" fmla="*/ 4509993 w 6486715"/>
              <a:gd name="connsiteY246" fmla="*/ 447311 h 782019"/>
              <a:gd name="connsiteX247" fmla="*/ 4533614 w 6486715"/>
              <a:gd name="connsiteY247" fmla="*/ 418355 h 782019"/>
              <a:gd name="connsiteX248" fmla="*/ 4533614 w 6486715"/>
              <a:gd name="connsiteY248" fmla="*/ 353966 h 782019"/>
              <a:gd name="connsiteX249" fmla="*/ 4482084 w 6486715"/>
              <a:gd name="connsiteY249" fmla="*/ 239189 h 782019"/>
              <a:gd name="connsiteX250" fmla="*/ 4458462 w 6486715"/>
              <a:gd name="connsiteY250" fmla="*/ 217758 h 782019"/>
              <a:gd name="connsiteX251" fmla="*/ 4486371 w 6486715"/>
              <a:gd name="connsiteY251" fmla="*/ 202709 h 782019"/>
              <a:gd name="connsiteX252" fmla="*/ 4635437 w 6486715"/>
              <a:gd name="connsiteY252" fmla="*/ 350727 h 782019"/>
              <a:gd name="connsiteX253" fmla="*/ 4635437 w 6486715"/>
              <a:gd name="connsiteY253" fmla="*/ 658575 h 782019"/>
              <a:gd name="connsiteX254" fmla="*/ 4675156 w 6486715"/>
              <a:gd name="connsiteY254" fmla="*/ 717535 h 782019"/>
              <a:gd name="connsiteX255" fmla="*/ 4708399 w 6486715"/>
              <a:gd name="connsiteY255" fmla="*/ 707915 h 782019"/>
              <a:gd name="connsiteX256" fmla="*/ 4742688 w 6486715"/>
              <a:gd name="connsiteY256" fmla="*/ 707915 h 782019"/>
              <a:gd name="connsiteX257" fmla="*/ 4736307 w 6486715"/>
              <a:gd name="connsiteY257" fmla="*/ 742205 h 782019"/>
              <a:gd name="connsiteX258" fmla="*/ 4648391 w 6486715"/>
              <a:gd name="connsiteY258" fmla="*/ 781924 h 782019"/>
              <a:gd name="connsiteX259" fmla="*/ 4545425 w 6486715"/>
              <a:gd name="connsiteY259" fmla="*/ 710010 h 782019"/>
              <a:gd name="connsiteX260" fmla="*/ 4391025 w 6486715"/>
              <a:gd name="connsiteY260" fmla="*/ 228426 h 782019"/>
              <a:gd name="connsiteX261" fmla="*/ 4374928 w 6486715"/>
              <a:gd name="connsiteY261" fmla="*/ 213472 h 782019"/>
              <a:gd name="connsiteX262" fmla="*/ 4276249 w 6486715"/>
              <a:gd name="connsiteY262" fmla="*/ 325010 h 782019"/>
              <a:gd name="connsiteX263" fmla="*/ 4348068 w 6486715"/>
              <a:gd name="connsiteY263" fmla="*/ 400067 h 782019"/>
              <a:gd name="connsiteX264" fmla="*/ 4414552 w 6486715"/>
              <a:gd name="connsiteY264" fmla="*/ 333582 h 782019"/>
              <a:gd name="connsiteX265" fmla="*/ 4380262 w 6486715"/>
              <a:gd name="connsiteY265" fmla="*/ 257477 h 782019"/>
              <a:gd name="connsiteX266" fmla="*/ 4391025 w 6486715"/>
              <a:gd name="connsiteY266" fmla="*/ 228426 h 782019"/>
              <a:gd name="connsiteX267" fmla="*/ 4502563 w 6486715"/>
              <a:gd name="connsiteY267" fmla="*/ 499889 h 782019"/>
              <a:gd name="connsiteX268" fmla="*/ 4341686 w 6486715"/>
              <a:gd name="connsiteY268" fmla="*/ 637144 h 782019"/>
              <a:gd name="connsiteX269" fmla="*/ 4414647 w 6486715"/>
              <a:gd name="connsiteY269" fmla="*/ 713344 h 782019"/>
              <a:gd name="connsiteX270" fmla="*/ 4533710 w 6486715"/>
              <a:gd name="connsiteY270" fmla="*/ 569612 h 782019"/>
              <a:gd name="connsiteX271" fmla="*/ 4533710 w 6486715"/>
              <a:gd name="connsiteY271" fmla="*/ 522463 h 782019"/>
              <a:gd name="connsiteX272" fmla="*/ 4502563 w 6486715"/>
              <a:gd name="connsiteY272" fmla="*/ 499889 h 782019"/>
              <a:gd name="connsiteX273" fmla="*/ 5372386 w 6486715"/>
              <a:gd name="connsiteY273" fmla="*/ 731537 h 782019"/>
              <a:gd name="connsiteX274" fmla="*/ 5238274 w 6486715"/>
              <a:gd name="connsiteY274" fmla="*/ 782019 h 782019"/>
              <a:gd name="connsiteX275" fmla="*/ 5101019 w 6486715"/>
              <a:gd name="connsiteY275" fmla="*/ 634001 h 782019"/>
              <a:gd name="connsiteX276" fmla="*/ 5101019 w 6486715"/>
              <a:gd name="connsiteY276" fmla="*/ 291863 h 782019"/>
              <a:gd name="connsiteX277" fmla="*/ 5074254 w 6486715"/>
              <a:gd name="connsiteY277" fmla="*/ 265002 h 782019"/>
              <a:gd name="connsiteX278" fmla="*/ 4929473 w 6486715"/>
              <a:gd name="connsiteY278" fmla="*/ 265002 h 782019"/>
              <a:gd name="connsiteX279" fmla="*/ 4902708 w 6486715"/>
              <a:gd name="connsiteY279" fmla="*/ 291863 h 782019"/>
              <a:gd name="connsiteX280" fmla="*/ 4902708 w 6486715"/>
              <a:gd name="connsiteY280" fmla="*/ 658670 h 782019"/>
              <a:gd name="connsiteX281" fmla="*/ 4963859 w 6486715"/>
              <a:gd name="connsiteY281" fmla="*/ 717630 h 782019"/>
              <a:gd name="connsiteX282" fmla="*/ 5007865 w 6486715"/>
              <a:gd name="connsiteY282" fmla="*/ 705819 h 782019"/>
              <a:gd name="connsiteX283" fmla="*/ 5042154 w 6486715"/>
              <a:gd name="connsiteY283" fmla="*/ 707915 h 782019"/>
              <a:gd name="connsiteX284" fmla="*/ 5035773 w 6486715"/>
              <a:gd name="connsiteY284" fmla="*/ 740109 h 782019"/>
              <a:gd name="connsiteX285" fmla="*/ 4926425 w 6486715"/>
              <a:gd name="connsiteY285" fmla="*/ 781924 h 782019"/>
              <a:gd name="connsiteX286" fmla="*/ 4800886 w 6486715"/>
              <a:gd name="connsiteY286" fmla="*/ 663909 h 782019"/>
              <a:gd name="connsiteX287" fmla="*/ 4800886 w 6486715"/>
              <a:gd name="connsiteY287" fmla="*/ 291768 h 782019"/>
              <a:gd name="connsiteX288" fmla="*/ 4774121 w 6486715"/>
              <a:gd name="connsiteY288" fmla="*/ 264907 h 782019"/>
              <a:gd name="connsiteX289" fmla="*/ 4747355 w 6486715"/>
              <a:gd name="connsiteY289" fmla="*/ 264907 h 782019"/>
              <a:gd name="connsiteX290" fmla="*/ 4736592 w 6486715"/>
              <a:gd name="connsiteY290" fmla="*/ 254239 h 782019"/>
              <a:gd name="connsiteX291" fmla="*/ 4736592 w 6486715"/>
              <a:gd name="connsiteY291" fmla="*/ 224235 h 782019"/>
              <a:gd name="connsiteX292" fmla="*/ 4747355 w 6486715"/>
              <a:gd name="connsiteY292" fmla="*/ 213567 h 782019"/>
              <a:gd name="connsiteX293" fmla="*/ 4843844 w 6486715"/>
              <a:gd name="connsiteY293" fmla="*/ 95552 h 782019"/>
              <a:gd name="connsiteX294" fmla="*/ 4872800 w 6486715"/>
              <a:gd name="connsiteY294" fmla="*/ 70883 h 782019"/>
              <a:gd name="connsiteX295" fmla="*/ 4876038 w 6486715"/>
              <a:gd name="connsiteY295" fmla="*/ 70883 h 782019"/>
              <a:gd name="connsiteX296" fmla="*/ 4902804 w 6486715"/>
              <a:gd name="connsiteY296" fmla="*/ 97648 h 782019"/>
              <a:gd name="connsiteX297" fmla="*/ 4902804 w 6486715"/>
              <a:gd name="connsiteY297" fmla="*/ 186611 h 782019"/>
              <a:gd name="connsiteX298" fmla="*/ 4929569 w 6486715"/>
              <a:gd name="connsiteY298" fmla="*/ 213472 h 782019"/>
              <a:gd name="connsiteX299" fmla="*/ 5004721 w 6486715"/>
              <a:gd name="connsiteY299" fmla="*/ 213472 h 782019"/>
              <a:gd name="connsiteX300" fmla="*/ 5145215 w 6486715"/>
              <a:gd name="connsiteY300" fmla="*/ 95457 h 782019"/>
              <a:gd name="connsiteX301" fmla="*/ 5174171 w 6486715"/>
              <a:gd name="connsiteY301" fmla="*/ 70787 h 782019"/>
              <a:gd name="connsiteX302" fmla="*/ 5176361 w 6486715"/>
              <a:gd name="connsiteY302" fmla="*/ 70787 h 782019"/>
              <a:gd name="connsiteX303" fmla="*/ 5203127 w 6486715"/>
              <a:gd name="connsiteY303" fmla="*/ 97553 h 782019"/>
              <a:gd name="connsiteX304" fmla="*/ 5203127 w 6486715"/>
              <a:gd name="connsiteY304" fmla="*/ 186516 h 782019"/>
              <a:gd name="connsiteX305" fmla="*/ 5229892 w 6486715"/>
              <a:gd name="connsiteY305" fmla="*/ 213377 h 782019"/>
              <a:gd name="connsiteX306" fmla="*/ 5348955 w 6486715"/>
              <a:gd name="connsiteY306" fmla="*/ 213377 h 782019"/>
              <a:gd name="connsiteX307" fmla="*/ 5359718 w 6486715"/>
              <a:gd name="connsiteY307" fmla="*/ 224045 h 782019"/>
              <a:gd name="connsiteX308" fmla="*/ 5359718 w 6486715"/>
              <a:gd name="connsiteY308" fmla="*/ 254048 h 782019"/>
              <a:gd name="connsiteX309" fmla="*/ 5348955 w 6486715"/>
              <a:gd name="connsiteY309" fmla="*/ 264716 h 782019"/>
              <a:gd name="connsiteX310" fmla="*/ 5229892 w 6486715"/>
              <a:gd name="connsiteY310" fmla="*/ 264716 h 782019"/>
              <a:gd name="connsiteX311" fmla="*/ 5203127 w 6486715"/>
              <a:gd name="connsiteY311" fmla="*/ 291577 h 782019"/>
              <a:gd name="connsiteX312" fmla="*/ 5203127 w 6486715"/>
              <a:gd name="connsiteY312" fmla="*/ 622952 h 782019"/>
              <a:gd name="connsiteX313" fmla="*/ 5279327 w 6486715"/>
              <a:gd name="connsiteY313" fmla="*/ 716297 h 782019"/>
              <a:gd name="connsiteX314" fmla="*/ 5345811 w 6486715"/>
              <a:gd name="connsiteY314" fmla="*/ 699152 h 782019"/>
              <a:gd name="connsiteX315" fmla="*/ 5379054 w 6486715"/>
              <a:gd name="connsiteY315" fmla="*/ 698104 h 782019"/>
              <a:gd name="connsiteX316" fmla="*/ 5372386 w 6486715"/>
              <a:gd name="connsiteY316" fmla="*/ 731537 h 782019"/>
              <a:gd name="connsiteX317" fmla="*/ 5856161 w 6486715"/>
              <a:gd name="connsiteY317" fmla="*/ 664957 h 782019"/>
              <a:gd name="connsiteX318" fmla="*/ 5650230 w 6486715"/>
              <a:gd name="connsiteY318" fmla="*/ 781924 h 782019"/>
              <a:gd name="connsiteX319" fmla="*/ 5383149 w 6486715"/>
              <a:gd name="connsiteY319" fmla="*/ 500841 h 782019"/>
              <a:gd name="connsiteX320" fmla="*/ 5656708 w 6486715"/>
              <a:gd name="connsiteY320" fmla="*/ 202709 h 782019"/>
              <a:gd name="connsiteX321" fmla="*/ 5880830 w 6486715"/>
              <a:gd name="connsiteY321" fmla="*/ 452645 h 782019"/>
              <a:gd name="connsiteX322" fmla="*/ 5855113 w 6486715"/>
              <a:gd name="connsiteY322" fmla="*/ 480553 h 782019"/>
              <a:gd name="connsiteX323" fmla="*/ 5521452 w 6486715"/>
              <a:gd name="connsiteY323" fmla="*/ 480553 h 782019"/>
              <a:gd name="connsiteX324" fmla="*/ 5494687 w 6486715"/>
              <a:gd name="connsiteY324" fmla="*/ 508366 h 782019"/>
              <a:gd name="connsiteX325" fmla="*/ 5663089 w 6486715"/>
              <a:gd name="connsiteY325" fmla="*/ 699247 h 782019"/>
              <a:gd name="connsiteX326" fmla="*/ 5826062 w 6486715"/>
              <a:gd name="connsiteY326" fmla="*/ 640287 h 782019"/>
              <a:gd name="connsiteX327" fmla="*/ 5856066 w 6486715"/>
              <a:gd name="connsiteY327" fmla="*/ 632762 h 782019"/>
              <a:gd name="connsiteX328" fmla="*/ 5856161 w 6486715"/>
              <a:gd name="connsiteY328" fmla="*/ 664957 h 782019"/>
              <a:gd name="connsiteX329" fmla="*/ 5502212 w 6486715"/>
              <a:gd name="connsiteY329" fmla="*/ 399019 h 782019"/>
              <a:gd name="connsiteX330" fmla="*/ 5526882 w 6486715"/>
              <a:gd name="connsiteY330" fmla="*/ 429023 h 782019"/>
              <a:gd name="connsiteX331" fmla="*/ 5749957 w 6486715"/>
              <a:gd name="connsiteY331" fmla="*/ 429023 h 782019"/>
              <a:gd name="connsiteX332" fmla="*/ 5776722 w 6486715"/>
              <a:gd name="connsiteY332" fmla="*/ 399019 h 782019"/>
              <a:gd name="connsiteX333" fmla="*/ 5652230 w 6486715"/>
              <a:gd name="connsiteY333" fmla="*/ 247762 h 782019"/>
              <a:gd name="connsiteX334" fmla="*/ 5502212 w 6486715"/>
              <a:gd name="connsiteY334" fmla="*/ 399019 h 782019"/>
              <a:gd name="connsiteX335" fmla="*/ 6141434 w 6486715"/>
              <a:gd name="connsiteY335" fmla="*/ 771161 h 782019"/>
              <a:gd name="connsiteX336" fmla="*/ 5933409 w 6486715"/>
              <a:gd name="connsiteY336" fmla="*/ 771161 h 782019"/>
              <a:gd name="connsiteX337" fmla="*/ 5922645 w 6486715"/>
              <a:gd name="connsiteY337" fmla="*/ 760397 h 782019"/>
              <a:gd name="connsiteX338" fmla="*/ 5922645 w 6486715"/>
              <a:gd name="connsiteY338" fmla="*/ 741062 h 782019"/>
              <a:gd name="connsiteX339" fmla="*/ 5933409 w 6486715"/>
              <a:gd name="connsiteY339" fmla="*/ 730394 h 782019"/>
              <a:gd name="connsiteX340" fmla="*/ 5960174 w 6486715"/>
              <a:gd name="connsiteY340" fmla="*/ 730394 h 782019"/>
              <a:gd name="connsiteX341" fmla="*/ 5986939 w 6486715"/>
              <a:gd name="connsiteY341" fmla="*/ 703628 h 782019"/>
              <a:gd name="connsiteX342" fmla="*/ 5986939 w 6486715"/>
              <a:gd name="connsiteY342" fmla="*/ 338916 h 782019"/>
              <a:gd name="connsiteX343" fmla="*/ 5969794 w 6486715"/>
              <a:gd name="connsiteY343" fmla="*/ 306722 h 782019"/>
              <a:gd name="connsiteX344" fmla="*/ 5924741 w 6486715"/>
              <a:gd name="connsiteY344" fmla="*/ 275670 h 782019"/>
              <a:gd name="connsiteX345" fmla="*/ 5918359 w 6486715"/>
              <a:gd name="connsiteY345" fmla="*/ 262811 h 782019"/>
              <a:gd name="connsiteX346" fmla="*/ 5926932 w 6486715"/>
              <a:gd name="connsiteY346" fmla="*/ 252143 h 782019"/>
              <a:gd name="connsiteX347" fmla="*/ 6057805 w 6486715"/>
              <a:gd name="connsiteY347" fmla="*/ 208138 h 782019"/>
              <a:gd name="connsiteX348" fmla="*/ 6088857 w 6486715"/>
              <a:gd name="connsiteY348" fmla="*/ 229569 h 782019"/>
              <a:gd name="connsiteX349" fmla="*/ 6088857 w 6486715"/>
              <a:gd name="connsiteY349" fmla="*/ 248905 h 782019"/>
              <a:gd name="connsiteX350" fmla="*/ 6118860 w 6486715"/>
              <a:gd name="connsiteY350" fmla="*/ 260716 h 782019"/>
              <a:gd name="connsiteX351" fmla="*/ 6264783 w 6486715"/>
              <a:gd name="connsiteY351" fmla="*/ 201756 h 782019"/>
              <a:gd name="connsiteX352" fmla="*/ 6423470 w 6486715"/>
              <a:gd name="connsiteY352" fmla="*/ 393780 h 782019"/>
              <a:gd name="connsiteX353" fmla="*/ 6423470 w 6486715"/>
              <a:gd name="connsiteY353" fmla="*/ 703724 h 782019"/>
              <a:gd name="connsiteX354" fmla="*/ 6450235 w 6486715"/>
              <a:gd name="connsiteY354" fmla="*/ 730489 h 782019"/>
              <a:gd name="connsiteX355" fmla="*/ 6475952 w 6486715"/>
              <a:gd name="connsiteY355" fmla="*/ 730489 h 782019"/>
              <a:gd name="connsiteX356" fmla="*/ 6486716 w 6486715"/>
              <a:gd name="connsiteY356" fmla="*/ 741157 h 782019"/>
              <a:gd name="connsiteX357" fmla="*/ 6486716 w 6486715"/>
              <a:gd name="connsiteY357" fmla="*/ 760493 h 782019"/>
              <a:gd name="connsiteX358" fmla="*/ 6475952 w 6486715"/>
              <a:gd name="connsiteY358" fmla="*/ 771256 h 782019"/>
              <a:gd name="connsiteX359" fmla="*/ 6267927 w 6486715"/>
              <a:gd name="connsiteY359" fmla="*/ 771256 h 782019"/>
              <a:gd name="connsiteX360" fmla="*/ 6257259 w 6486715"/>
              <a:gd name="connsiteY360" fmla="*/ 760493 h 782019"/>
              <a:gd name="connsiteX361" fmla="*/ 6257259 w 6486715"/>
              <a:gd name="connsiteY361" fmla="*/ 741157 h 782019"/>
              <a:gd name="connsiteX362" fmla="*/ 6267927 w 6486715"/>
              <a:gd name="connsiteY362" fmla="*/ 730489 h 782019"/>
              <a:gd name="connsiteX363" fmla="*/ 6294692 w 6486715"/>
              <a:gd name="connsiteY363" fmla="*/ 730489 h 782019"/>
              <a:gd name="connsiteX364" fmla="*/ 6321457 w 6486715"/>
              <a:gd name="connsiteY364" fmla="*/ 703724 h 782019"/>
              <a:gd name="connsiteX365" fmla="*/ 6321457 w 6486715"/>
              <a:gd name="connsiteY365" fmla="*/ 403401 h 782019"/>
              <a:gd name="connsiteX366" fmla="*/ 6216396 w 6486715"/>
              <a:gd name="connsiteY366" fmla="*/ 276813 h 782019"/>
              <a:gd name="connsiteX367" fmla="*/ 6102763 w 6486715"/>
              <a:gd name="connsiteY367" fmla="*/ 330439 h 782019"/>
              <a:gd name="connsiteX368" fmla="*/ 6088761 w 6486715"/>
              <a:gd name="connsiteY368" fmla="*/ 363681 h 782019"/>
              <a:gd name="connsiteX369" fmla="*/ 6088761 w 6486715"/>
              <a:gd name="connsiteY369" fmla="*/ 703724 h 782019"/>
              <a:gd name="connsiteX370" fmla="*/ 6115527 w 6486715"/>
              <a:gd name="connsiteY370" fmla="*/ 730489 h 782019"/>
              <a:gd name="connsiteX371" fmla="*/ 6141244 w 6486715"/>
              <a:gd name="connsiteY371" fmla="*/ 730489 h 782019"/>
              <a:gd name="connsiteX372" fmla="*/ 6152008 w 6486715"/>
              <a:gd name="connsiteY372" fmla="*/ 741157 h 782019"/>
              <a:gd name="connsiteX373" fmla="*/ 6152008 w 6486715"/>
              <a:gd name="connsiteY373" fmla="*/ 760493 h 782019"/>
              <a:gd name="connsiteX374" fmla="*/ 6141434 w 6486715"/>
              <a:gd name="connsiteY374" fmla="*/ 771161 h 7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486715" h="782019">
                <a:moveTo>
                  <a:pt x="229457" y="36497"/>
                </a:moveTo>
                <a:cubicBezTo>
                  <a:pt x="159734" y="48308"/>
                  <a:pt x="115824" y="109459"/>
                  <a:pt x="115824" y="168419"/>
                </a:cubicBezTo>
                <a:cubicBezTo>
                  <a:pt x="115824" y="367872"/>
                  <a:pt x="522351" y="251000"/>
                  <a:pt x="522351" y="557705"/>
                </a:cubicBezTo>
                <a:cubicBezTo>
                  <a:pt x="522351" y="676768"/>
                  <a:pt x="411861" y="781924"/>
                  <a:pt x="262795" y="781924"/>
                </a:cubicBezTo>
                <a:cubicBezTo>
                  <a:pt x="164116" y="781924"/>
                  <a:pt x="75057" y="757254"/>
                  <a:pt x="12859" y="692865"/>
                </a:cubicBezTo>
                <a:cubicBezTo>
                  <a:pt x="3239" y="683245"/>
                  <a:pt x="0" y="672482"/>
                  <a:pt x="0" y="659623"/>
                </a:cubicBezTo>
                <a:lnTo>
                  <a:pt x="0" y="572755"/>
                </a:lnTo>
                <a:cubicBezTo>
                  <a:pt x="0" y="555610"/>
                  <a:pt x="9620" y="545990"/>
                  <a:pt x="26765" y="545990"/>
                </a:cubicBezTo>
                <a:lnTo>
                  <a:pt x="50387" y="545990"/>
                </a:lnTo>
                <a:cubicBezTo>
                  <a:pt x="66485" y="545990"/>
                  <a:pt x="75057" y="553514"/>
                  <a:pt x="80391" y="568564"/>
                </a:cubicBezTo>
                <a:cubicBezTo>
                  <a:pt x="107156" y="656480"/>
                  <a:pt x="172688" y="736966"/>
                  <a:pt x="272415" y="736966"/>
                </a:cubicBezTo>
                <a:cubicBezTo>
                  <a:pt x="352806" y="736966"/>
                  <a:pt x="425768" y="681245"/>
                  <a:pt x="425768" y="586757"/>
                </a:cubicBezTo>
                <a:cubicBezTo>
                  <a:pt x="425768" y="374444"/>
                  <a:pt x="24670" y="491316"/>
                  <a:pt x="24670" y="207090"/>
                </a:cubicBezTo>
                <a:cubicBezTo>
                  <a:pt x="24670" y="95552"/>
                  <a:pt x="114776" y="11923"/>
                  <a:pt x="227362" y="112"/>
                </a:cubicBezTo>
                <a:cubicBezTo>
                  <a:pt x="245650" y="-936"/>
                  <a:pt x="255270" y="5446"/>
                  <a:pt x="255270" y="16209"/>
                </a:cubicBezTo>
                <a:cubicBezTo>
                  <a:pt x="255175" y="26877"/>
                  <a:pt x="246602" y="33259"/>
                  <a:pt x="229457" y="36497"/>
                </a:cubicBezTo>
                <a:close/>
                <a:moveTo>
                  <a:pt x="307753" y="129842"/>
                </a:moveTo>
                <a:cubicBezTo>
                  <a:pt x="307753" y="170609"/>
                  <a:pt x="333470" y="196327"/>
                  <a:pt x="374237" y="196327"/>
                </a:cubicBezTo>
                <a:cubicBezTo>
                  <a:pt x="417195" y="196327"/>
                  <a:pt x="446151" y="160989"/>
                  <a:pt x="446151" y="121270"/>
                </a:cubicBezTo>
                <a:cubicBezTo>
                  <a:pt x="446151" y="58024"/>
                  <a:pt x="388239" y="9732"/>
                  <a:pt x="347472" y="9732"/>
                </a:cubicBezTo>
                <a:cubicBezTo>
                  <a:pt x="338900" y="9732"/>
                  <a:pt x="331375" y="15066"/>
                  <a:pt x="331375" y="24686"/>
                </a:cubicBezTo>
                <a:cubicBezTo>
                  <a:pt x="331375" y="32211"/>
                  <a:pt x="342043" y="39736"/>
                  <a:pt x="342043" y="53642"/>
                </a:cubicBezTo>
                <a:cubicBezTo>
                  <a:pt x="342043" y="79360"/>
                  <a:pt x="307753" y="87932"/>
                  <a:pt x="307753" y="129842"/>
                </a:cubicBezTo>
                <a:close/>
                <a:moveTo>
                  <a:pt x="1081088" y="224140"/>
                </a:moveTo>
                <a:lnTo>
                  <a:pt x="1081088" y="243476"/>
                </a:lnTo>
                <a:cubicBezTo>
                  <a:pt x="1081088" y="249953"/>
                  <a:pt x="1076801" y="254239"/>
                  <a:pt x="1070324" y="254239"/>
                </a:cubicBezTo>
                <a:lnTo>
                  <a:pt x="1040321" y="254239"/>
                </a:lnTo>
                <a:cubicBezTo>
                  <a:pt x="1025271" y="254239"/>
                  <a:pt x="1014603" y="260621"/>
                  <a:pt x="1009174" y="275670"/>
                </a:cubicBezTo>
                <a:lnTo>
                  <a:pt x="818293" y="766874"/>
                </a:lnTo>
                <a:cubicBezTo>
                  <a:pt x="816197" y="773256"/>
                  <a:pt x="811911" y="775447"/>
                  <a:pt x="806482" y="775447"/>
                </a:cubicBezTo>
                <a:lnTo>
                  <a:pt x="763619" y="775447"/>
                </a:lnTo>
                <a:cubicBezTo>
                  <a:pt x="758285" y="775447"/>
                  <a:pt x="753904" y="773352"/>
                  <a:pt x="751808" y="766874"/>
                </a:cubicBezTo>
                <a:lnTo>
                  <a:pt x="559880" y="275670"/>
                </a:lnTo>
                <a:cubicBezTo>
                  <a:pt x="554546" y="260621"/>
                  <a:pt x="543782" y="254239"/>
                  <a:pt x="528733" y="254239"/>
                </a:cubicBezTo>
                <a:lnTo>
                  <a:pt x="499777" y="254239"/>
                </a:lnTo>
                <a:cubicBezTo>
                  <a:pt x="493395" y="254239"/>
                  <a:pt x="489109" y="249953"/>
                  <a:pt x="489109" y="243476"/>
                </a:cubicBezTo>
                <a:lnTo>
                  <a:pt x="489109" y="224140"/>
                </a:lnTo>
                <a:cubicBezTo>
                  <a:pt x="489109" y="217758"/>
                  <a:pt x="493395" y="213472"/>
                  <a:pt x="499777" y="213472"/>
                </a:cubicBezTo>
                <a:lnTo>
                  <a:pt x="742188" y="213472"/>
                </a:lnTo>
                <a:cubicBezTo>
                  <a:pt x="748665" y="213472"/>
                  <a:pt x="752951" y="217758"/>
                  <a:pt x="752951" y="224140"/>
                </a:cubicBezTo>
                <a:lnTo>
                  <a:pt x="752951" y="243476"/>
                </a:lnTo>
                <a:cubicBezTo>
                  <a:pt x="752951" y="249953"/>
                  <a:pt x="748665" y="254239"/>
                  <a:pt x="742188" y="254239"/>
                </a:cubicBezTo>
                <a:lnTo>
                  <a:pt x="707898" y="254239"/>
                </a:lnTo>
                <a:cubicBezTo>
                  <a:pt x="688562" y="254239"/>
                  <a:pt x="680085" y="267098"/>
                  <a:pt x="686467" y="285290"/>
                </a:cubicBezTo>
                <a:lnTo>
                  <a:pt x="799052" y="584566"/>
                </a:lnTo>
                <a:cubicBezTo>
                  <a:pt x="807625" y="607140"/>
                  <a:pt x="825818" y="607140"/>
                  <a:pt x="834485" y="584566"/>
                </a:cubicBezTo>
                <a:lnTo>
                  <a:pt x="942785" y="285290"/>
                </a:lnTo>
                <a:cubicBezTo>
                  <a:pt x="949261" y="265955"/>
                  <a:pt x="939641" y="254239"/>
                  <a:pt x="920306" y="254239"/>
                </a:cubicBezTo>
                <a:lnTo>
                  <a:pt x="883825" y="254239"/>
                </a:lnTo>
                <a:cubicBezTo>
                  <a:pt x="877443" y="254239"/>
                  <a:pt x="873157" y="249953"/>
                  <a:pt x="873157" y="243476"/>
                </a:cubicBezTo>
                <a:lnTo>
                  <a:pt x="873157" y="224140"/>
                </a:lnTo>
                <a:cubicBezTo>
                  <a:pt x="873157" y="217758"/>
                  <a:pt x="877443" y="213472"/>
                  <a:pt x="883825" y="213472"/>
                </a:cubicBezTo>
                <a:lnTo>
                  <a:pt x="1070420" y="213472"/>
                </a:lnTo>
                <a:cubicBezTo>
                  <a:pt x="1076801" y="213472"/>
                  <a:pt x="1081088" y="217758"/>
                  <a:pt x="1081088" y="224140"/>
                </a:cubicBezTo>
                <a:close/>
                <a:moveTo>
                  <a:pt x="1531525" y="664957"/>
                </a:moveTo>
                <a:cubicBezTo>
                  <a:pt x="1488662" y="734680"/>
                  <a:pt x="1424273" y="781924"/>
                  <a:pt x="1325594" y="781924"/>
                </a:cubicBezTo>
                <a:cubicBezTo>
                  <a:pt x="1181862" y="781924"/>
                  <a:pt x="1058513" y="676768"/>
                  <a:pt x="1058513" y="500841"/>
                </a:cubicBezTo>
                <a:cubicBezTo>
                  <a:pt x="1058513" y="319580"/>
                  <a:pt x="1189387" y="202709"/>
                  <a:pt x="1332071" y="202709"/>
                </a:cubicBezTo>
                <a:cubicBezTo>
                  <a:pt x="1479042" y="202709"/>
                  <a:pt x="1547622" y="307769"/>
                  <a:pt x="1556195" y="452645"/>
                </a:cubicBezTo>
                <a:cubicBezTo>
                  <a:pt x="1557242" y="470837"/>
                  <a:pt x="1547622" y="480553"/>
                  <a:pt x="1530477" y="480553"/>
                </a:cubicBezTo>
                <a:lnTo>
                  <a:pt x="1196912" y="480553"/>
                </a:lnTo>
                <a:cubicBezTo>
                  <a:pt x="1179767" y="480553"/>
                  <a:pt x="1167956" y="490173"/>
                  <a:pt x="1170146" y="508366"/>
                </a:cubicBezTo>
                <a:cubicBezTo>
                  <a:pt x="1183005" y="616665"/>
                  <a:pt x="1243108" y="699247"/>
                  <a:pt x="1338548" y="699247"/>
                </a:cubicBezTo>
                <a:cubicBezTo>
                  <a:pt x="1400747" y="699247"/>
                  <a:pt x="1454372" y="683150"/>
                  <a:pt x="1501521" y="640287"/>
                </a:cubicBezTo>
                <a:cubicBezTo>
                  <a:pt x="1514380" y="628476"/>
                  <a:pt x="1524095" y="626381"/>
                  <a:pt x="1531525" y="632762"/>
                </a:cubicBezTo>
                <a:cubicBezTo>
                  <a:pt x="1540097" y="640287"/>
                  <a:pt x="1540097" y="651051"/>
                  <a:pt x="1531525" y="664957"/>
                </a:cubicBezTo>
                <a:close/>
                <a:moveTo>
                  <a:pt x="1177576" y="399019"/>
                </a:moveTo>
                <a:cubicBezTo>
                  <a:pt x="1173290" y="418355"/>
                  <a:pt x="1183958" y="429023"/>
                  <a:pt x="1202246" y="429023"/>
                </a:cubicBezTo>
                <a:lnTo>
                  <a:pt x="1425321" y="429023"/>
                </a:lnTo>
                <a:cubicBezTo>
                  <a:pt x="1442466" y="429023"/>
                  <a:pt x="1453134" y="418260"/>
                  <a:pt x="1452086" y="399019"/>
                </a:cubicBezTo>
                <a:cubicBezTo>
                  <a:pt x="1447800" y="313199"/>
                  <a:pt x="1412367" y="247762"/>
                  <a:pt x="1327595" y="247762"/>
                </a:cubicBezTo>
                <a:cubicBezTo>
                  <a:pt x="1254824" y="247762"/>
                  <a:pt x="1197959" y="308912"/>
                  <a:pt x="1177576" y="399019"/>
                </a:cubicBezTo>
                <a:close/>
                <a:moveTo>
                  <a:pt x="1816894" y="771161"/>
                </a:moveTo>
                <a:lnTo>
                  <a:pt x="1608868" y="771161"/>
                </a:lnTo>
                <a:cubicBezTo>
                  <a:pt x="1602391" y="771161"/>
                  <a:pt x="1598105" y="766874"/>
                  <a:pt x="1598105" y="760397"/>
                </a:cubicBezTo>
                <a:lnTo>
                  <a:pt x="1598105" y="741062"/>
                </a:lnTo>
                <a:cubicBezTo>
                  <a:pt x="1598105" y="734680"/>
                  <a:pt x="1602391" y="730394"/>
                  <a:pt x="1608868" y="730394"/>
                </a:cubicBezTo>
                <a:lnTo>
                  <a:pt x="1635633" y="730394"/>
                </a:lnTo>
                <a:cubicBezTo>
                  <a:pt x="1652778" y="730394"/>
                  <a:pt x="1662398" y="720773"/>
                  <a:pt x="1662398" y="703628"/>
                </a:cubicBezTo>
                <a:lnTo>
                  <a:pt x="1662398" y="338916"/>
                </a:lnTo>
                <a:cubicBezTo>
                  <a:pt x="1662398" y="325010"/>
                  <a:pt x="1657064" y="314246"/>
                  <a:pt x="1645253" y="306722"/>
                </a:cubicBezTo>
                <a:lnTo>
                  <a:pt x="1600200" y="275670"/>
                </a:lnTo>
                <a:cubicBezTo>
                  <a:pt x="1595914" y="272432"/>
                  <a:pt x="1593818" y="268145"/>
                  <a:pt x="1593818" y="262811"/>
                </a:cubicBezTo>
                <a:cubicBezTo>
                  <a:pt x="1593818" y="258525"/>
                  <a:pt x="1597057" y="254239"/>
                  <a:pt x="1602391" y="252143"/>
                </a:cubicBezTo>
                <a:lnTo>
                  <a:pt x="1733264" y="208138"/>
                </a:lnTo>
                <a:cubicBezTo>
                  <a:pt x="1751552" y="201661"/>
                  <a:pt x="1764316" y="210233"/>
                  <a:pt x="1764316" y="229569"/>
                </a:cubicBezTo>
                <a:lnTo>
                  <a:pt x="1764316" y="248905"/>
                </a:lnTo>
                <a:cubicBezTo>
                  <a:pt x="1764316" y="272527"/>
                  <a:pt x="1777175" y="276813"/>
                  <a:pt x="1794320" y="260716"/>
                </a:cubicBezTo>
                <a:cubicBezTo>
                  <a:pt x="1829753" y="227474"/>
                  <a:pt x="1881187" y="201756"/>
                  <a:pt x="1940243" y="201756"/>
                </a:cubicBezTo>
                <a:cubicBezTo>
                  <a:pt x="2051780" y="201756"/>
                  <a:pt x="2098929" y="291863"/>
                  <a:pt x="2098929" y="393780"/>
                </a:cubicBezTo>
                <a:lnTo>
                  <a:pt x="2098929" y="703724"/>
                </a:lnTo>
                <a:cubicBezTo>
                  <a:pt x="2098929" y="720869"/>
                  <a:pt x="2108550" y="730489"/>
                  <a:pt x="2125694" y="730489"/>
                </a:cubicBezTo>
                <a:lnTo>
                  <a:pt x="2151412" y="730489"/>
                </a:lnTo>
                <a:cubicBezTo>
                  <a:pt x="2157889" y="730489"/>
                  <a:pt x="2162175" y="734775"/>
                  <a:pt x="2162175" y="741157"/>
                </a:cubicBezTo>
                <a:lnTo>
                  <a:pt x="2162175" y="760493"/>
                </a:lnTo>
                <a:cubicBezTo>
                  <a:pt x="2162175" y="766970"/>
                  <a:pt x="2157889" y="771256"/>
                  <a:pt x="2151412" y="771256"/>
                </a:cubicBezTo>
                <a:lnTo>
                  <a:pt x="1943386" y="771256"/>
                </a:lnTo>
                <a:cubicBezTo>
                  <a:pt x="1937004" y="771256"/>
                  <a:pt x="1932718" y="766970"/>
                  <a:pt x="1932718" y="760493"/>
                </a:cubicBezTo>
                <a:lnTo>
                  <a:pt x="1932718" y="741157"/>
                </a:lnTo>
                <a:cubicBezTo>
                  <a:pt x="1932718" y="734775"/>
                  <a:pt x="1937004" y="730489"/>
                  <a:pt x="1943386" y="730489"/>
                </a:cubicBezTo>
                <a:lnTo>
                  <a:pt x="1970151" y="730489"/>
                </a:lnTo>
                <a:cubicBezTo>
                  <a:pt x="1987296" y="730489"/>
                  <a:pt x="1996916" y="720869"/>
                  <a:pt x="1996916" y="703724"/>
                </a:cubicBezTo>
                <a:lnTo>
                  <a:pt x="1996916" y="403401"/>
                </a:lnTo>
                <a:cubicBezTo>
                  <a:pt x="1996916" y="323010"/>
                  <a:pt x="1962626" y="276813"/>
                  <a:pt x="1891856" y="276813"/>
                </a:cubicBezTo>
                <a:cubicBezTo>
                  <a:pt x="1844612" y="276813"/>
                  <a:pt x="1808226" y="302531"/>
                  <a:pt x="1778222" y="330439"/>
                </a:cubicBezTo>
                <a:cubicBezTo>
                  <a:pt x="1767459" y="340059"/>
                  <a:pt x="1764221" y="350822"/>
                  <a:pt x="1764221" y="363681"/>
                </a:cubicBezTo>
                <a:lnTo>
                  <a:pt x="1764221" y="703724"/>
                </a:lnTo>
                <a:cubicBezTo>
                  <a:pt x="1764221" y="720869"/>
                  <a:pt x="1773841" y="730489"/>
                  <a:pt x="1790986" y="730489"/>
                </a:cubicBezTo>
                <a:lnTo>
                  <a:pt x="1816703" y="730489"/>
                </a:lnTo>
                <a:cubicBezTo>
                  <a:pt x="1823085" y="730489"/>
                  <a:pt x="1827467" y="734775"/>
                  <a:pt x="1827467" y="741157"/>
                </a:cubicBezTo>
                <a:lnTo>
                  <a:pt x="1827467" y="760493"/>
                </a:lnTo>
                <a:cubicBezTo>
                  <a:pt x="1827562" y="766874"/>
                  <a:pt x="1823276" y="771161"/>
                  <a:pt x="1816894" y="771161"/>
                </a:cubicBezTo>
                <a:close/>
                <a:moveTo>
                  <a:pt x="2299526" y="326057"/>
                </a:moveTo>
                <a:cubicBezTo>
                  <a:pt x="2299526" y="462265"/>
                  <a:pt x="2616994" y="356061"/>
                  <a:pt x="2616994" y="607045"/>
                </a:cubicBezTo>
                <a:cubicBezTo>
                  <a:pt x="2616994" y="715344"/>
                  <a:pt x="2515076" y="781924"/>
                  <a:pt x="2398205" y="781924"/>
                </a:cubicBezTo>
                <a:cubicBezTo>
                  <a:pt x="2330577" y="781924"/>
                  <a:pt x="2281238" y="770113"/>
                  <a:pt x="2228755" y="731442"/>
                </a:cubicBezTo>
                <a:cubicBezTo>
                  <a:pt x="2216944" y="722869"/>
                  <a:pt x="2212658" y="712106"/>
                  <a:pt x="2212658" y="698199"/>
                </a:cubicBezTo>
                <a:lnTo>
                  <a:pt x="2212658" y="621999"/>
                </a:lnTo>
                <a:cubicBezTo>
                  <a:pt x="2212658" y="604854"/>
                  <a:pt x="2222278" y="595234"/>
                  <a:pt x="2239518" y="595234"/>
                </a:cubicBezTo>
                <a:lnTo>
                  <a:pt x="2245900" y="595234"/>
                </a:lnTo>
                <a:cubicBezTo>
                  <a:pt x="2260950" y="595234"/>
                  <a:pt x="2270570" y="602759"/>
                  <a:pt x="2275904" y="617808"/>
                </a:cubicBezTo>
                <a:cubicBezTo>
                  <a:pt x="2301621" y="688579"/>
                  <a:pt x="2343436" y="736871"/>
                  <a:pt x="2418493" y="736871"/>
                </a:cubicBezTo>
                <a:cubicBezTo>
                  <a:pt x="2478596" y="736871"/>
                  <a:pt x="2536508" y="694008"/>
                  <a:pt x="2536508" y="632858"/>
                </a:cubicBezTo>
                <a:cubicBezTo>
                  <a:pt x="2536508" y="485887"/>
                  <a:pt x="2224373" y="579232"/>
                  <a:pt x="2224373" y="366920"/>
                </a:cubicBezTo>
                <a:cubicBezTo>
                  <a:pt x="2224373" y="267193"/>
                  <a:pt x="2300573" y="202804"/>
                  <a:pt x="2414207" y="202804"/>
                </a:cubicBezTo>
                <a:cubicBezTo>
                  <a:pt x="2461451" y="202804"/>
                  <a:pt x="2515076" y="210329"/>
                  <a:pt x="2552605" y="227474"/>
                </a:cubicBezTo>
                <a:cubicBezTo>
                  <a:pt x="2566511" y="233855"/>
                  <a:pt x="2571941" y="243571"/>
                  <a:pt x="2571941" y="258525"/>
                </a:cubicBezTo>
                <a:lnTo>
                  <a:pt x="2571941" y="328248"/>
                </a:lnTo>
                <a:cubicBezTo>
                  <a:pt x="2571941" y="345393"/>
                  <a:pt x="2562320" y="355013"/>
                  <a:pt x="2546223" y="355013"/>
                </a:cubicBezTo>
                <a:lnTo>
                  <a:pt x="2544128" y="355013"/>
                </a:lnTo>
                <a:cubicBezTo>
                  <a:pt x="2529078" y="355013"/>
                  <a:pt x="2519458" y="348536"/>
                  <a:pt x="2515172" y="335678"/>
                </a:cubicBezTo>
                <a:cubicBezTo>
                  <a:pt x="2499075" y="286338"/>
                  <a:pt x="2455164" y="247762"/>
                  <a:pt x="2392871" y="247762"/>
                </a:cubicBezTo>
                <a:cubicBezTo>
                  <a:pt x="2332768" y="247762"/>
                  <a:pt x="2299526" y="282147"/>
                  <a:pt x="2299526" y="326057"/>
                </a:cubicBezTo>
                <a:close/>
                <a:moveTo>
                  <a:pt x="2695289" y="102982"/>
                </a:moveTo>
                <a:lnTo>
                  <a:pt x="2650236" y="71835"/>
                </a:lnTo>
                <a:cubicBezTo>
                  <a:pt x="2645950" y="68692"/>
                  <a:pt x="2643854" y="64310"/>
                  <a:pt x="2643854" y="58976"/>
                </a:cubicBezTo>
                <a:cubicBezTo>
                  <a:pt x="2643854" y="54690"/>
                  <a:pt x="2646998" y="50404"/>
                  <a:pt x="2652427" y="48308"/>
                </a:cubicBezTo>
                <a:lnTo>
                  <a:pt x="2783301" y="4303"/>
                </a:lnTo>
                <a:cubicBezTo>
                  <a:pt x="2801493" y="-2174"/>
                  <a:pt x="2814352" y="6398"/>
                  <a:pt x="2814352" y="25734"/>
                </a:cubicBezTo>
                <a:lnTo>
                  <a:pt x="2814352" y="466551"/>
                </a:lnTo>
                <a:cubicBezTo>
                  <a:pt x="2814352" y="491221"/>
                  <a:pt x="2831497" y="497698"/>
                  <a:pt x="2847594" y="479410"/>
                </a:cubicBezTo>
                <a:lnTo>
                  <a:pt x="3012758" y="298149"/>
                </a:lnTo>
                <a:cubicBezTo>
                  <a:pt x="3028855" y="279861"/>
                  <a:pt x="3021330" y="264907"/>
                  <a:pt x="2997708" y="264907"/>
                </a:cubicBezTo>
                <a:lnTo>
                  <a:pt x="2976277" y="264907"/>
                </a:lnTo>
                <a:cubicBezTo>
                  <a:pt x="2969895" y="264907"/>
                  <a:pt x="2965514" y="260621"/>
                  <a:pt x="2965514" y="254239"/>
                </a:cubicBezTo>
                <a:lnTo>
                  <a:pt x="2965514" y="224235"/>
                </a:lnTo>
                <a:cubicBezTo>
                  <a:pt x="2965514" y="217853"/>
                  <a:pt x="2969800" y="213567"/>
                  <a:pt x="2976277" y="213567"/>
                </a:cubicBezTo>
                <a:lnTo>
                  <a:pt x="3178969" y="213567"/>
                </a:lnTo>
                <a:cubicBezTo>
                  <a:pt x="3185446" y="213567"/>
                  <a:pt x="3189732" y="217853"/>
                  <a:pt x="3189732" y="224235"/>
                </a:cubicBezTo>
                <a:lnTo>
                  <a:pt x="3189732" y="254239"/>
                </a:lnTo>
                <a:cubicBezTo>
                  <a:pt x="3189732" y="260621"/>
                  <a:pt x="3185446" y="264907"/>
                  <a:pt x="3178969" y="264907"/>
                </a:cubicBezTo>
                <a:lnTo>
                  <a:pt x="3141440" y="264907"/>
                </a:lnTo>
                <a:cubicBezTo>
                  <a:pt x="3127439" y="264907"/>
                  <a:pt x="3117818" y="270241"/>
                  <a:pt x="3109246" y="279956"/>
                </a:cubicBezTo>
                <a:lnTo>
                  <a:pt x="2993422" y="409687"/>
                </a:lnTo>
                <a:cubicBezTo>
                  <a:pt x="2982659" y="421498"/>
                  <a:pt x="2982659" y="434357"/>
                  <a:pt x="2990184" y="447215"/>
                </a:cubicBezTo>
                <a:lnTo>
                  <a:pt x="3153251" y="712106"/>
                </a:lnTo>
                <a:cubicBezTo>
                  <a:pt x="3160776" y="723917"/>
                  <a:pt x="3171444" y="730394"/>
                  <a:pt x="3185446" y="730394"/>
                </a:cubicBezTo>
                <a:lnTo>
                  <a:pt x="3205829" y="730394"/>
                </a:lnTo>
                <a:cubicBezTo>
                  <a:pt x="3212306" y="730394"/>
                  <a:pt x="3216593" y="734680"/>
                  <a:pt x="3216593" y="741062"/>
                </a:cubicBezTo>
                <a:lnTo>
                  <a:pt x="3216593" y="760397"/>
                </a:lnTo>
                <a:cubicBezTo>
                  <a:pt x="3216593" y="766874"/>
                  <a:pt x="3212306" y="771161"/>
                  <a:pt x="3205829" y="771161"/>
                </a:cubicBezTo>
                <a:lnTo>
                  <a:pt x="2990279" y="771161"/>
                </a:lnTo>
                <a:cubicBezTo>
                  <a:pt x="2983897" y="771161"/>
                  <a:pt x="2979611" y="766874"/>
                  <a:pt x="2979611" y="760397"/>
                </a:cubicBezTo>
                <a:lnTo>
                  <a:pt x="2979611" y="741062"/>
                </a:lnTo>
                <a:cubicBezTo>
                  <a:pt x="2979611" y="734680"/>
                  <a:pt x="2983897" y="730394"/>
                  <a:pt x="2990279" y="730394"/>
                </a:cubicBezTo>
                <a:lnTo>
                  <a:pt x="3007424" y="730394"/>
                </a:lnTo>
                <a:cubicBezTo>
                  <a:pt x="3028950" y="730394"/>
                  <a:pt x="3036380" y="716392"/>
                  <a:pt x="3025712" y="698199"/>
                </a:cubicBezTo>
                <a:lnTo>
                  <a:pt x="2918460" y="522272"/>
                </a:lnTo>
                <a:cubicBezTo>
                  <a:pt x="2908745" y="506175"/>
                  <a:pt x="2893790" y="503985"/>
                  <a:pt x="2880932" y="517986"/>
                </a:cubicBezTo>
                <a:lnTo>
                  <a:pt x="2827306" y="573707"/>
                </a:lnTo>
                <a:cubicBezTo>
                  <a:pt x="2817686" y="584471"/>
                  <a:pt x="2814447" y="594091"/>
                  <a:pt x="2814447" y="606950"/>
                </a:cubicBezTo>
                <a:lnTo>
                  <a:pt x="2814447" y="703533"/>
                </a:lnTo>
                <a:cubicBezTo>
                  <a:pt x="2814447" y="720678"/>
                  <a:pt x="2824067" y="730298"/>
                  <a:pt x="2841212" y="730298"/>
                </a:cubicBezTo>
                <a:lnTo>
                  <a:pt x="2877693" y="730298"/>
                </a:lnTo>
                <a:cubicBezTo>
                  <a:pt x="2884170" y="730298"/>
                  <a:pt x="2888456" y="734585"/>
                  <a:pt x="2888456" y="740967"/>
                </a:cubicBezTo>
                <a:lnTo>
                  <a:pt x="2888456" y="760302"/>
                </a:lnTo>
                <a:cubicBezTo>
                  <a:pt x="2888456" y="766779"/>
                  <a:pt x="2884170" y="771065"/>
                  <a:pt x="2877693" y="771065"/>
                </a:cubicBezTo>
                <a:lnTo>
                  <a:pt x="2658904" y="771065"/>
                </a:lnTo>
                <a:cubicBezTo>
                  <a:pt x="2652522" y="771065"/>
                  <a:pt x="2648236" y="766779"/>
                  <a:pt x="2648236" y="760302"/>
                </a:cubicBezTo>
                <a:lnTo>
                  <a:pt x="2648236" y="740967"/>
                </a:lnTo>
                <a:cubicBezTo>
                  <a:pt x="2648236" y="734585"/>
                  <a:pt x="2652522" y="730298"/>
                  <a:pt x="2658904" y="730298"/>
                </a:cubicBezTo>
                <a:lnTo>
                  <a:pt x="2685764" y="730298"/>
                </a:lnTo>
                <a:cubicBezTo>
                  <a:pt x="2702909" y="730298"/>
                  <a:pt x="2712530" y="720678"/>
                  <a:pt x="2712530" y="703533"/>
                </a:cubicBezTo>
                <a:lnTo>
                  <a:pt x="2712530" y="135081"/>
                </a:lnTo>
                <a:cubicBezTo>
                  <a:pt x="2712434" y="121175"/>
                  <a:pt x="2707101" y="110507"/>
                  <a:pt x="2695289" y="102982"/>
                </a:cubicBezTo>
                <a:close/>
                <a:moveTo>
                  <a:pt x="3234785" y="254239"/>
                </a:moveTo>
                <a:lnTo>
                  <a:pt x="3234785" y="224235"/>
                </a:lnTo>
                <a:cubicBezTo>
                  <a:pt x="3234785" y="217853"/>
                  <a:pt x="3237929" y="214615"/>
                  <a:pt x="3245453" y="213567"/>
                </a:cubicBezTo>
                <a:cubicBezTo>
                  <a:pt x="3305556" y="204995"/>
                  <a:pt x="3330226" y="156703"/>
                  <a:pt x="3342037" y="95552"/>
                </a:cubicBezTo>
                <a:cubicBezTo>
                  <a:pt x="3345180" y="79455"/>
                  <a:pt x="3354896" y="70883"/>
                  <a:pt x="3370993" y="70883"/>
                </a:cubicBezTo>
                <a:lnTo>
                  <a:pt x="3374231" y="70883"/>
                </a:lnTo>
                <a:cubicBezTo>
                  <a:pt x="3391376" y="70883"/>
                  <a:pt x="3400997" y="80503"/>
                  <a:pt x="3400997" y="97648"/>
                </a:cubicBezTo>
                <a:lnTo>
                  <a:pt x="3400997" y="186611"/>
                </a:lnTo>
                <a:cubicBezTo>
                  <a:pt x="3400997" y="203756"/>
                  <a:pt x="3410617" y="213472"/>
                  <a:pt x="3427762" y="213472"/>
                </a:cubicBezTo>
                <a:lnTo>
                  <a:pt x="3546825" y="213472"/>
                </a:lnTo>
                <a:cubicBezTo>
                  <a:pt x="3553301" y="213472"/>
                  <a:pt x="3557588" y="217758"/>
                  <a:pt x="3557588" y="224140"/>
                </a:cubicBezTo>
                <a:lnTo>
                  <a:pt x="3557588" y="254144"/>
                </a:lnTo>
                <a:cubicBezTo>
                  <a:pt x="3557588" y="260525"/>
                  <a:pt x="3553301" y="264812"/>
                  <a:pt x="3546825" y="264812"/>
                </a:cubicBezTo>
                <a:lnTo>
                  <a:pt x="3427762" y="264812"/>
                </a:lnTo>
                <a:cubicBezTo>
                  <a:pt x="3410617" y="264812"/>
                  <a:pt x="3400997" y="274527"/>
                  <a:pt x="3400997" y="291672"/>
                </a:cubicBezTo>
                <a:lnTo>
                  <a:pt x="3400997" y="623047"/>
                </a:lnTo>
                <a:cubicBezTo>
                  <a:pt x="3400997" y="690674"/>
                  <a:pt x="3440716" y="716392"/>
                  <a:pt x="3477197" y="716392"/>
                </a:cubicBezTo>
                <a:cubicBezTo>
                  <a:pt x="3507201" y="716392"/>
                  <a:pt x="3524345" y="712106"/>
                  <a:pt x="3543681" y="699247"/>
                </a:cubicBezTo>
                <a:cubicBezTo>
                  <a:pt x="3558635" y="689627"/>
                  <a:pt x="3570446" y="688579"/>
                  <a:pt x="3576923" y="698199"/>
                </a:cubicBezTo>
                <a:cubicBezTo>
                  <a:pt x="3583305" y="707819"/>
                  <a:pt x="3582257" y="719630"/>
                  <a:pt x="3570542" y="731442"/>
                </a:cubicBezTo>
                <a:cubicBezTo>
                  <a:pt x="3534061" y="767922"/>
                  <a:pt x="3490055" y="781924"/>
                  <a:pt x="3436430" y="781924"/>
                </a:cubicBezTo>
                <a:cubicBezTo>
                  <a:pt x="3345276" y="781924"/>
                  <a:pt x="3299175" y="717535"/>
                  <a:pt x="3299175" y="633905"/>
                </a:cubicBezTo>
                <a:lnTo>
                  <a:pt x="3299175" y="291768"/>
                </a:lnTo>
                <a:cubicBezTo>
                  <a:pt x="3299175" y="274622"/>
                  <a:pt x="3289554" y="264907"/>
                  <a:pt x="3272409" y="264907"/>
                </a:cubicBezTo>
                <a:lnTo>
                  <a:pt x="3245644" y="264907"/>
                </a:lnTo>
                <a:cubicBezTo>
                  <a:pt x="3239072" y="264907"/>
                  <a:pt x="3234785" y="260621"/>
                  <a:pt x="3234785" y="254239"/>
                </a:cubicBezTo>
                <a:close/>
                <a:moveTo>
                  <a:pt x="3951256" y="767922"/>
                </a:moveTo>
                <a:lnTo>
                  <a:pt x="3688461" y="84694"/>
                </a:lnTo>
                <a:cubicBezTo>
                  <a:pt x="3683127" y="69644"/>
                  <a:pt x="3672364" y="63263"/>
                  <a:pt x="3657410" y="63263"/>
                </a:cubicBezTo>
                <a:lnTo>
                  <a:pt x="3611309" y="63263"/>
                </a:lnTo>
                <a:cubicBezTo>
                  <a:pt x="3604927" y="63263"/>
                  <a:pt x="3600545" y="58976"/>
                  <a:pt x="3600545" y="52499"/>
                </a:cubicBezTo>
                <a:lnTo>
                  <a:pt x="3600545" y="20305"/>
                </a:lnTo>
                <a:cubicBezTo>
                  <a:pt x="3600545" y="13923"/>
                  <a:pt x="3604832" y="9637"/>
                  <a:pt x="3611309" y="9637"/>
                </a:cubicBezTo>
                <a:lnTo>
                  <a:pt x="3884771" y="9637"/>
                </a:lnTo>
                <a:cubicBezTo>
                  <a:pt x="3891248" y="9637"/>
                  <a:pt x="3895535" y="13923"/>
                  <a:pt x="3895535" y="20305"/>
                </a:cubicBezTo>
                <a:lnTo>
                  <a:pt x="3895535" y="52499"/>
                </a:lnTo>
                <a:cubicBezTo>
                  <a:pt x="3895535" y="58881"/>
                  <a:pt x="3891248" y="63263"/>
                  <a:pt x="3884771" y="63263"/>
                </a:cubicBezTo>
                <a:lnTo>
                  <a:pt x="3842957" y="63263"/>
                </a:lnTo>
                <a:cubicBezTo>
                  <a:pt x="3823621" y="63263"/>
                  <a:pt x="3815144" y="76121"/>
                  <a:pt x="3821526" y="94314"/>
                </a:cubicBezTo>
                <a:lnTo>
                  <a:pt x="3982403" y="544752"/>
                </a:lnTo>
                <a:cubicBezTo>
                  <a:pt x="3990975" y="568373"/>
                  <a:pt x="4009168" y="568373"/>
                  <a:pt x="4017740" y="544752"/>
                </a:cubicBezTo>
                <a:lnTo>
                  <a:pt x="4177570" y="94314"/>
                </a:lnTo>
                <a:cubicBezTo>
                  <a:pt x="4183952" y="74978"/>
                  <a:pt x="4175475" y="63263"/>
                  <a:pt x="4156139" y="63263"/>
                </a:cubicBezTo>
                <a:lnTo>
                  <a:pt x="4101465" y="63263"/>
                </a:lnTo>
                <a:cubicBezTo>
                  <a:pt x="4095084" y="63263"/>
                  <a:pt x="4090702" y="58976"/>
                  <a:pt x="4090702" y="52499"/>
                </a:cubicBezTo>
                <a:lnTo>
                  <a:pt x="4090702" y="20305"/>
                </a:lnTo>
                <a:cubicBezTo>
                  <a:pt x="4090702" y="13923"/>
                  <a:pt x="4094988" y="9637"/>
                  <a:pt x="4101465" y="9637"/>
                </a:cubicBezTo>
                <a:lnTo>
                  <a:pt x="4337400" y="9637"/>
                </a:lnTo>
                <a:cubicBezTo>
                  <a:pt x="4343781" y="9637"/>
                  <a:pt x="4348068" y="13923"/>
                  <a:pt x="4348068" y="20305"/>
                </a:cubicBezTo>
                <a:lnTo>
                  <a:pt x="4348068" y="52499"/>
                </a:lnTo>
                <a:cubicBezTo>
                  <a:pt x="4348068" y="58881"/>
                  <a:pt x="4343781" y="63263"/>
                  <a:pt x="4337400" y="63263"/>
                </a:cubicBezTo>
                <a:lnTo>
                  <a:pt x="4293394" y="63263"/>
                </a:lnTo>
                <a:cubicBezTo>
                  <a:pt x="4278345" y="63263"/>
                  <a:pt x="4267677" y="70787"/>
                  <a:pt x="4262247" y="84694"/>
                </a:cubicBezTo>
                <a:lnTo>
                  <a:pt x="4002691" y="767922"/>
                </a:lnTo>
                <a:cubicBezTo>
                  <a:pt x="4000595" y="774399"/>
                  <a:pt x="3996309" y="776495"/>
                  <a:pt x="3990880" y="776495"/>
                </a:cubicBezTo>
                <a:lnTo>
                  <a:pt x="3962972" y="776495"/>
                </a:lnTo>
                <a:cubicBezTo>
                  <a:pt x="3957733" y="776590"/>
                  <a:pt x="3953351" y="774399"/>
                  <a:pt x="3951256" y="767922"/>
                </a:cubicBezTo>
                <a:close/>
                <a:moveTo>
                  <a:pt x="4545425" y="710010"/>
                </a:moveTo>
                <a:cubicBezTo>
                  <a:pt x="4539044" y="692865"/>
                  <a:pt x="4532567" y="691722"/>
                  <a:pt x="4520756" y="704676"/>
                </a:cubicBezTo>
                <a:cubicBezTo>
                  <a:pt x="4482180" y="746491"/>
                  <a:pt x="4436079" y="781924"/>
                  <a:pt x="4377023" y="781924"/>
                </a:cubicBezTo>
                <a:cubicBezTo>
                  <a:pt x="4299776" y="781924"/>
                  <a:pt x="4232243" y="734680"/>
                  <a:pt x="4232243" y="645717"/>
                </a:cubicBezTo>
                <a:cubicBezTo>
                  <a:pt x="4232243" y="538465"/>
                  <a:pt x="4331970" y="482744"/>
                  <a:pt x="4509993" y="447311"/>
                </a:cubicBezTo>
                <a:cubicBezTo>
                  <a:pt x="4526090" y="444072"/>
                  <a:pt x="4533614" y="434452"/>
                  <a:pt x="4533614" y="418355"/>
                </a:cubicBezTo>
                <a:lnTo>
                  <a:pt x="4533614" y="353966"/>
                </a:lnTo>
                <a:cubicBezTo>
                  <a:pt x="4533614" y="308912"/>
                  <a:pt x="4516470" y="256334"/>
                  <a:pt x="4482084" y="239189"/>
                </a:cubicBezTo>
                <a:cubicBezTo>
                  <a:pt x="4467035" y="231665"/>
                  <a:pt x="4458462" y="228426"/>
                  <a:pt x="4458462" y="217758"/>
                </a:cubicBezTo>
                <a:cubicBezTo>
                  <a:pt x="4458462" y="208138"/>
                  <a:pt x="4468082" y="201661"/>
                  <a:pt x="4486371" y="202709"/>
                </a:cubicBezTo>
                <a:cubicBezTo>
                  <a:pt x="4575429" y="208043"/>
                  <a:pt x="4635437" y="258430"/>
                  <a:pt x="4635437" y="350727"/>
                </a:cubicBezTo>
                <a:lnTo>
                  <a:pt x="4635437" y="658575"/>
                </a:lnTo>
                <a:cubicBezTo>
                  <a:pt x="4635437" y="700390"/>
                  <a:pt x="4650486" y="717535"/>
                  <a:pt x="4675156" y="717535"/>
                </a:cubicBezTo>
                <a:cubicBezTo>
                  <a:pt x="4688015" y="717535"/>
                  <a:pt x="4698778" y="713249"/>
                  <a:pt x="4708399" y="707915"/>
                </a:cubicBezTo>
                <a:cubicBezTo>
                  <a:pt x="4723448" y="699342"/>
                  <a:pt x="4735164" y="698294"/>
                  <a:pt x="4742688" y="707915"/>
                </a:cubicBezTo>
                <a:cubicBezTo>
                  <a:pt x="4750213" y="717535"/>
                  <a:pt x="4750213" y="730489"/>
                  <a:pt x="4736307" y="742205"/>
                </a:cubicBezTo>
                <a:cubicBezTo>
                  <a:pt x="4709541" y="764779"/>
                  <a:pt x="4681633" y="781924"/>
                  <a:pt x="4648391" y="781924"/>
                </a:cubicBezTo>
                <a:cubicBezTo>
                  <a:pt x="4594765" y="781924"/>
                  <a:pt x="4560475" y="749729"/>
                  <a:pt x="4545425" y="710010"/>
                </a:cubicBezTo>
                <a:close/>
                <a:moveTo>
                  <a:pt x="4391025" y="228426"/>
                </a:moveTo>
                <a:cubicBezTo>
                  <a:pt x="4391025" y="218806"/>
                  <a:pt x="4383500" y="213472"/>
                  <a:pt x="4374928" y="213472"/>
                </a:cubicBezTo>
                <a:cubicBezTo>
                  <a:pt x="4334161" y="213472"/>
                  <a:pt x="4276249" y="261764"/>
                  <a:pt x="4276249" y="325010"/>
                </a:cubicBezTo>
                <a:cubicBezTo>
                  <a:pt x="4276249" y="364729"/>
                  <a:pt x="4305205" y="400067"/>
                  <a:pt x="4348068" y="400067"/>
                </a:cubicBezTo>
                <a:cubicBezTo>
                  <a:pt x="4388834" y="400067"/>
                  <a:pt x="4414552" y="374349"/>
                  <a:pt x="4414552" y="333582"/>
                </a:cubicBezTo>
                <a:cubicBezTo>
                  <a:pt x="4414552" y="291768"/>
                  <a:pt x="4380262" y="283195"/>
                  <a:pt x="4380262" y="257477"/>
                </a:cubicBezTo>
                <a:cubicBezTo>
                  <a:pt x="4380262" y="243476"/>
                  <a:pt x="4391025" y="235951"/>
                  <a:pt x="4391025" y="228426"/>
                </a:cubicBezTo>
                <a:close/>
                <a:moveTo>
                  <a:pt x="4502563" y="499889"/>
                </a:moveTo>
                <a:cubicBezTo>
                  <a:pt x="4399598" y="528845"/>
                  <a:pt x="4341686" y="569612"/>
                  <a:pt x="4341686" y="637144"/>
                </a:cubicBezTo>
                <a:cubicBezTo>
                  <a:pt x="4341686" y="684293"/>
                  <a:pt x="4371689" y="713344"/>
                  <a:pt x="4414647" y="713344"/>
                </a:cubicBezTo>
                <a:cubicBezTo>
                  <a:pt x="4467225" y="713344"/>
                  <a:pt x="4533710" y="654384"/>
                  <a:pt x="4533710" y="569612"/>
                </a:cubicBezTo>
                <a:lnTo>
                  <a:pt x="4533710" y="522463"/>
                </a:lnTo>
                <a:cubicBezTo>
                  <a:pt x="4533710" y="503032"/>
                  <a:pt x="4521804" y="494460"/>
                  <a:pt x="4502563" y="499889"/>
                </a:cubicBezTo>
                <a:close/>
                <a:moveTo>
                  <a:pt x="5372386" y="731537"/>
                </a:moveTo>
                <a:cubicBezTo>
                  <a:pt x="5335905" y="768018"/>
                  <a:pt x="5291900" y="782019"/>
                  <a:pt x="5238274" y="782019"/>
                </a:cubicBezTo>
                <a:cubicBezTo>
                  <a:pt x="5147120" y="782019"/>
                  <a:pt x="5101019" y="717630"/>
                  <a:pt x="5101019" y="634001"/>
                </a:cubicBezTo>
                <a:lnTo>
                  <a:pt x="5101019" y="291863"/>
                </a:lnTo>
                <a:cubicBezTo>
                  <a:pt x="5101019" y="274718"/>
                  <a:pt x="5091398" y="265002"/>
                  <a:pt x="5074254" y="265002"/>
                </a:cubicBezTo>
                <a:lnTo>
                  <a:pt x="4929473" y="265002"/>
                </a:lnTo>
                <a:cubicBezTo>
                  <a:pt x="4912329" y="265002"/>
                  <a:pt x="4902708" y="274718"/>
                  <a:pt x="4902708" y="291863"/>
                </a:cubicBezTo>
                <a:lnTo>
                  <a:pt x="4902708" y="658670"/>
                </a:lnTo>
                <a:cubicBezTo>
                  <a:pt x="4902708" y="700485"/>
                  <a:pt x="4928426" y="717630"/>
                  <a:pt x="4963859" y="717630"/>
                </a:cubicBezTo>
                <a:cubicBezTo>
                  <a:pt x="4977861" y="717630"/>
                  <a:pt x="4992815" y="712296"/>
                  <a:pt x="5007865" y="705819"/>
                </a:cubicBezTo>
                <a:cubicBezTo>
                  <a:pt x="5022914" y="699342"/>
                  <a:pt x="5034630" y="698294"/>
                  <a:pt x="5042154" y="707915"/>
                </a:cubicBezTo>
                <a:cubicBezTo>
                  <a:pt x="5049679" y="717535"/>
                  <a:pt x="5048631" y="729346"/>
                  <a:pt x="5035773" y="740109"/>
                </a:cubicBezTo>
                <a:cubicBezTo>
                  <a:pt x="5006816" y="763731"/>
                  <a:pt x="4969288" y="781924"/>
                  <a:pt x="4926425" y="781924"/>
                </a:cubicBezTo>
                <a:cubicBezTo>
                  <a:pt x="4860989" y="781924"/>
                  <a:pt x="4800886" y="733632"/>
                  <a:pt x="4800886" y="663909"/>
                </a:cubicBezTo>
                <a:lnTo>
                  <a:pt x="4800886" y="291768"/>
                </a:lnTo>
                <a:cubicBezTo>
                  <a:pt x="4800886" y="274622"/>
                  <a:pt x="4791266" y="264907"/>
                  <a:pt x="4774121" y="264907"/>
                </a:cubicBezTo>
                <a:lnTo>
                  <a:pt x="4747355" y="264907"/>
                </a:lnTo>
                <a:cubicBezTo>
                  <a:pt x="4740879" y="264907"/>
                  <a:pt x="4736592" y="260621"/>
                  <a:pt x="4736592" y="254239"/>
                </a:cubicBezTo>
                <a:lnTo>
                  <a:pt x="4736592" y="224235"/>
                </a:lnTo>
                <a:cubicBezTo>
                  <a:pt x="4736592" y="217853"/>
                  <a:pt x="4739831" y="214615"/>
                  <a:pt x="4747355" y="213567"/>
                </a:cubicBezTo>
                <a:cubicBezTo>
                  <a:pt x="4807363" y="204995"/>
                  <a:pt x="4832033" y="156703"/>
                  <a:pt x="4843844" y="95552"/>
                </a:cubicBezTo>
                <a:cubicBezTo>
                  <a:pt x="4847083" y="79455"/>
                  <a:pt x="4856702" y="70883"/>
                  <a:pt x="4872800" y="70883"/>
                </a:cubicBezTo>
                <a:lnTo>
                  <a:pt x="4876038" y="70883"/>
                </a:lnTo>
                <a:cubicBezTo>
                  <a:pt x="4893183" y="70883"/>
                  <a:pt x="4902804" y="80503"/>
                  <a:pt x="4902804" y="97648"/>
                </a:cubicBezTo>
                <a:lnTo>
                  <a:pt x="4902804" y="186611"/>
                </a:lnTo>
                <a:cubicBezTo>
                  <a:pt x="4902804" y="203756"/>
                  <a:pt x="4912424" y="213472"/>
                  <a:pt x="4929569" y="213472"/>
                </a:cubicBezTo>
                <a:lnTo>
                  <a:pt x="5004721" y="213472"/>
                </a:lnTo>
                <a:cubicBezTo>
                  <a:pt x="5111973" y="213472"/>
                  <a:pt x="5135499" y="167276"/>
                  <a:pt x="5145215" y="95457"/>
                </a:cubicBezTo>
                <a:cubicBezTo>
                  <a:pt x="5147310" y="79360"/>
                  <a:pt x="5158073" y="70787"/>
                  <a:pt x="5174171" y="70787"/>
                </a:cubicBezTo>
                <a:lnTo>
                  <a:pt x="5176361" y="70787"/>
                </a:lnTo>
                <a:cubicBezTo>
                  <a:pt x="5193507" y="70787"/>
                  <a:pt x="5203127" y="80408"/>
                  <a:pt x="5203127" y="97553"/>
                </a:cubicBezTo>
                <a:lnTo>
                  <a:pt x="5203127" y="186516"/>
                </a:lnTo>
                <a:cubicBezTo>
                  <a:pt x="5203127" y="203661"/>
                  <a:pt x="5212747" y="213377"/>
                  <a:pt x="5229892" y="213377"/>
                </a:cubicBezTo>
                <a:lnTo>
                  <a:pt x="5348955" y="213377"/>
                </a:lnTo>
                <a:cubicBezTo>
                  <a:pt x="5355432" y="213377"/>
                  <a:pt x="5359718" y="217663"/>
                  <a:pt x="5359718" y="224045"/>
                </a:cubicBezTo>
                <a:lnTo>
                  <a:pt x="5359718" y="254048"/>
                </a:lnTo>
                <a:cubicBezTo>
                  <a:pt x="5359718" y="260430"/>
                  <a:pt x="5355432" y="264716"/>
                  <a:pt x="5348955" y="264716"/>
                </a:cubicBezTo>
                <a:lnTo>
                  <a:pt x="5229892" y="264716"/>
                </a:lnTo>
                <a:cubicBezTo>
                  <a:pt x="5212747" y="264716"/>
                  <a:pt x="5203127" y="274432"/>
                  <a:pt x="5203127" y="291577"/>
                </a:cubicBezTo>
                <a:lnTo>
                  <a:pt x="5203127" y="622952"/>
                </a:lnTo>
                <a:cubicBezTo>
                  <a:pt x="5203127" y="690579"/>
                  <a:pt x="5242751" y="716297"/>
                  <a:pt x="5279327" y="716297"/>
                </a:cubicBezTo>
                <a:cubicBezTo>
                  <a:pt x="5309330" y="716297"/>
                  <a:pt x="5326475" y="712010"/>
                  <a:pt x="5345811" y="699152"/>
                </a:cubicBezTo>
                <a:cubicBezTo>
                  <a:pt x="5360861" y="689531"/>
                  <a:pt x="5372672" y="688484"/>
                  <a:pt x="5379054" y="698104"/>
                </a:cubicBezTo>
                <a:cubicBezTo>
                  <a:pt x="5385245" y="707915"/>
                  <a:pt x="5384197" y="719726"/>
                  <a:pt x="5372386" y="731537"/>
                </a:cubicBezTo>
                <a:close/>
                <a:moveTo>
                  <a:pt x="5856161" y="664957"/>
                </a:moveTo>
                <a:cubicBezTo>
                  <a:pt x="5813299" y="734680"/>
                  <a:pt x="5748909" y="781924"/>
                  <a:pt x="5650230" y="781924"/>
                </a:cubicBezTo>
                <a:cubicBezTo>
                  <a:pt x="5506498" y="781924"/>
                  <a:pt x="5383149" y="676768"/>
                  <a:pt x="5383149" y="500841"/>
                </a:cubicBezTo>
                <a:cubicBezTo>
                  <a:pt x="5383149" y="319580"/>
                  <a:pt x="5514023" y="202709"/>
                  <a:pt x="5656708" y="202709"/>
                </a:cubicBezTo>
                <a:cubicBezTo>
                  <a:pt x="5803678" y="202709"/>
                  <a:pt x="5872258" y="307769"/>
                  <a:pt x="5880830" y="452645"/>
                </a:cubicBezTo>
                <a:cubicBezTo>
                  <a:pt x="5881878" y="470837"/>
                  <a:pt x="5872258" y="480553"/>
                  <a:pt x="5855113" y="480553"/>
                </a:cubicBezTo>
                <a:lnTo>
                  <a:pt x="5521452" y="480553"/>
                </a:lnTo>
                <a:cubicBezTo>
                  <a:pt x="5504308" y="480553"/>
                  <a:pt x="5492496" y="490173"/>
                  <a:pt x="5494687" y="508366"/>
                </a:cubicBezTo>
                <a:cubicBezTo>
                  <a:pt x="5507546" y="616665"/>
                  <a:pt x="5567648" y="699247"/>
                  <a:pt x="5663089" y="699247"/>
                </a:cubicBezTo>
                <a:cubicBezTo>
                  <a:pt x="5725287" y="699247"/>
                  <a:pt x="5778913" y="683150"/>
                  <a:pt x="5826062" y="640287"/>
                </a:cubicBezTo>
                <a:cubicBezTo>
                  <a:pt x="5838921" y="628476"/>
                  <a:pt x="5848636" y="626381"/>
                  <a:pt x="5856066" y="632762"/>
                </a:cubicBezTo>
                <a:cubicBezTo>
                  <a:pt x="5864733" y="640287"/>
                  <a:pt x="5864733" y="651051"/>
                  <a:pt x="5856161" y="664957"/>
                </a:cubicBezTo>
                <a:close/>
                <a:moveTo>
                  <a:pt x="5502212" y="399019"/>
                </a:moveTo>
                <a:cubicBezTo>
                  <a:pt x="5497925" y="418355"/>
                  <a:pt x="5508593" y="429023"/>
                  <a:pt x="5526882" y="429023"/>
                </a:cubicBezTo>
                <a:lnTo>
                  <a:pt x="5749957" y="429023"/>
                </a:lnTo>
                <a:cubicBezTo>
                  <a:pt x="5767102" y="429023"/>
                  <a:pt x="5777770" y="418260"/>
                  <a:pt x="5776722" y="399019"/>
                </a:cubicBezTo>
                <a:cubicBezTo>
                  <a:pt x="5772436" y="313199"/>
                  <a:pt x="5737003" y="247762"/>
                  <a:pt x="5652230" y="247762"/>
                </a:cubicBezTo>
                <a:cubicBezTo>
                  <a:pt x="5579365" y="247762"/>
                  <a:pt x="5522500" y="308912"/>
                  <a:pt x="5502212" y="399019"/>
                </a:cubicBezTo>
                <a:close/>
                <a:moveTo>
                  <a:pt x="6141434" y="771161"/>
                </a:moveTo>
                <a:lnTo>
                  <a:pt x="5933409" y="771161"/>
                </a:lnTo>
                <a:cubicBezTo>
                  <a:pt x="5926932" y="771161"/>
                  <a:pt x="5922645" y="766874"/>
                  <a:pt x="5922645" y="760397"/>
                </a:cubicBezTo>
                <a:lnTo>
                  <a:pt x="5922645" y="741062"/>
                </a:lnTo>
                <a:cubicBezTo>
                  <a:pt x="5922645" y="734680"/>
                  <a:pt x="5926932" y="730394"/>
                  <a:pt x="5933409" y="730394"/>
                </a:cubicBezTo>
                <a:lnTo>
                  <a:pt x="5960174" y="730394"/>
                </a:lnTo>
                <a:cubicBezTo>
                  <a:pt x="5977319" y="730394"/>
                  <a:pt x="5986939" y="720773"/>
                  <a:pt x="5986939" y="703628"/>
                </a:cubicBezTo>
                <a:lnTo>
                  <a:pt x="5986939" y="338916"/>
                </a:lnTo>
                <a:cubicBezTo>
                  <a:pt x="5986939" y="325010"/>
                  <a:pt x="5981605" y="314246"/>
                  <a:pt x="5969794" y="306722"/>
                </a:cubicBezTo>
                <a:lnTo>
                  <a:pt x="5924741" y="275670"/>
                </a:lnTo>
                <a:cubicBezTo>
                  <a:pt x="5920455" y="272432"/>
                  <a:pt x="5918359" y="268145"/>
                  <a:pt x="5918359" y="262811"/>
                </a:cubicBezTo>
                <a:cubicBezTo>
                  <a:pt x="5918359" y="258525"/>
                  <a:pt x="5921598" y="254239"/>
                  <a:pt x="5926932" y="252143"/>
                </a:cubicBezTo>
                <a:lnTo>
                  <a:pt x="6057805" y="208138"/>
                </a:lnTo>
                <a:cubicBezTo>
                  <a:pt x="6076093" y="201661"/>
                  <a:pt x="6088857" y="210233"/>
                  <a:pt x="6088857" y="229569"/>
                </a:cubicBezTo>
                <a:lnTo>
                  <a:pt x="6088857" y="248905"/>
                </a:lnTo>
                <a:cubicBezTo>
                  <a:pt x="6088857" y="272527"/>
                  <a:pt x="6101715" y="276813"/>
                  <a:pt x="6118860" y="260716"/>
                </a:cubicBezTo>
                <a:cubicBezTo>
                  <a:pt x="6154293" y="227474"/>
                  <a:pt x="6205728" y="201756"/>
                  <a:pt x="6264783" y="201756"/>
                </a:cubicBezTo>
                <a:cubicBezTo>
                  <a:pt x="6376321" y="201756"/>
                  <a:pt x="6423470" y="291863"/>
                  <a:pt x="6423470" y="393780"/>
                </a:cubicBezTo>
                <a:lnTo>
                  <a:pt x="6423470" y="703724"/>
                </a:lnTo>
                <a:cubicBezTo>
                  <a:pt x="6423470" y="720869"/>
                  <a:pt x="6433090" y="730489"/>
                  <a:pt x="6450235" y="730489"/>
                </a:cubicBezTo>
                <a:lnTo>
                  <a:pt x="6475952" y="730489"/>
                </a:lnTo>
                <a:cubicBezTo>
                  <a:pt x="6482430" y="730489"/>
                  <a:pt x="6486716" y="734775"/>
                  <a:pt x="6486716" y="741157"/>
                </a:cubicBezTo>
                <a:lnTo>
                  <a:pt x="6486716" y="760493"/>
                </a:lnTo>
                <a:cubicBezTo>
                  <a:pt x="6486716" y="766970"/>
                  <a:pt x="6482430" y="771256"/>
                  <a:pt x="6475952" y="771256"/>
                </a:cubicBezTo>
                <a:lnTo>
                  <a:pt x="6267927" y="771256"/>
                </a:lnTo>
                <a:cubicBezTo>
                  <a:pt x="6261545" y="771256"/>
                  <a:pt x="6257259" y="766970"/>
                  <a:pt x="6257259" y="760493"/>
                </a:cubicBezTo>
                <a:lnTo>
                  <a:pt x="6257259" y="741157"/>
                </a:lnTo>
                <a:cubicBezTo>
                  <a:pt x="6257259" y="734775"/>
                  <a:pt x="6261545" y="730489"/>
                  <a:pt x="6267927" y="730489"/>
                </a:cubicBezTo>
                <a:lnTo>
                  <a:pt x="6294692" y="730489"/>
                </a:lnTo>
                <a:cubicBezTo>
                  <a:pt x="6311837" y="730489"/>
                  <a:pt x="6321457" y="720869"/>
                  <a:pt x="6321457" y="703724"/>
                </a:cubicBezTo>
                <a:lnTo>
                  <a:pt x="6321457" y="403401"/>
                </a:lnTo>
                <a:cubicBezTo>
                  <a:pt x="6321457" y="323010"/>
                  <a:pt x="6287167" y="276813"/>
                  <a:pt x="6216396" y="276813"/>
                </a:cubicBezTo>
                <a:cubicBezTo>
                  <a:pt x="6169152" y="276813"/>
                  <a:pt x="6132767" y="302531"/>
                  <a:pt x="6102763" y="330439"/>
                </a:cubicBezTo>
                <a:cubicBezTo>
                  <a:pt x="6092000" y="340059"/>
                  <a:pt x="6088761" y="350822"/>
                  <a:pt x="6088761" y="363681"/>
                </a:cubicBezTo>
                <a:lnTo>
                  <a:pt x="6088761" y="703724"/>
                </a:lnTo>
                <a:cubicBezTo>
                  <a:pt x="6088761" y="720869"/>
                  <a:pt x="6098382" y="730489"/>
                  <a:pt x="6115527" y="730489"/>
                </a:cubicBezTo>
                <a:lnTo>
                  <a:pt x="6141244" y="730489"/>
                </a:lnTo>
                <a:cubicBezTo>
                  <a:pt x="6147626" y="730489"/>
                  <a:pt x="6152008" y="734775"/>
                  <a:pt x="6152008" y="741157"/>
                </a:cubicBezTo>
                <a:lnTo>
                  <a:pt x="6152008" y="760493"/>
                </a:lnTo>
                <a:cubicBezTo>
                  <a:pt x="6152198" y="766874"/>
                  <a:pt x="6147816" y="771161"/>
                  <a:pt x="6141434" y="771161"/>
                </a:cubicBezTo>
                <a:close/>
              </a:path>
            </a:pathLst>
          </a:custGeom>
          <a:solidFill>
            <a:schemeClr val="bg1"/>
          </a:solidFill>
          <a:ln w="9525" cap="flat">
            <a:noFill/>
            <a:prstDash val="solid"/>
            <a:miter/>
          </a:ln>
        </p:spPr>
        <p:txBody>
          <a:bodyPr rtlCol="0" anchor="ctr"/>
          <a:lstStyle/>
          <a:p>
            <a:endParaRPr lang="sv-SE"/>
          </a:p>
        </p:txBody>
      </p:sp>
    </p:spTree>
    <p:extLst>
      <p:ext uri="{BB962C8B-B14F-4D97-AF65-F5344CB8AC3E}">
        <p14:creationId xmlns:p14="http://schemas.microsoft.com/office/powerpoint/2010/main" val="1553140928"/>
      </p:ext>
    </p:extLst>
  </p:cSld>
  <p:clrMapOvr>
    <a:masterClrMapping/>
  </p:clrMapOvr>
  <p:extLst>
    <p:ext uri="{DCECCB84-F9BA-43D5-87BE-67443E8EF086}">
      <p15:sldGuideLst xmlns:p15="http://schemas.microsoft.com/office/powerpoint/2012/main">
        <p15:guide id="1" pos="574">
          <p15:clr>
            <a:srgbClr val="FBAE40"/>
          </p15:clr>
        </p15:guide>
        <p15:guide id="2" pos="7106">
          <p15:clr>
            <a:srgbClr val="FBAE40"/>
          </p15:clr>
        </p15:guide>
        <p15:guide id="3" orient="horz" pos="2001">
          <p15:clr>
            <a:srgbClr val="FBAE40"/>
          </p15:clr>
        </p15:guide>
        <p15:guide id="4" orient="horz" pos="243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ision (Uppl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047B-49A9-43FA-88CF-86F605D05A6D}"/>
              </a:ext>
            </a:extLst>
          </p:cNvPr>
          <p:cNvSpPr>
            <a:spLocks noGrp="1"/>
          </p:cNvSpPr>
          <p:nvPr>
            <p:ph type="ctrTitle" hasCustomPrompt="1"/>
          </p:nvPr>
        </p:nvSpPr>
        <p:spPr>
          <a:xfrm>
            <a:off x="911225" y="1884221"/>
            <a:ext cx="10369550" cy="1440869"/>
          </a:xfrm>
        </p:spPr>
        <p:txBody>
          <a:bodyPr anchor="b"/>
          <a:lstStyle>
            <a:lvl1pPr algn="l">
              <a:defRPr sz="4800" b="0">
                <a:solidFill>
                  <a:schemeClr val="bg2"/>
                </a:solidFill>
                <a:latin typeface="+mn-lt"/>
              </a:defRPr>
            </a:lvl1pPr>
          </a:lstStyle>
          <a:p>
            <a:r>
              <a:rPr lang="sv-SE"/>
              <a:t>”Sverige ska ha rent dricksvatten, friska sjöar och hav.”</a:t>
            </a:r>
          </a:p>
        </p:txBody>
      </p:sp>
      <p:sp>
        <p:nvSpPr>
          <p:cNvPr id="3" name="Subtitle 2">
            <a:extLst>
              <a:ext uri="{FF2B5EF4-FFF2-40B4-BE49-F238E27FC236}">
                <a16:creationId xmlns:a16="http://schemas.microsoft.com/office/drawing/2014/main" id="{D44E67A1-5058-4F50-A93F-DD34E8747657}"/>
              </a:ext>
            </a:extLst>
          </p:cNvPr>
          <p:cNvSpPr>
            <a:spLocks noGrp="1"/>
          </p:cNvSpPr>
          <p:nvPr>
            <p:ph type="subTitle" idx="1" hasCustomPrompt="1"/>
          </p:nvPr>
        </p:nvSpPr>
        <p:spPr>
          <a:xfrm>
            <a:off x="911225" y="3860800"/>
            <a:ext cx="10369550" cy="436562"/>
          </a:xfrm>
        </p:spPr>
        <p:txBody>
          <a:bodyPr anchor="t"/>
          <a:lstStyle>
            <a:lvl1pPr marL="0" indent="0" algn="l">
              <a:buNone/>
              <a:defRPr sz="1800" b="1">
                <a:solidFill>
                  <a:schemeClr val="bg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Svenskt</a:t>
            </a:r>
            <a:r>
              <a:rPr lang="en-US"/>
              <a:t> </a:t>
            </a:r>
            <a:r>
              <a:rPr lang="en-US" err="1"/>
              <a:t>Vattens</a:t>
            </a:r>
            <a:r>
              <a:rPr lang="en-US"/>
              <a:t> vision</a:t>
            </a:r>
            <a:endParaRPr lang="sv-SE"/>
          </a:p>
        </p:txBody>
      </p:sp>
      <p:sp>
        <p:nvSpPr>
          <p:cNvPr id="29" name="Bild 5">
            <a:extLst>
              <a:ext uri="{FF2B5EF4-FFF2-40B4-BE49-F238E27FC236}">
                <a16:creationId xmlns:a16="http://schemas.microsoft.com/office/drawing/2014/main" id="{53836EDC-DD9F-1291-5D29-B96E4A2E1CC2}"/>
              </a:ext>
            </a:extLst>
          </p:cNvPr>
          <p:cNvSpPr/>
          <p:nvPr userDrawn="1"/>
        </p:nvSpPr>
        <p:spPr>
          <a:xfrm>
            <a:off x="9685178" y="6142576"/>
            <a:ext cx="1951200" cy="237600"/>
          </a:xfrm>
          <a:custGeom>
            <a:avLst/>
            <a:gdLst>
              <a:gd name="connsiteX0" fmla="*/ 229457 w 6486715"/>
              <a:gd name="connsiteY0" fmla="*/ 36497 h 782019"/>
              <a:gd name="connsiteX1" fmla="*/ 115824 w 6486715"/>
              <a:gd name="connsiteY1" fmla="*/ 168419 h 782019"/>
              <a:gd name="connsiteX2" fmla="*/ 522351 w 6486715"/>
              <a:gd name="connsiteY2" fmla="*/ 557705 h 782019"/>
              <a:gd name="connsiteX3" fmla="*/ 262795 w 6486715"/>
              <a:gd name="connsiteY3" fmla="*/ 781924 h 782019"/>
              <a:gd name="connsiteX4" fmla="*/ 12859 w 6486715"/>
              <a:gd name="connsiteY4" fmla="*/ 692865 h 782019"/>
              <a:gd name="connsiteX5" fmla="*/ 0 w 6486715"/>
              <a:gd name="connsiteY5" fmla="*/ 659623 h 782019"/>
              <a:gd name="connsiteX6" fmla="*/ 0 w 6486715"/>
              <a:gd name="connsiteY6" fmla="*/ 572755 h 782019"/>
              <a:gd name="connsiteX7" fmla="*/ 26765 w 6486715"/>
              <a:gd name="connsiteY7" fmla="*/ 545990 h 782019"/>
              <a:gd name="connsiteX8" fmla="*/ 50387 w 6486715"/>
              <a:gd name="connsiteY8" fmla="*/ 545990 h 782019"/>
              <a:gd name="connsiteX9" fmla="*/ 80391 w 6486715"/>
              <a:gd name="connsiteY9" fmla="*/ 568564 h 782019"/>
              <a:gd name="connsiteX10" fmla="*/ 272415 w 6486715"/>
              <a:gd name="connsiteY10" fmla="*/ 736966 h 782019"/>
              <a:gd name="connsiteX11" fmla="*/ 425768 w 6486715"/>
              <a:gd name="connsiteY11" fmla="*/ 586757 h 782019"/>
              <a:gd name="connsiteX12" fmla="*/ 24670 w 6486715"/>
              <a:gd name="connsiteY12" fmla="*/ 207090 h 782019"/>
              <a:gd name="connsiteX13" fmla="*/ 227362 w 6486715"/>
              <a:gd name="connsiteY13" fmla="*/ 112 h 782019"/>
              <a:gd name="connsiteX14" fmla="*/ 255270 w 6486715"/>
              <a:gd name="connsiteY14" fmla="*/ 16209 h 782019"/>
              <a:gd name="connsiteX15" fmla="*/ 229457 w 6486715"/>
              <a:gd name="connsiteY15" fmla="*/ 36497 h 782019"/>
              <a:gd name="connsiteX16" fmla="*/ 307753 w 6486715"/>
              <a:gd name="connsiteY16" fmla="*/ 129842 h 782019"/>
              <a:gd name="connsiteX17" fmla="*/ 374237 w 6486715"/>
              <a:gd name="connsiteY17" fmla="*/ 196327 h 782019"/>
              <a:gd name="connsiteX18" fmla="*/ 446151 w 6486715"/>
              <a:gd name="connsiteY18" fmla="*/ 121270 h 782019"/>
              <a:gd name="connsiteX19" fmla="*/ 347472 w 6486715"/>
              <a:gd name="connsiteY19" fmla="*/ 9732 h 782019"/>
              <a:gd name="connsiteX20" fmla="*/ 331375 w 6486715"/>
              <a:gd name="connsiteY20" fmla="*/ 24686 h 782019"/>
              <a:gd name="connsiteX21" fmla="*/ 342043 w 6486715"/>
              <a:gd name="connsiteY21" fmla="*/ 53642 h 782019"/>
              <a:gd name="connsiteX22" fmla="*/ 307753 w 6486715"/>
              <a:gd name="connsiteY22" fmla="*/ 129842 h 782019"/>
              <a:gd name="connsiteX23" fmla="*/ 1081088 w 6486715"/>
              <a:gd name="connsiteY23" fmla="*/ 224140 h 782019"/>
              <a:gd name="connsiteX24" fmla="*/ 1081088 w 6486715"/>
              <a:gd name="connsiteY24" fmla="*/ 243476 h 782019"/>
              <a:gd name="connsiteX25" fmla="*/ 1070324 w 6486715"/>
              <a:gd name="connsiteY25" fmla="*/ 254239 h 782019"/>
              <a:gd name="connsiteX26" fmla="*/ 1040321 w 6486715"/>
              <a:gd name="connsiteY26" fmla="*/ 254239 h 782019"/>
              <a:gd name="connsiteX27" fmla="*/ 1009174 w 6486715"/>
              <a:gd name="connsiteY27" fmla="*/ 275670 h 782019"/>
              <a:gd name="connsiteX28" fmla="*/ 818293 w 6486715"/>
              <a:gd name="connsiteY28" fmla="*/ 766874 h 782019"/>
              <a:gd name="connsiteX29" fmla="*/ 806482 w 6486715"/>
              <a:gd name="connsiteY29" fmla="*/ 775447 h 782019"/>
              <a:gd name="connsiteX30" fmla="*/ 763619 w 6486715"/>
              <a:gd name="connsiteY30" fmla="*/ 775447 h 782019"/>
              <a:gd name="connsiteX31" fmla="*/ 751808 w 6486715"/>
              <a:gd name="connsiteY31" fmla="*/ 766874 h 782019"/>
              <a:gd name="connsiteX32" fmla="*/ 559880 w 6486715"/>
              <a:gd name="connsiteY32" fmla="*/ 275670 h 782019"/>
              <a:gd name="connsiteX33" fmla="*/ 528733 w 6486715"/>
              <a:gd name="connsiteY33" fmla="*/ 254239 h 782019"/>
              <a:gd name="connsiteX34" fmla="*/ 499777 w 6486715"/>
              <a:gd name="connsiteY34" fmla="*/ 254239 h 782019"/>
              <a:gd name="connsiteX35" fmla="*/ 489109 w 6486715"/>
              <a:gd name="connsiteY35" fmla="*/ 243476 h 782019"/>
              <a:gd name="connsiteX36" fmla="*/ 489109 w 6486715"/>
              <a:gd name="connsiteY36" fmla="*/ 224140 h 782019"/>
              <a:gd name="connsiteX37" fmla="*/ 499777 w 6486715"/>
              <a:gd name="connsiteY37" fmla="*/ 213472 h 782019"/>
              <a:gd name="connsiteX38" fmla="*/ 742188 w 6486715"/>
              <a:gd name="connsiteY38" fmla="*/ 213472 h 782019"/>
              <a:gd name="connsiteX39" fmla="*/ 752951 w 6486715"/>
              <a:gd name="connsiteY39" fmla="*/ 224140 h 782019"/>
              <a:gd name="connsiteX40" fmla="*/ 752951 w 6486715"/>
              <a:gd name="connsiteY40" fmla="*/ 243476 h 782019"/>
              <a:gd name="connsiteX41" fmla="*/ 742188 w 6486715"/>
              <a:gd name="connsiteY41" fmla="*/ 254239 h 782019"/>
              <a:gd name="connsiteX42" fmla="*/ 707898 w 6486715"/>
              <a:gd name="connsiteY42" fmla="*/ 254239 h 782019"/>
              <a:gd name="connsiteX43" fmla="*/ 686467 w 6486715"/>
              <a:gd name="connsiteY43" fmla="*/ 285290 h 782019"/>
              <a:gd name="connsiteX44" fmla="*/ 799052 w 6486715"/>
              <a:gd name="connsiteY44" fmla="*/ 584566 h 782019"/>
              <a:gd name="connsiteX45" fmla="*/ 834485 w 6486715"/>
              <a:gd name="connsiteY45" fmla="*/ 584566 h 782019"/>
              <a:gd name="connsiteX46" fmla="*/ 942785 w 6486715"/>
              <a:gd name="connsiteY46" fmla="*/ 285290 h 782019"/>
              <a:gd name="connsiteX47" fmla="*/ 920306 w 6486715"/>
              <a:gd name="connsiteY47" fmla="*/ 254239 h 782019"/>
              <a:gd name="connsiteX48" fmla="*/ 883825 w 6486715"/>
              <a:gd name="connsiteY48" fmla="*/ 254239 h 782019"/>
              <a:gd name="connsiteX49" fmla="*/ 873157 w 6486715"/>
              <a:gd name="connsiteY49" fmla="*/ 243476 h 782019"/>
              <a:gd name="connsiteX50" fmla="*/ 873157 w 6486715"/>
              <a:gd name="connsiteY50" fmla="*/ 224140 h 782019"/>
              <a:gd name="connsiteX51" fmla="*/ 883825 w 6486715"/>
              <a:gd name="connsiteY51" fmla="*/ 213472 h 782019"/>
              <a:gd name="connsiteX52" fmla="*/ 1070420 w 6486715"/>
              <a:gd name="connsiteY52" fmla="*/ 213472 h 782019"/>
              <a:gd name="connsiteX53" fmla="*/ 1081088 w 6486715"/>
              <a:gd name="connsiteY53" fmla="*/ 224140 h 782019"/>
              <a:gd name="connsiteX54" fmla="*/ 1531525 w 6486715"/>
              <a:gd name="connsiteY54" fmla="*/ 664957 h 782019"/>
              <a:gd name="connsiteX55" fmla="*/ 1325594 w 6486715"/>
              <a:gd name="connsiteY55" fmla="*/ 781924 h 782019"/>
              <a:gd name="connsiteX56" fmla="*/ 1058513 w 6486715"/>
              <a:gd name="connsiteY56" fmla="*/ 500841 h 782019"/>
              <a:gd name="connsiteX57" fmla="*/ 1332071 w 6486715"/>
              <a:gd name="connsiteY57" fmla="*/ 202709 h 782019"/>
              <a:gd name="connsiteX58" fmla="*/ 1556195 w 6486715"/>
              <a:gd name="connsiteY58" fmla="*/ 452645 h 782019"/>
              <a:gd name="connsiteX59" fmla="*/ 1530477 w 6486715"/>
              <a:gd name="connsiteY59" fmla="*/ 480553 h 782019"/>
              <a:gd name="connsiteX60" fmla="*/ 1196912 w 6486715"/>
              <a:gd name="connsiteY60" fmla="*/ 480553 h 782019"/>
              <a:gd name="connsiteX61" fmla="*/ 1170146 w 6486715"/>
              <a:gd name="connsiteY61" fmla="*/ 508366 h 782019"/>
              <a:gd name="connsiteX62" fmla="*/ 1338548 w 6486715"/>
              <a:gd name="connsiteY62" fmla="*/ 699247 h 782019"/>
              <a:gd name="connsiteX63" fmla="*/ 1501521 w 6486715"/>
              <a:gd name="connsiteY63" fmla="*/ 640287 h 782019"/>
              <a:gd name="connsiteX64" fmla="*/ 1531525 w 6486715"/>
              <a:gd name="connsiteY64" fmla="*/ 632762 h 782019"/>
              <a:gd name="connsiteX65" fmla="*/ 1531525 w 6486715"/>
              <a:gd name="connsiteY65" fmla="*/ 664957 h 782019"/>
              <a:gd name="connsiteX66" fmla="*/ 1177576 w 6486715"/>
              <a:gd name="connsiteY66" fmla="*/ 399019 h 782019"/>
              <a:gd name="connsiteX67" fmla="*/ 1202246 w 6486715"/>
              <a:gd name="connsiteY67" fmla="*/ 429023 h 782019"/>
              <a:gd name="connsiteX68" fmla="*/ 1425321 w 6486715"/>
              <a:gd name="connsiteY68" fmla="*/ 429023 h 782019"/>
              <a:gd name="connsiteX69" fmla="*/ 1452086 w 6486715"/>
              <a:gd name="connsiteY69" fmla="*/ 399019 h 782019"/>
              <a:gd name="connsiteX70" fmla="*/ 1327595 w 6486715"/>
              <a:gd name="connsiteY70" fmla="*/ 247762 h 782019"/>
              <a:gd name="connsiteX71" fmla="*/ 1177576 w 6486715"/>
              <a:gd name="connsiteY71" fmla="*/ 399019 h 782019"/>
              <a:gd name="connsiteX72" fmla="*/ 1816894 w 6486715"/>
              <a:gd name="connsiteY72" fmla="*/ 771161 h 782019"/>
              <a:gd name="connsiteX73" fmla="*/ 1608868 w 6486715"/>
              <a:gd name="connsiteY73" fmla="*/ 771161 h 782019"/>
              <a:gd name="connsiteX74" fmla="*/ 1598105 w 6486715"/>
              <a:gd name="connsiteY74" fmla="*/ 760397 h 782019"/>
              <a:gd name="connsiteX75" fmla="*/ 1598105 w 6486715"/>
              <a:gd name="connsiteY75" fmla="*/ 741062 h 782019"/>
              <a:gd name="connsiteX76" fmla="*/ 1608868 w 6486715"/>
              <a:gd name="connsiteY76" fmla="*/ 730394 h 782019"/>
              <a:gd name="connsiteX77" fmla="*/ 1635633 w 6486715"/>
              <a:gd name="connsiteY77" fmla="*/ 730394 h 782019"/>
              <a:gd name="connsiteX78" fmla="*/ 1662398 w 6486715"/>
              <a:gd name="connsiteY78" fmla="*/ 703628 h 782019"/>
              <a:gd name="connsiteX79" fmla="*/ 1662398 w 6486715"/>
              <a:gd name="connsiteY79" fmla="*/ 338916 h 782019"/>
              <a:gd name="connsiteX80" fmla="*/ 1645253 w 6486715"/>
              <a:gd name="connsiteY80" fmla="*/ 306722 h 782019"/>
              <a:gd name="connsiteX81" fmla="*/ 1600200 w 6486715"/>
              <a:gd name="connsiteY81" fmla="*/ 275670 h 782019"/>
              <a:gd name="connsiteX82" fmla="*/ 1593818 w 6486715"/>
              <a:gd name="connsiteY82" fmla="*/ 262811 h 782019"/>
              <a:gd name="connsiteX83" fmla="*/ 1602391 w 6486715"/>
              <a:gd name="connsiteY83" fmla="*/ 252143 h 782019"/>
              <a:gd name="connsiteX84" fmla="*/ 1733264 w 6486715"/>
              <a:gd name="connsiteY84" fmla="*/ 208138 h 782019"/>
              <a:gd name="connsiteX85" fmla="*/ 1764316 w 6486715"/>
              <a:gd name="connsiteY85" fmla="*/ 229569 h 782019"/>
              <a:gd name="connsiteX86" fmla="*/ 1764316 w 6486715"/>
              <a:gd name="connsiteY86" fmla="*/ 248905 h 782019"/>
              <a:gd name="connsiteX87" fmla="*/ 1794320 w 6486715"/>
              <a:gd name="connsiteY87" fmla="*/ 260716 h 782019"/>
              <a:gd name="connsiteX88" fmla="*/ 1940243 w 6486715"/>
              <a:gd name="connsiteY88" fmla="*/ 201756 h 782019"/>
              <a:gd name="connsiteX89" fmla="*/ 2098929 w 6486715"/>
              <a:gd name="connsiteY89" fmla="*/ 393780 h 782019"/>
              <a:gd name="connsiteX90" fmla="*/ 2098929 w 6486715"/>
              <a:gd name="connsiteY90" fmla="*/ 703724 h 782019"/>
              <a:gd name="connsiteX91" fmla="*/ 2125694 w 6486715"/>
              <a:gd name="connsiteY91" fmla="*/ 730489 h 782019"/>
              <a:gd name="connsiteX92" fmla="*/ 2151412 w 6486715"/>
              <a:gd name="connsiteY92" fmla="*/ 730489 h 782019"/>
              <a:gd name="connsiteX93" fmla="*/ 2162175 w 6486715"/>
              <a:gd name="connsiteY93" fmla="*/ 741157 h 782019"/>
              <a:gd name="connsiteX94" fmla="*/ 2162175 w 6486715"/>
              <a:gd name="connsiteY94" fmla="*/ 760493 h 782019"/>
              <a:gd name="connsiteX95" fmla="*/ 2151412 w 6486715"/>
              <a:gd name="connsiteY95" fmla="*/ 771256 h 782019"/>
              <a:gd name="connsiteX96" fmla="*/ 1943386 w 6486715"/>
              <a:gd name="connsiteY96" fmla="*/ 771256 h 782019"/>
              <a:gd name="connsiteX97" fmla="*/ 1932718 w 6486715"/>
              <a:gd name="connsiteY97" fmla="*/ 760493 h 782019"/>
              <a:gd name="connsiteX98" fmla="*/ 1932718 w 6486715"/>
              <a:gd name="connsiteY98" fmla="*/ 741157 h 782019"/>
              <a:gd name="connsiteX99" fmla="*/ 1943386 w 6486715"/>
              <a:gd name="connsiteY99" fmla="*/ 730489 h 782019"/>
              <a:gd name="connsiteX100" fmla="*/ 1970151 w 6486715"/>
              <a:gd name="connsiteY100" fmla="*/ 730489 h 782019"/>
              <a:gd name="connsiteX101" fmla="*/ 1996916 w 6486715"/>
              <a:gd name="connsiteY101" fmla="*/ 703724 h 782019"/>
              <a:gd name="connsiteX102" fmla="*/ 1996916 w 6486715"/>
              <a:gd name="connsiteY102" fmla="*/ 403401 h 782019"/>
              <a:gd name="connsiteX103" fmla="*/ 1891856 w 6486715"/>
              <a:gd name="connsiteY103" fmla="*/ 276813 h 782019"/>
              <a:gd name="connsiteX104" fmla="*/ 1778222 w 6486715"/>
              <a:gd name="connsiteY104" fmla="*/ 330439 h 782019"/>
              <a:gd name="connsiteX105" fmla="*/ 1764221 w 6486715"/>
              <a:gd name="connsiteY105" fmla="*/ 363681 h 782019"/>
              <a:gd name="connsiteX106" fmla="*/ 1764221 w 6486715"/>
              <a:gd name="connsiteY106" fmla="*/ 703724 h 782019"/>
              <a:gd name="connsiteX107" fmla="*/ 1790986 w 6486715"/>
              <a:gd name="connsiteY107" fmla="*/ 730489 h 782019"/>
              <a:gd name="connsiteX108" fmla="*/ 1816703 w 6486715"/>
              <a:gd name="connsiteY108" fmla="*/ 730489 h 782019"/>
              <a:gd name="connsiteX109" fmla="*/ 1827467 w 6486715"/>
              <a:gd name="connsiteY109" fmla="*/ 741157 h 782019"/>
              <a:gd name="connsiteX110" fmla="*/ 1827467 w 6486715"/>
              <a:gd name="connsiteY110" fmla="*/ 760493 h 782019"/>
              <a:gd name="connsiteX111" fmla="*/ 1816894 w 6486715"/>
              <a:gd name="connsiteY111" fmla="*/ 771161 h 782019"/>
              <a:gd name="connsiteX112" fmla="*/ 2299526 w 6486715"/>
              <a:gd name="connsiteY112" fmla="*/ 326057 h 782019"/>
              <a:gd name="connsiteX113" fmla="*/ 2616994 w 6486715"/>
              <a:gd name="connsiteY113" fmla="*/ 607045 h 782019"/>
              <a:gd name="connsiteX114" fmla="*/ 2398205 w 6486715"/>
              <a:gd name="connsiteY114" fmla="*/ 781924 h 782019"/>
              <a:gd name="connsiteX115" fmla="*/ 2228755 w 6486715"/>
              <a:gd name="connsiteY115" fmla="*/ 731442 h 782019"/>
              <a:gd name="connsiteX116" fmla="*/ 2212658 w 6486715"/>
              <a:gd name="connsiteY116" fmla="*/ 698199 h 782019"/>
              <a:gd name="connsiteX117" fmla="*/ 2212658 w 6486715"/>
              <a:gd name="connsiteY117" fmla="*/ 621999 h 782019"/>
              <a:gd name="connsiteX118" fmla="*/ 2239518 w 6486715"/>
              <a:gd name="connsiteY118" fmla="*/ 595234 h 782019"/>
              <a:gd name="connsiteX119" fmla="*/ 2245900 w 6486715"/>
              <a:gd name="connsiteY119" fmla="*/ 595234 h 782019"/>
              <a:gd name="connsiteX120" fmla="*/ 2275904 w 6486715"/>
              <a:gd name="connsiteY120" fmla="*/ 617808 h 782019"/>
              <a:gd name="connsiteX121" fmla="*/ 2418493 w 6486715"/>
              <a:gd name="connsiteY121" fmla="*/ 736871 h 782019"/>
              <a:gd name="connsiteX122" fmla="*/ 2536508 w 6486715"/>
              <a:gd name="connsiteY122" fmla="*/ 632858 h 782019"/>
              <a:gd name="connsiteX123" fmla="*/ 2224373 w 6486715"/>
              <a:gd name="connsiteY123" fmla="*/ 366920 h 782019"/>
              <a:gd name="connsiteX124" fmla="*/ 2414207 w 6486715"/>
              <a:gd name="connsiteY124" fmla="*/ 202804 h 782019"/>
              <a:gd name="connsiteX125" fmla="*/ 2552605 w 6486715"/>
              <a:gd name="connsiteY125" fmla="*/ 227474 h 782019"/>
              <a:gd name="connsiteX126" fmla="*/ 2571941 w 6486715"/>
              <a:gd name="connsiteY126" fmla="*/ 258525 h 782019"/>
              <a:gd name="connsiteX127" fmla="*/ 2571941 w 6486715"/>
              <a:gd name="connsiteY127" fmla="*/ 328248 h 782019"/>
              <a:gd name="connsiteX128" fmla="*/ 2546223 w 6486715"/>
              <a:gd name="connsiteY128" fmla="*/ 355013 h 782019"/>
              <a:gd name="connsiteX129" fmla="*/ 2544128 w 6486715"/>
              <a:gd name="connsiteY129" fmla="*/ 355013 h 782019"/>
              <a:gd name="connsiteX130" fmla="*/ 2515172 w 6486715"/>
              <a:gd name="connsiteY130" fmla="*/ 335678 h 782019"/>
              <a:gd name="connsiteX131" fmla="*/ 2392871 w 6486715"/>
              <a:gd name="connsiteY131" fmla="*/ 247762 h 782019"/>
              <a:gd name="connsiteX132" fmla="*/ 2299526 w 6486715"/>
              <a:gd name="connsiteY132" fmla="*/ 326057 h 782019"/>
              <a:gd name="connsiteX133" fmla="*/ 2695289 w 6486715"/>
              <a:gd name="connsiteY133" fmla="*/ 102982 h 782019"/>
              <a:gd name="connsiteX134" fmla="*/ 2650236 w 6486715"/>
              <a:gd name="connsiteY134" fmla="*/ 71835 h 782019"/>
              <a:gd name="connsiteX135" fmla="*/ 2643854 w 6486715"/>
              <a:gd name="connsiteY135" fmla="*/ 58976 h 782019"/>
              <a:gd name="connsiteX136" fmla="*/ 2652427 w 6486715"/>
              <a:gd name="connsiteY136" fmla="*/ 48308 h 782019"/>
              <a:gd name="connsiteX137" fmla="*/ 2783301 w 6486715"/>
              <a:gd name="connsiteY137" fmla="*/ 4303 h 782019"/>
              <a:gd name="connsiteX138" fmla="*/ 2814352 w 6486715"/>
              <a:gd name="connsiteY138" fmla="*/ 25734 h 782019"/>
              <a:gd name="connsiteX139" fmla="*/ 2814352 w 6486715"/>
              <a:gd name="connsiteY139" fmla="*/ 466551 h 782019"/>
              <a:gd name="connsiteX140" fmla="*/ 2847594 w 6486715"/>
              <a:gd name="connsiteY140" fmla="*/ 479410 h 782019"/>
              <a:gd name="connsiteX141" fmla="*/ 3012758 w 6486715"/>
              <a:gd name="connsiteY141" fmla="*/ 298149 h 782019"/>
              <a:gd name="connsiteX142" fmla="*/ 2997708 w 6486715"/>
              <a:gd name="connsiteY142" fmla="*/ 264907 h 782019"/>
              <a:gd name="connsiteX143" fmla="*/ 2976277 w 6486715"/>
              <a:gd name="connsiteY143" fmla="*/ 264907 h 782019"/>
              <a:gd name="connsiteX144" fmla="*/ 2965514 w 6486715"/>
              <a:gd name="connsiteY144" fmla="*/ 254239 h 782019"/>
              <a:gd name="connsiteX145" fmla="*/ 2965514 w 6486715"/>
              <a:gd name="connsiteY145" fmla="*/ 224235 h 782019"/>
              <a:gd name="connsiteX146" fmla="*/ 2976277 w 6486715"/>
              <a:gd name="connsiteY146" fmla="*/ 213567 h 782019"/>
              <a:gd name="connsiteX147" fmla="*/ 3178969 w 6486715"/>
              <a:gd name="connsiteY147" fmla="*/ 213567 h 782019"/>
              <a:gd name="connsiteX148" fmla="*/ 3189732 w 6486715"/>
              <a:gd name="connsiteY148" fmla="*/ 224235 h 782019"/>
              <a:gd name="connsiteX149" fmla="*/ 3189732 w 6486715"/>
              <a:gd name="connsiteY149" fmla="*/ 254239 h 782019"/>
              <a:gd name="connsiteX150" fmla="*/ 3178969 w 6486715"/>
              <a:gd name="connsiteY150" fmla="*/ 264907 h 782019"/>
              <a:gd name="connsiteX151" fmla="*/ 3141440 w 6486715"/>
              <a:gd name="connsiteY151" fmla="*/ 264907 h 782019"/>
              <a:gd name="connsiteX152" fmla="*/ 3109246 w 6486715"/>
              <a:gd name="connsiteY152" fmla="*/ 279956 h 782019"/>
              <a:gd name="connsiteX153" fmla="*/ 2993422 w 6486715"/>
              <a:gd name="connsiteY153" fmla="*/ 409687 h 782019"/>
              <a:gd name="connsiteX154" fmla="*/ 2990184 w 6486715"/>
              <a:gd name="connsiteY154" fmla="*/ 447215 h 782019"/>
              <a:gd name="connsiteX155" fmla="*/ 3153251 w 6486715"/>
              <a:gd name="connsiteY155" fmla="*/ 712106 h 782019"/>
              <a:gd name="connsiteX156" fmla="*/ 3185446 w 6486715"/>
              <a:gd name="connsiteY156" fmla="*/ 730394 h 782019"/>
              <a:gd name="connsiteX157" fmla="*/ 3205829 w 6486715"/>
              <a:gd name="connsiteY157" fmla="*/ 730394 h 782019"/>
              <a:gd name="connsiteX158" fmla="*/ 3216593 w 6486715"/>
              <a:gd name="connsiteY158" fmla="*/ 741062 h 782019"/>
              <a:gd name="connsiteX159" fmla="*/ 3216593 w 6486715"/>
              <a:gd name="connsiteY159" fmla="*/ 760397 h 782019"/>
              <a:gd name="connsiteX160" fmla="*/ 3205829 w 6486715"/>
              <a:gd name="connsiteY160" fmla="*/ 771161 h 782019"/>
              <a:gd name="connsiteX161" fmla="*/ 2990279 w 6486715"/>
              <a:gd name="connsiteY161" fmla="*/ 771161 h 782019"/>
              <a:gd name="connsiteX162" fmla="*/ 2979611 w 6486715"/>
              <a:gd name="connsiteY162" fmla="*/ 760397 h 782019"/>
              <a:gd name="connsiteX163" fmla="*/ 2979611 w 6486715"/>
              <a:gd name="connsiteY163" fmla="*/ 741062 h 782019"/>
              <a:gd name="connsiteX164" fmla="*/ 2990279 w 6486715"/>
              <a:gd name="connsiteY164" fmla="*/ 730394 h 782019"/>
              <a:gd name="connsiteX165" fmla="*/ 3007424 w 6486715"/>
              <a:gd name="connsiteY165" fmla="*/ 730394 h 782019"/>
              <a:gd name="connsiteX166" fmla="*/ 3025712 w 6486715"/>
              <a:gd name="connsiteY166" fmla="*/ 698199 h 782019"/>
              <a:gd name="connsiteX167" fmla="*/ 2918460 w 6486715"/>
              <a:gd name="connsiteY167" fmla="*/ 522272 h 782019"/>
              <a:gd name="connsiteX168" fmla="*/ 2880932 w 6486715"/>
              <a:gd name="connsiteY168" fmla="*/ 517986 h 782019"/>
              <a:gd name="connsiteX169" fmla="*/ 2827306 w 6486715"/>
              <a:gd name="connsiteY169" fmla="*/ 573707 h 782019"/>
              <a:gd name="connsiteX170" fmla="*/ 2814447 w 6486715"/>
              <a:gd name="connsiteY170" fmla="*/ 606950 h 782019"/>
              <a:gd name="connsiteX171" fmla="*/ 2814447 w 6486715"/>
              <a:gd name="connsiteY171" fmla="*/ 703533 h 782019"/>
              <a:gd name="connsiteX172" fmla="*/ 2841212 w 6486715"/>
              <a:gd name="connsiteY172" fmla="*/ 730298 h 782019"/>
              <a:gd name="connsiteX173" fmla="*/ 2877693 w 6486715"/>
              <a:gd name="connsiteY173" fmla="*/ 730298 h 782019"/>
              <a:gd name="connsiteX174" fmla="*/ 2888456 w 6486715"/>
              <a:gd name="connsiteY174" fmla="*/ 740967 h 782019"/>
              <a:gd name="connsiteX175" fmla="*/ 2888456 w 6486715"/>
              <a:gd name="connsiteY175" fmla="*/ 760302 h 782019"/>
              <a:gd name="connsiteX176" fmla="*/ 2877693 w 6486715"/>
              <a:gd name="connsiteY176" fmla="*/ 771065 h 782019"/>
              <a:gd name="connsiteX177" fmla="*/ 2658904 w 6486715"/>
              <a:gd name="connsiteY177" fmla="*/ 771065 h 782019"/>
              <a:gd name="connsiteX178" fmla="*/ 2648236 w 6486715"/>
              <a:gd name="connsiteY178" fmla="*/ 760302 h 782019"/>
              <a:gd name="connsiteX179" fmla="*/ 2648236 w 6486715"/>
              <a:gd name="connsiteY179" fmla="*/ 740967 h 782019"/>
              <a:gd name="connsiteX180" fmla="*/ 2658904 w 6486715"/>
              <a:gd name="connsiteY180" fmla="*/ 730298 h 782019"/>
              <a:gd name="connsiteX181" fmla="*/ 2685764 w 6486715"/>
              <a:gd name="connsiteY181" fmla="*/ 730298 h 782019"/>
              <a:gd name="connsiteX182" fmla="*/ 2712530 w 6486715"/>
              <a:gd name="connsiteY182" fmla="*/ 703533 h 782019"/>
              <a:gd name="connsiteX183" fmla="*/ 2712530 w 6486715"/>
              <a:gd name="connsiteY183" fmla="*/ 135081 h 782019"/>
              <a:gd name="connsiteX184" fmla="*/ 2695289 w 6486715"/>
              <a:gd name="connsiteY184" fmla="*/ 102982 h 782019"/>
              <a:gd name="connsiteX185" fmla="*/ 3234785 w 6486715"/>
              <a:gd name="connsiteY185" fmla="*/ 254239 h 782019"/>
              <a:gd name="connsiteX186" fmla="*/ 3234785 w 6486715"/>
              <a:gd name="connsiteY186" fmla="*/ 224235 h 782019"/>
              <a:gd name="connsiteX187" fmla="*/ 3245453 w 6486715"/>
              <a:gd name="connsiteY187" fmla="*/ 213567 h 782019"/>
              <a:gd name="connsiteX188" fmla="*/ 3342037 w 6486715"/>
              <a:gd name="connsiteY188" fmla="*/ 95552 h 782019"/>
              <a:gd name="connsiteX189" fmla="*/ 3370993 w 6486715"/>
              <a:gd name="connsiteY189" fmla="*/ 70883 h 782019"/>
              <a:gd name="connsiteX190" fmla="*/ 3374231 w 6486715"/>
              <a:gd name="connsiteY190" fmla="*/ 70883 h 782019"/>
              <a:gd name="connsiteX191" fmla="*/ 3400997 w 6486715"/>
              <a:gd name="connsiteY191" fmla="*/ 97648 h 782019"/>
              <a:gd name="connsiteX192" fmla="*/ 3400997 w 6486715"/>
              <a:gd name="connsiteY192" fmla="*/ 186611 h 782019"/>
              <a:gd name="connsiteX193" fmla="*/ 3427762 w 6486715"/>
              <a:gd name="connsiteY193" fmla="*/ 213472 h 782019"/>
              <a:gd name="connsiteX194" fmla="*/ 3546825 w 6486715"/>
              <a:gd name="connsiteY194" fmla="*/ 213472 h 782019"/>
              <a:gd name="connsiteX195" fmla="*/ 3557588 w 6486715"/>
              <a:gd name="connsiteY195" fmla="*/ 224140 h 782019"/>
              <a:gd name="connsiteX196" fmla="*/ 3557588 w 6486715"/>
              <a:gd name="connsiteY196" fmla="*/ 254144 h 782019"/>
              <a:gd name="connsiteX197" fmla="*/ 3546825 w 6486715"/>
              <a:gd name="connsiteY197" fmla="*/ 264812 h 782019"/>
              <a:gd name="connsiteX198" fmla="*/ 3427762 w 6486715"/>
              <a:gd name="connsiteY198" fmla="*/ 264812 h 782019"/>
              <a:gd name="connsiteX199" fmla="*/ 3400997 w 6486715"/>
              <a:gd name="connsiteY199" fmla="*/ 291672 h 782019"/>
              <a:gd name="connsiteX200" fmla="*/ 3400997 w 6486715"/>
              <a:gd name="connsiteY200" fmla="*/ 623047 h 782019"/>
              <a:gd name="connsiteX201" fmla="*/ 3477197 w 6486715"/>
              <a:gd name="connsiteY201" fmla="*/ 716392 h 782019"/>
              <a:gd name="connsiteX202" fmla="*/ 3543681 w 6486715"/>
              <a:gd name="connsiteY202" fmla="*/ 699247 h 782019"/>
              <a:gd name="connsiteX203" fmla="*/ 3576923 w 6486715"/>
              <a:gd name="connsiteY203" fmla="*/ 698199 h 782019"/>
              <a:gd name="connsiteX204" fmla="*/ 3570542 w 6486715"/>
              <a:gd name="connsiteY204" fmla="*/ 731442 h 782019"/>
              <a:gd name="connsiteX205" fmla="*/ 3436430 w 6486715"/>
              <a:gd name="connsiteY205" fmla="*/ 781924 h 782019"/>
              <a:gd name="connsiteX206" fmla="*/ 3299175 w 6486715"/>
              <a:gd name="connsiteY206" fmla="*/ 633905 h 782019"/>
              <a:gd name="connsiteX207" fmla="*/ 3299175 w 6486715"/>
              <a:gd name="connsiteY207" fmla="*/ 291768 h 782019"/>
              <a:gd name="connsiteX208" fmla="*/ 3272409 w 6486715"/>
              <a:gd name="connsiteY208" fmla="*/ 264907 h 782019"/>
              <a:gd name="connsiteX209" fmla="*/ 3245644 w 6486715"/>
              <a:gd name="connsiteY209" fmla="*/ 264907 h 782019"/>
              <a:gd name="connsiteX210" fmla="*/ 3234785 w 6486715"/>
              <a:gd name="connsiteY210" fmla="*/ 254239 h 782019"/>
              <a:gd name="connsiteX211" fmla="*/ 3951256 w 6486715"/>
              <a:gd name="connsiteY211" fmla="*/ 767922 h 782019"/>
              <a:gd name="connsiteX212" fmla="*/ 3688461 w 6486715"/>
              <a:gd name="connsiteY212" fmla="*/ 84694 h 782019"/>
              <a:gd name="connsiteX213" fmla="*/ 3657410 w 6486715"/>
              <a:gd name="connsiteY213" fmla="*/ 63263 h 782019"/>
              <a:gd name="connsiteX214" fmla="*/ 3611309 w 6486715"/>
              <a:gd name="connsiteY214" fmla="*/ 63263 h 782019"/>
              <a:gd name="connsiteX215" fmla="*/ 3600545 w 6486715"/>
              <a:gd name="connsiteY215" fmla="*/ 52499 h 782019"/>
              <a:gd name="connsiteX216" fmla="*/ 3600545 w 6486715"/>
              <a:gd name="connsiteY216" fmla="*/ 20305 h 782019"/>
              <a:gd name="connsiteX217" fmla="*/ 3611309 w 6486715"/>
              <a:gd name="connsiteY217" fmla="*/ 9637 h 782019"/>
              <a:gd name="connsiteX218" fmla="*/ 3884771 w 6486715"/>
              <a:gd name="connsiteY218" fmla="*/ 9637 h 782019"/>
              <a:gd name="connsiteX219" fmla="*/ 3895535 w 6486715"/>
              <a:gd name="connsiteY219" fmla="*/ 20305 h 782019"/>
              <a:gd name="connsiteX220" fmla="*/ 3895535 w 6486715"/>
              <a:gd name="connsiteY220" fmla="*/ 52499 h 782019"/>
              <a:gd name="connsiteX221" fmla="*/ 3884771 w 6486715"/>
              <a:gd name="connsiteY221" fmla="*/ 63263 h 782019"/>
              <a:gd name="connsiteX222" fmla="*/ 3842957 w 6486715"/>
              <a:gd name="connsiteY222" fmla="*/ 63263 h 782019"/>
              <a:gd name="connsiteX223" fmla="*/ 3821526 w 6486715"/>
              <a:gd name="connsiteY223" fmla="*/ 94314 h 782019"/>
              <a:gd name="connsiteX224" fmla="*/ 3982403 w 6486715"/>
              <a:gd name="connsiteY224" fmla="*/ 544752 h 782019"/>
              <a:gd name="connsiteX225" fmla="*/ 4017740 w 6486715"/>
              <a:gd name="connsiteY225" fmla="*/ 544752 h 782019"/>
              <a:gd name="connsiteX226" fmla="*/ 4177570 w 6486715"/>
              <a:gd name="connsiteY226" fmla="*/ 94314 h 782019"/>
              <a:gd name="connsiteX227" fmla="*/ 4156139 w 6486715"/>
              <a:gd name="connsiteY227" fmla="*/ 63263 h 782019"/>
              <a:gd name="connsiteX228" fmla="*/ 4101465 w 6486715"/>
              <a:gd name="connsiteY228" fmla="*/ 63263 h 782019"/>
              <a:gd name="connsiteX229" fmla="*/ 4090702 w 6486715"/>
              <a:gd name="connsiteY229" fmla="*/ 52499 h 782019"/>
              <a:gd name="connsiteX230" fmla="*/ 4090702 w 6486715"/>
              <a:gd name="connsiteY230" fmla="*/ 20305 h 782019"/>
              <a:gd name="connsiteX231" fmla="*/ 4101465 w 6486715"/>
              <a:gd name="connsiteY231" fmla="*/ 9637 h 782019"/>
              <a:gd name="connsiteX232" fmla="*/ 4337400 w 6486715"/>
              <a:gd name="connsiteY232" fmla="*/ 9637 h 782019"/>
              <a:gd name="connsiteX233" fmla="*/ 4348068 w 6486715"/>
              <a:gd name="connsiteY233" fmla="*/ 20305 h 782019"/>
              <a:gd name="connsiteX234" fmla="*/ 4348068 w 6486715"/>
              <a:gd name="connsiteY234" fmla="*/ 52499 h 782019"/>
              <a:gd name="connsiteX235" fmla="*/ 4337400 w 6486715"/>
              <a:gd name="connsiteY235" fmla="*/ 63263 h 782019"/>
              <a:gd name="connsiteX236" fmla="*/ 4293394 w 6486715"/>
              <a:gd name="connsiteY236" fmla="*/ 63263 h 782019"/>
              <a:gd name="connsiteX237" fmla="*/ 4262247 w 6486715"/>
              <a:gd name="connsiteY237" fmla="*/ 84694 h 782019"/>
              <a:gd name="connsiteX238" fmla="*/ 4002691 w 6486715"/>
              <a:gd name="connsiteY238" fmla="*/ 767922 h 782019"/>
              <a:gd name="connsiteX239" fmla="*/ 3990880 w 6486715"/>
              <a:gd name="connsiteY239" fmla="*/ 776495 h 782019"/>
              <a:gd name="connsiteX240" fmla="*/ 3962972 w 6486715"/>
              <a:gd name="connsiteY240" fmla="*/ 776495 h 782019"/>
              <a:gd name="connsiteX241" fmla="*/ 3951256 w 6486715"/>
              <a:gd name="connsiteY241" fmla="*/ 767922 h 782019"/>
              <a:gd name="connsiteX242" fmla="*/ 4545425 w 6486715"/>
              <a:gd name="connsiteY242" fmla="*/ 710010 h 782019"/>
              <a:gd name="connsiteX243" fmla="*/ 4520756 w 6486715"/>
              <a:gd name="connsiteY243" fmla="*/ 704676 h 782019"/>
              <a:gd name="connsiteX244" fmla="*/ 4377023 w 6486715"/>
              <a:gd name="connsiteY244" fmla="*/ 781924 h 782019"/>
              <a:gd name="connsiteX245" fmla="*/ 4232243 w 6486715"/>
              <a:gd name="connsiteY245" fmla="*/ 645717 h 782019"/>
              <a:gd name="connsiteX246" fmla="*/ 4509993 w 6486715"/>
              <a:gd name="connsiteY246" fmla="*/ 447311 h 782019"/>
              <a:gd name="connsiteX247" fmla="*/ 4533614 w 6486715"/>
              <a:gd name="connsiteY247" fmla="*/ 418355 h 782019"/>
              <a:gd name="connsiteX248" fmla="*/ 4533614 w 6486715"/>
              <a:gd name="connsiteY248" fmla="*/ 353966 h 782019"/>
              <a:gd name="connsiteX249" fmla="*/ 4482084 w 6486715"/>
              <a:gd name="connsiteY249" fmla="*/ 239189 h 782019"/>
              <a:gd name="connsiteX250" fmla="*/ 4458462 w 6486715"/>
              <a:gd name="connsiteY250" fmla="*/ 217758 h 782019"/>
              <a:gd name="connsiteX251" fmla="*/ 4486371 w 6486715"/>
              <a:gd name="connsiteY251" fmla="*/ 202709 h 782019"/>
              <a:gd name="connsiteX252" fmla="*/ 4635437 w 6486715"/>
              <a:gd name="connsiteY252" fmla="*/ 350727 h 782019"/>
              <a:gd name="connsiteX253" fmla="*/ 4635437 w 6486715"/>
              <a:gd name="connsiteY253" fmla="*/ 658575 h 782019"/>
              <a:gd name="connsiteX254" fmla="*/ 4675156 w 6486715"/>
              <a:gd name="connsiteY254" fmla="*/ 717535 h 782019"/>
              <a:gd name="connsiteX255" fmla="*/ 4708399 w 6486715"/>
              <a:gd name="connsiteY255" fmla="*/ 707915 h 782019"/>
              <a:gd name="connsiteX256" fmla="*/ 4742688 w 6486715"/>
              <a:gd name="connsiteY256" fmla="*/ 707915 h 782019"/>
              <a:gd name="connsiteX257" fmla="*/ 4736307 w 6486715"/>
              <a:gd name="connsiteY257" fmla="*/ 742205 h 782019"/>
              <a:gd name="connsiteX258" fmla="*/ 4648391 w 6486715"/>
              <a:gd name="connsiteY258" fmla="*/ 781924 h 782019"/>
              <a:gd name="connsiteX259" fmla="*/ 4545425 w 6486715"/>
              <a:gd name="connsiteY259" fmla="*/ 710010 h 782019"/>
              <a:gd name="connsiteX260" fmla="*/ 4391025 w 6486715"/>
              <a:gd name="connsiteY260" fmla="*/ 228426 h 782019"/>
              <a:gd name="connsiteX261" fmla="*/ 4374928 w 6486715"/>
              <a:gd name="connsiteY261" fmla="*/ 213472 h 782019"/>
              <a:gd name="connsiteX262" fmla="*/ 4276249 w 6486715"/>
              <a:gd name="connsiteY262" fmla="*/ 325010 h 782019"/>
              <a:gd name="connsiteX263" fmla="*/ 4348068 w 6486715"/>
              <a:gd name="connsiteY263" fmla="*/ 400067 h 782019"/>
              <a:gd name="connsiteX264" fmla="*/ 4414552 w 6486715"/>
              <a:gd name="connsiteY264" fmla="*/ 333582 h 782019"/>
              <a:gd name="connsiteX265" fmla="*/ 4380262 w 6486715"/>
              <a:gd name="connsiteY265" fmla="*/ 257477 h 782019"/>
              <a:gd name="connsiteX266" fmla="*/ 4391025 w 6486715"/>
              <a:gd name="connsiteY266" fmla="*/ 228426 h 782019"/>
              <a:gd name="connsiteX267" fmla="*/ 4502563 w 6486715"/>
              <a:gd name="connsiteY267" fmla="*/ 499889 h 782019"/>
              <a:gd name="connsiteX268" fmla="*/ 4341686 w 6486715"/>
              <a:gd name="connsiteY268" fmla="*/ 637144 h 782019"/>
              <a:gd name="connsiteX269" fmla="*/ 4414647 w 6486715"/>
              <a:gd name="connsiteY269" fmla="*/ 713344 h 782019"/>
              <a:gd name="connsiteX270" fmla="*/ 4533710 w 6486715"/>
              <a:gd name="connsiteY270" fmla="*/ 569612 h 782019"/>
              <a:gd name="connsiteX271" fmla="*/ 4533710 w 6486715"/>
              <a:gd name="connsiteY271" fmla="*/ 522463 h 782019"/>
              <a:gd name="connsiteX272" fmla="*/ 4502563 w 6486715"/>
              <a:gd name="connsiteY272" fmla="*/ 499889 h 782019"/>
              <a:gd name="connsiteX273" fmla="*/ 5372386 w 6486715"/>
              <a:gd name="connsiteY273" fmla="*/ 731537 h 782019"/>
              <a:gd name="connsiteX274" fmla="*/ 5238274 w 6486715"/>
              <a:gd name="connsiteY274" fmla="*/ 782019 h 782019"/>
              <a:gd name="connsiteX275" fmla="*/ 5101019 w 6486715"/>
              <a:gd name="connsiteY275" fmla="*/ 634001 h 782019"/>
              <a:gd name="connsiteX276" fmla="*/ 5101019 w 6486715"/>
              <a:gd name="connsiteY276" fmla="*/ 291863 h 782019"/>
              <a:gd name="connsiteX277" fmla="*/ 5074254 w 6486715"/>
              <a:gd name="connsiteY277" fmla="*/ 265002 h 782019"/>
              <a:gd name="connsiteX278" fmla="*/ 4929473 w 6486715"/>
              <a:gd name="connsiteY278" fmla="*/ 265002 h 782019"/>
              <a:gd name="connsiteX279" fmla="*/ 4902708 w 6486715"/>
              <a:gd name="connsiteY279" fmla="*/ 291863 h 782019"/>
              <a:gd name="connsiteX280" fmla="*/ 4902708 w 6486715"/>
              <a:gd name="connsiteY280" fmla="*/ 658670 h 782019"/>
              <a:gd name="connsiteX281" fmla="*/ 4963859 w 6486715"/>
              <a:gd name="connsiteY281" fmla="*/ 717630 h 782019"/>
              <a:gd name="connsiteX282" fmla="*/ 5007865 w 6486715"/>
              <a:gd name="connsiteY282" fmla="*/ 705819 h 782019"/>
              <a:gd name="connsiteX283" fmla="*/ 5042154 w 6486715"/>
              <a:gd name="connsiteY283" fmla="*/ 707915 h 782019"/>
              <a:gd name="connsiteX284" fmla="*/ 5035773 w 6486715"/>
              <a:gd name="connsiteY284" fmla="*/ 740109 h 782019"/>
              <a:gd name="connsiteX285" fmla="*/ 4926425 w 6486715"/>
              <a:gd name="connsiteY285" fmla="*/ 781924 h 782019"/>
              <a:gd name="connsiteX286" fmla="*/ 4800886 w 6486715"/>
              <a:gd name="connsiteY286" fmla="*/ 663909 h 782019"/>
              <a:gd name="connsiteX287" fmla="*/ 4800886 w 6486715"/>
              <a:gd name="connsiteY287" fmla="*/ 291768 h 782019"/>
              <a:gd name="connsiteX288" fmla="*/ 4774121 w 6486715"/>
              <a:gd name="connsiteY288" fmla="*/ 264907 h 782019"/>
              <a:gd name="connsiteX289" fmla="*/ 4747355 w 6486715"/>
              <a:gd name="connsiteY289" fmla="*/ 264907 h 782019"/>
              <a:gd name="connsiteX290" fmla="*/ 4736592 w 6486715"/>
              <a:gd name="connsiteY290" fmla="*/ 254239 h 782019"/>
              <a:gd name="connsiteX291" fmla="*/ 4736592 w 6486715"/>
              <a:gd name="connsiteY291" fmla="*/ 224235 h 782019"/>
              <a:gd name="connsiteX292" fmla="*/ 4747355 w 6486715"/>
              <a:gd name="connsiteY292" fmla="*/ 213567 h 782019"/>
              <a:gd name="connsiteX293" fmla="*/ 4843844 w 6486715"/>
              <a:gd name="connsiteY293" fmla="*/ 95552 h 782019"/>
              <a:gd name="connsiteX294" fmla="*/ 4872800 w 6486715"/>
              <a:gd name="connsiteY294" fmla="*/ 70883 h 782019"/>
              <a:gd name="connsiteX295" fmla="*/ 4876038 w 6486715"/>
              <a:gd name="connsiteY295" fmla="*/ 70883 h 782019"/>
              <a:gd name="connsiteX296" fmla="*/ 4902804 w 6486715"/>
              <a:gd name="connsiteY296" fmla="*/ 97648 h 782019"/>
              <a:gd name="connsiteX297" fmla="*/ 4902804 w 6486715"/>
              <a:gd name="connsiteY297" fmla="*/ 186611 h 782019"/>
              <a:gd name="connsiteX298" fmla="*/ 4929569 w 6486715"/>
              <a:gd name="connsiteY298" fmla="*/ 213472 h 782019"/>
              <a:gd name="connsiteX299" fmla="*/ 5004721 w 6486715"/>
              <a:gd name="connsiteY299" fmla="*/ 213472 h 782019"/>
              <a:gd name="connsiteX300" fmla="*/ 5145215 w 6486715"/>
              <a:gd name="connsiteY300" fmla="*/ 95457 h 782019"/>
              <a:gd name="connsiteX301" fmla="*/ 5174171 w 6486715"/>
              <a:gd name="connsiteY301" fmla="*/ 70787 h 782019"/>
              <a:gd name="connsiteX302" fmla="*/ 5176361 w 6486715"/>
              <a:gd name="connsiteY302" fmla="*/ 70787 h 782019"/>
              <a:gd name="connsiteX303" fmla="*/ 5203127 w 6486715"/>
              <a:gd name="connsiteY303" fmla="*/ 97553 h 782019"/>
              <a:gd name="connsiteX304" fmla="*/ 5203127 w 6486715"/>
              <a:gd name="connsiteY304" fmla="*/ 186516 h 782019"/>
              <a:gd name="connsiteX305" fmla="*/ 5229892 w 6486715"/>
              <a:gd name="connsiteY305" fmla="*/ 213377 h 782019"/>
              <a:gd name="connsiteX306" fmla="*/ 5348955 w 6486715"/>
              <a:gd name="connsiteY306" fmla="*/ 213377 h 782019"/>
              <a:gd name="connsiteX307" fmla="*/ 5359718 w 6486715"/>
              <a:gd name="connsiteY307" fmla="*/ 224045 h 782019"/>
              <a:gd name="connsiteX308" fmla="*/ 5359718 w 6486715"/>
              <a:gd name="connsiteY308" fmla="*/ 254048 h 782019"/>
              <a:gd name="connsiteX309" fmla="*/ 5348955 w 6486715"/>
              <a:gd name="connsiteY309" fmla="*/ 264716 h 782019"/>
              <a:gd name="connsiteX310" fmla="*/ 5229892 w 6486715"/>
              <a:gd name="connsiteY310" fmla="*/ 264716 h 782019"/>
              <a:gd name="connsiteX311" fmla="*/ 5203127 w 6486715"/>
              <a:gd name="connsiteY311" fmla="*/ 291577 h 782019"/>
              <a:gd name="connsiteX312" fmla="*/ 5203127 w 6486715"/>
              <a:gd name="connsiteY312" fmla="*/ 622952 h 782019"/>
              <a:gd name="connsiteX313" fmla="*/ 5279327 w 6486715"/>
              <a:gd name="connsiteY313" fmla="*/ 716297 h 782019"/>
              <a:gd name="connsiteX314" fmla="*/ 5345811 w 6486715"/>
              <a:gd name="connsiteY314" fmla="*/ 699152 h 782019"/>
              <a:gd name="connsiteX315" fmla="*/ 5379054 w 6486715"/>
              <a:gd name="connsiteY315" fmla="*/ 698104 h 782019"/>
              <a:gd name="connsiteX316" fmla="*/ 5372386 w 6486715"/>
              <a:gd name="connsiteY316" fmla="*/ 731537 h 782019"/>
              <a:gd name="connsiteX317" fmla="*/ 5856161 w 6486715"/>
              <a:gd name="connsiteY317" fmla="*/ 664957 h 782019"/>
              <a:gd name="connsiteX318" fmla="*/ 5650230 w 6486715"/>
              <a:gd name="connsiteY318" fmla="*/ 781924 h 782019"/>
              <a:gd name="connsiteX319" fmla="*/ 5383149 w 6486715"/>
              <a:gd name="connsiteY319" fmla="*/ 500841 h 782019"/>
              <a:gd name="connsiteX320" fmla="*/ 5656708 w 6486715"/>
              <a:gd name="connsiteY320" fmla="*/ 202709 h 782019"/>
              <a:gd name="connsiteX321" fmla="*/ 5880830 w 6486715"/>
              <a:gd name="connsiteY321" fmla="*/ 452645 h 782019"/>
              <a:gd name="connsiteX322" fmla="*/ 5855113 w 6486715"/>
              <a:gd name="connsiteY322" fmla="*/ 480553 h 782019"/>
              <a:gd name="connsiteX323" fmla="*/ 5521452 w 6486715"/>
              <a:gd name="connsiteY323" fmla="*/ 480553 h 782019"/>
              <a:gd name="connsiteX324" fmla="*/ 5494687 w 6486715"/>
              <a:gd name="connsiteY324" fmla="*/ 508366 h 782019"/>
              <a:gd name="connsiteX325" fmla="*/ 5663089 w 6486715"/>
              <a:gd name="connsiteY325" fmla="*/ 699247 h 782019"/>
              <a:gd name="connsiteX326" fmla="*/ 5826062 w 6486715"/>
              <a:gd name="connsiteY326" fmla="*/ 640287 h 782019"/>
              <a:gd name="connsiteX327" fmla="*/ 5856066 w 6486715"/>
              <a:gd name="connsiteY327" fmla="*/ 632762 h 782019"/>
              <a:gd name="connsiteX328" fmla="*/ 5856161 w 6486715"/>
              <a:gd name="connsiteY328" fmla="*/ 664957 h 782019"/>
              <a:gd name="connsiteX329" fmla="*/ 5502212 w 6486715"/>
              <a:gd name="connsiteY329" fmla="*/ 399019 h 782019"/>
              <a:gd name="connsiteX330" fmla="*/ 5526882 w 6486715"/>
              <a:gd name="connsiteY330" fmla="*/ 429023 h 782019"/>
              <a:gd name="connsiteX331" fmla="*/ 5749957 w 6486715"/>
              <a:gd name="connsiteY331" fmla="*/ 429023 h 782019"/>
              <a:gd name="connsiteX332" fmla="*/ 5776722 w 6486715"/>
              <a:gd name="connsiteY332" fmla="*/ 399019 h 782019"/>
              <a:gd name="connsiteX333" fmla="*/ 5652230 w 6486715"/>
              <a:gd name="connsiteY333" fmla="*/ 247762 h 782019"/>
              <a:gd name="connsiteX334" fmla="*/ 5502212 w 6486715"/>
              <a:gd name="connsiteY334" fmla="*/ 399019 h 782019"/>
              <a:gd name="connsiteX335" fmla="*/ 6141434 w 6486715"/>
              <a:gd name="connsiteY335" fmla="*/ 771161 h 782019"/>
              <a:gd name="connsiteX336" fmla="*/ 5933409 w 6486715"/>
              <a:gd name="connsiteY336" fmla="*/ 771161 h 782019"/>
              <a:gd name="connsiteX337" fmla="*/ 5922645 w 6486715"/>
              <a:gd name="connsiteY337" fmla="*/ 760397 h 782019"/>
              <a:gd name="connsiteX338" fmla="*/ 5922645 w 6486715"/>
              <a:gd name="connsiteY338" fmla="*/ 741062 h 782019"/>
              <a:gd name="connsiteX339" fmla="*/ 5933409 w 6486715"/>
              <a:gd name="connsiteY339" fmla="*/ 730394 h 782019"/>
              <a:gd name="connsiteX340" fmla="*/ 5960174 w 6486715"/>
              <a:gd name="connsiteY340" fmla="*/ 730394 h 782019"/>
              <a:gd name="connsiteX341" fmla="*/ 5986939 w 6486715"/>
              <a:gd name="connsiteY341" fmla="*/ 703628 h 782019"/>
              <a:gd name="connsiteX342" fmla="*/ 5986939 w 6486715"/>
              <a:gd name="connsiteY342" fmla="*/ 338916 h 782019"/>
              <a:gd name="connsiteX343" fmla="*/ 5969794 w 6486715"/>
              <a:gd name="connsiteY343" fmla="*/ 306722 h 782019"/>
              <a:gd name="connsiteX344" fmla="*/ 5924741 w 6486715"/>
              <a:gd name="connsiteY344" fmla="*/ 275670 h 782019"/>
              <a:gd name="connsiteX345" fmla="*/ 5918359 w 6486715"/>
              <a:gd name="connsiteY345" fmla="*/ 262811 h 782019"/>
              <a:gd name="connsiteX346" fmla="*/ 5926932 w 6486715"/>
              <a:gd name="connsiteY346" fmla="*/ 252143 h 782019"/>
              <a:gd name="connsiteX347" fmla="*/ 6057805 w 6486715"/>
              <a:gd name="connsiteY347" fmla="*/ 208138 h 782019"/>
              <a:gd name="connsiteX348" fmla="*/ 6088857 w 6486715"/>
              <a:gd name="connsiteY348" fmla="*/ 229569 h 782019"/>
              <a:gd name="connsiteX349" fmla="*/ 6088857 w 6486715"/>
              <a:gd name="connsiteY349" fmla="*/ 248905 h 782019"/>
              <a:gd name="connsiteX350" fmla="*/ 6118860 w 6486715"/>
              <a:gd name="connsiteY350" fmla="*/ 260716 h 782019"/>
              <a:gd name="connsiteX351" fmla="*/ 6264783 w 6486715"/>
              <a:gd name="connsiteY351" fmla="*/ 201756 h 782019"/>
              <a:gd name="connsiteX352" fmla="*/ 6423470 w 6486715"/>
              <a:gd name="connsiteY352" fmla="*/ 393780 h 782019"/>
              <a:gd name="connsiteX353" fmla="*/ 6423470 w 6486715"/>
              <a:gd name="connsiteY353" fmla="*/ 703724 h 782019"/>
              <a:gd name="connsiteX354" fmla="*/ 6450235 w 6486715"/>
              <a:gd name="connsiteY354" fmla="*/ 730489 h 782019"/>
              <a:gd name="connsiteX355" fmla="*/ 6475952 w 6486715"/>
              <a:gd name="connsiteY355" fmla="*/ 730489 h 782019"/>
              <a:gd name="connsiteX356" fmla="*/ 6486716 w 6486715"/>
              <a:gd name="connsiteY356" fmla="*/ 741157 h 782019"/>
              <a:gd name="connsiteX357" fmla="*/ 6486716 w 6486715"/>
              <a:gd name="connsiteY357" fmla="*/ 760493 h 782019"/>
              <a:gd name="connsiteX358" fmla="*/ 6475952 w 6486715"/>
              <a:gd name="connsiteY358" fmla="*/ 771256 h 782019"/>
              <a:gd name="connsiteX359" fmla="*/ 6267927 w 6486715"/>
              <a:gd name="connsiteY359" fmla="*/ 771256 h 782019"/>
              <a:gd name="connsiteX360" fmla="*/ 6257259 w 6486715"/>
              <a:gd name="connsiteY360" fmla="*/ 760493 h 782019"/>
              <a:gd name="connsiteX361" fmla="*/ 6257259 w 6486715"/>
              <a:gd name="connsiteY361" fmla="*/ 741157 h 782019"/>
              <a:gd name="connsiteX362" fmla="*/ 6267927 w 6486715"/>
              <a:gd name="connsiteY362" fmla="*/ 730489 h 782019"/>
              <a:gd name="connsiteX363" fmla="*/ 6294692 w 6486715"/>
              <a:gd name="connsiteY363" fmla="*/ 730489 h 782019"/>
              <a:gd name="connsiteX364" fmla="*/ 6321457 w 6486715"/>
              <a:gd name="connsiteY364" fmla="*/ 703724 h 782019"/>
              <a:gd name="connsiteX365" fmla="*/ 6321457 w 6486715"/>
              <a:gd name="connsiteY365" fmla="*/ 403401 h 782019"/>
              <a:gd name="connsiteX366" fmla="*/ 6216396 w 6486715"/>
              <a:gd name="connsiteY366" fmla="*/ 276813 h 782019"/>
              <a:gd name="connsiteX367" fmla="*/ 6102763 w 6486715"/>
              <a:gd name="connsiteY367" fmla="*/ 330439 h 782019"/>
              <a:gd name="connsiteX368" fmla="*/ 6088761 w 6486715"/>
              <a:gd name="connsiteY368" fmla="*/ 363681 h 782019"/>
              <a:gd name="connsiteX369" fmla="*/ 6088761 w 6486715"/>
              <a:gd name="connsiteY369" fmla="*/ 703724 h 782019"/>
              <a:gd name="connsiteX370" fmla="*/ 6115527 w 6486715"/>
              <a:gd name="connsiteY370" fmla="*/ 730489 h 782019"/>
              <a:gd name="connsiteX371" fmla="*/ 6141244 w 6486715"/>
              <a:gd name="connsiteY371" fmla="*/ 730489 h 782019"/>
              <a:gd name="connsiteX372" fmla="*/ 6152008 w 6486715"/>
              <a:gd name="connsiteY372" fmla="*/ 741157 h 782019"/>
              <a:gd name="connsiteX373" fmla="*/ 6152008 w 6486715"/>
              <a:gd name="connsiteY373" fmla="*/ 760493 h 782019"/>
              <a:gd name="connsiteX374" fmla="*/ 6141434 w 6486715"/>
              <a:gd name="connsiteY374" fmla="*/ 771161 h 7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486715" h="782019">
                <a:moveTo>
                  <a:pt x="229457" y="36497"/>
                </a:moveTo>
                <a:cubicBezTo>
                  <a:pt x="159734" y="48308"/>
                  <a:pt x="115824" y="109459"/>
                  <a:pt x="115824" y="168419"/>
                </a:cubicBezTo>
                <a:cubicBezTo>
                  <a:pt x="115824" y="367872"/>
                  <a:pt x="522351" y="251000"/>
                  <a:pt x="522351" y="557705"/>
                </a:cubicBezTo>
                <a:cubicBezTo>
                  <a:pt x="522351" y="676768"/>
                  <a:pt x="411861" y="781924"/>
                  <a:pt x="262795" y="781924"/>
                </a:cubicBezTo>
                <a:cubicBezTo>
                  <a:pt x="164116" y="781924"/>
                  <a:pt x="75057" y="757254"/>
                  <a:pt x="12859" y="692865"/>
                </a:cubicBezTo>
                <a:cubicBezTo>
                  <a:pt x="3239" y="683245"/>
                  <a:pt x="0" y="672482"/>
                  <a:pt x="0" y="659623"/>
                </a:cubicBezTo>
                <a:lnTo>
                  <a:pt x="0" y="572755"/>
                </a:lnTo>
                <a:cubicBezTo>
                  <a:pt x="0" y="555610"/>
                  <a:pt x="9620" y="545990"/>
                  <a:pt x="26765" y="545990"/>
                </a:cubicBezTo>
                <a:lnTo>
                  <a:pt x="50387" y="545990"/>
                </a:lnTo>
                <a:cubicBezTo>
                  <a:pt x="66485" y="545990"/>
                  <a:pt x="75057" y="553514"/>
                  <a:pt x="80391" y="568564"/>
                </a:cubicBezTo>
                <a:cubicBezTo>
                  <a:pt x="107156" y="656480"/>
                  <a:pt x="172688" y="736966"/>
                  <a:pt x="272415" y="736966"/>
                </a:cubicBezTo>
                <a:cubicBezTo>
                  <a:pt x="352806" y="736966"/>
                  <a:pt x="425768" y="681245"/>
                  <a:pt x="425768" y="586757"/>
                </a:cubicBezTo>
                <a:cubicBezTo>
                  <a:pt x="425768" y="374444"/>
                  <a:pt x="24670" y="491316"/>
                  <a:pt x="24670" y="207090"/>
                </a:cubicBezTo>
                <a:cubicBezTo>
                  <a:pt x="24670" y="95552"/>
                  <a:pt x="114776" y="11923"/>
                  <a:pt x="227362" y="112"/>
                </a:cubicBezTo>
                <a:cubicBezTo>
                  <a:pt x="245650" y="-936"/>
                  <a:pt x="255270" y="5446"/>
                  <a:pt x="255270" y="16209"/>
                </a:cubicBezTo>
                <a:cubicBezTo>
                  <a:pt x="255175" y="26877"/>
                  <a:pt x="246602" y="33259"/>
                  <a:pt x="229457" y="36497"/>
                </a:cubicBezTo>
                <a:close/>
                <a:moveTo>
                  <a:pt x="307753" y="129842"/>
                </a:moveTo>
                <a:cubicBezTo>
                  <a:pt x="307753" y="170609"/>
                  <a:pt x="333470" y="196327"/>
                  <a:pt x="374237" y="196327"/>
                </a:cubicBezTo>
                <a:cubicBezTo>
                  <a:pt x="417195" y="196327"/>
                  <a:pt x="446151" y="160989"/>
                  <a:pt x="446151" y="121270"/>
                </a:cubicBezTo>
                <a:cubicBezTo>
                  <a:pt x="446151" y="58024"/>
                  <a:pt x="388239" y="9732"/>
                  <a:pt x="347472" y="9732"/>
                </a:cubicBezTo>
                <a:cubicBezTo>
                  <a:pt x="338900" y="9732"/>
                  <a:pt x="331375" y="15066"/>
                  <a:pt x="331375" y="24686"/>
                </a:cubicBezTo>
                <a:cubicBezTo>
                  <a:pt x="331375" y="32211"/>
                  <a:pt x="342043" y="39736"/>
                  <a:pt x="342043" y="53642"/>
                </a:cubicBezTo>
                <a:cubicBezTo>
                  <a:pt x="342043" y="79360"/>
                  <a:pt x="307753" y="87932"/>
                  <a:pt x="307753" y="129842"/>
                </a:cubicBezTo>
                <a:close/>
                <a:moveTo>
                  <a:pt x="1081088" y="224140"/>
                </a:moveTo>
                <a:lnTo>
                  <a:pt x="1081088" y="243476"/>
                </a:lnTo>
                <a:cubicBezTo>
                  <a:pt x="1081088" y="249953"/>
                  <a:pt x="1076801" y="254239"/>
                  <a:pt x="1070324" y="254239"/>
                </a:cubicBezTo>
                <a:lnTo>
                  <a:pt x="1040321" y="254239"/>
                </a:lnTo>
                <a:cubicBezTo>
                  <a:pt x="1025271" y="254239"/>
                  <a:pt x="1014603" y="260621"/>
                  <a:pt x="1009174" y="275670"/>
                </a:cubicBezTo>
                <a:lnTo>
                  <a:pt x="818293" y="766874"/>
                </a:lnTo>
                <a:cubicBezTo>
                  <a:pt x="816197" y="773256"/>
                  <a:pt x="811911" y="775447"/>
                  <a:pt x="806482" y="775447"/>
                </a:cubicBezTo>
                <a:lnTo>
                  <a:pt x="763619" y="775447"/>
                </a:lnTo>
                <a:cubicBezTo>
                  <a:pt x="758285" y="775447"/>
                  <a:pt x="753904" y="773352"/>
                  <a:pt x="751808" y="766874"/>
                </a:cubicBezTo>
                <a:lnTo>
                  <a:pt x="559880" y="275670"/>
                </a:lnTo>
                <a:cubicBezTo>
                  <a:pt x="554546" y="260621"/>
                  <a:pt x="543782" y="254239"/>
                  <a:pt x="528733" y="254239"/>
                </a:cubicBezTo>
                <a:lnTo>
                  <a:pt x="499777" y="254239"/>
                </a:lnTo>
                <a:cubicBezTo>
                  <a:pt x="493395" y="254239"/>
                  <a:pt x="489109" y="249953"/>
                  <a:pt x="489109" y="243476"/>
                </a:cubicBezTo>
                <a:lnTo>
                  <a:pt x="489109" y="224140"/>
                </a:lnTo>
                <a:cubicBezTo>
                  <a:pt x="489109" y="217758"/>
                  <a:pt x="493395" y="213472"/>
                  <a:pt x="499777" y="213472"/>
                </a:cubicBezTo>
                <a:lnTo>
                  <a:pt x="742188" y="213472"/>
                </a:lnTo>
                <a:cubicBezTo>
                  <a:pt x="748665" y="213472"/>
                  <a:pt x="752951" y="217758"/>
                  <a:pt x="752951" y="224140"/>
                </a:cubicBezTo>
                <a:lnTo>
                  <a:pt x="752951" y="243476"/>
                </a:lnTo>
                <a:cubicBezTo>
                  <a:pt x="752951" y="249953"/>
                  <a:pt x="748665" y="254239"/>
                  <a:pt x="742188" y="254239"/>
                </a:cubicBezTo>
                <a:lnTo>
                  <a:pt x="707898" y="254239"/>
                </a:lnTo>
                <a:cubicBezTo>
                  <a:pt x="688562" y="254239"/>
                  <a:pt x="680085" y="267098"/>
                  <a:pt x="686467" y="285290"/>
                </a:cubicBezTo>
                <a:lnTo>
                  <a:pt x="799052" y="584566"/>
                </a:lnTo>
                <a:cubicBezTo>
                  <a:pt x="807625" y="607140"/>
                  <a:pt x="825818" y="607140"/>
                  <a:pt x="834485" y="584566"/>
                </a:cubicBezTo>
                <a:lnTo>
                  <a:pt x="942785" y="285290"/>
                </a:lnTo>
                <a:cubicBezTo>
                  <a:pt x="949261" y="265955"/>
                  <a:pt x="939641" y="254239"/>
                  <a:pt x="920306" y="254239"/>
                </a:cubicBezTo>
                <a:lnTo>
                  <a:pt x="883825" y="254239"/>
                </a:lnTo>
                <a:cubicBezTo>
                  <a:pt x="877443" y="254239"/>
                  <a:pt x="873157" y="249953"/>
                  <a:pt x="873157" y="243476"/>
                </a:cubicBezTo>
                <a:lnTo>
                  <a:pt x="873157" y="224140"/>
                </a:lnTo>
                <a:cubicBezTo>
                  <a:pt x="873157" y="217758"/>
                  <a:pt x="877443" y="213472"/>
                  <a:pt x="883825" y="213472"/>
                </a:cubicBezTo>
                <a:lnTo>
                  <a:pt x="1070420" y="213472"/>
                </a:lnTo>
                <a:cubicBezTo>
                  <a:pt x="1076801" y="213472"/>
                  <a:pt x="1081088" y="217758"/>
                  <a:pt x="1081088" y="224140"/>
                </a:cubicBezTo>
                <a:close/>
                <a:moveTo>
                  <a:pt x="1531525" y="664957"/>
                </a:moveTo>
                <a:cubicBezTo>
                  <a:pt x="1488662" y="734680"/>
                  <a:pt x="1424273" y="781924"/>
                  <a:pt x="1325594" y="781924"/>
                </a:cubicBezTo>
                <a:cubicBezTo>
                  <a:pt x="1181862" y="781924"/>
                  <a:pt x="1058513" y="676768"/>
                  <a:pt x="1058513" y="500841"/>
                </a:cubicBezTo>
                <a:cubicBezTo>
                  <a:pt x="1058513" y="319580"/>
                  <a:pt x="1189387" y="202709"/>
                  <a:pt x="1332071" y="202709"/>
                </a:cubicBezTo>
                <a:cubicBezTo>
                  <a:pt x="1479042" y="202709"/>
                  <a:pt x="1547622" y="307769"/>
                  <a:pt x="1556195" y="452645"/>
                </a:cubicBezTo>
                <a:cubicBezTo>
                  <a:pt x="1557242" y="470837"/>
                  <a:pt x="1547622" y="480553"/>
                  <a:pt x="1530477" y="480553"/>
                </a:cubicBezTo>
                <a:lnTo>
                  <a:pt x="1196912" y="480553"/>
                </a:lnTo>
                <a:cubicBezTo>
                  <a:pt x="1179767" y="480553"/>
                  <a:pt x="1167956" y="490173"/>
                  <a:pt x="1170146" y="508366"/>
                </a:cubicBezTo>
                <a:cubicBezTo>
                  <a:pt x="1183005" y="616665"/>
                  <a:pt x="1243108" y="699247"/>
                  <a:pt x="1338548" y="699247"/>
                </a:cubicBezTo>
                <a:cubicBezTo>
                  <a:pt x="1400747" y="699247"/>
                  <a:pt x="1454372" y="683150"/>
                  <a:pt x="1501521" y="640287"/>
                </a:cubicBezTo>
                <a:cubicBezTo>
                  <a:pt x="1514380" y="628476"/>
                  <a:pt x="1524095" y="626381"/>
                  <a:pt x="1531525" y="632762"/>
                </a:cubicBezTo>
                <a:cubicBezTo>
                  <a:pt x="1540097" y="640287"/>
                  <a:pt x="1540097" y="651051"/>
                  <a:pt x="1531525" y="664957"/>
                </a:cubicBezTo>
                <a:close/>
                <a:moveTo>
                  <a:pt x="1177576" y="399019"/>
                </a:moveTo>
                <a:cubicBezTo>
                  <a:pt x="1173290" y="418355"/>
                  <a:pt x="1183958" y="429023"/>
                  <a:pt x="1202246" y="429023"/>
                </a:cubicBezTo>
                <a:lnTo>
                  <a:pt x="1425321" y="429023"/>
                </a:lnTo>
                <a:cubicBezTo>
                  <a:pt x="1442466" y="429023"/>
                  <a:pt x="1453134" y="418260"/>
                  <a:pt x="1452086" y="399019"/>
                </a:cubicBezTo>
                <a:cubicBezTo>
                  <a:pt x="1447800" y="313199"/>
                  <a:pt x="1412367" y="247762"/>
                  <a:pt x="1327595" y="247762"/>
                </a:cubicBezTo>
                <a:cubicBezTo>
                  <a:pt x="1254824" y="247762"/>
                  <a:pt x="1197959" y="308912"/>
                  <a:pt x="1177576" y="399019"/>
                </a:cubicBezTo>
                <a:close/>
                <a:moveTo>
                  <a:pt x="1816894" y="771161"/>
                </a:moveTo>
                <a:lnTo>
                  <a:pt x="1608868" y="771161"/>
                </a:lnTo>
                <a:cubicBezTo>
                  <a:pt x="1602391" y="771161"/>
                  <a:pt x="1598105" y="766874"/>
                  <a:pt x="1598105" y="760397"/>
                </a:cubicBezTo>
                <a:lnTo>
                  <a:pt x="1598105" y="741062"/>
                </a:lnTo>
                <a:cubicBezTo>
                  <a:pt x="1598105" y="734680"/>
                  <a:pt x="1602391" y="730394"/>
                  <a:pt x="1608868" y="730394"/>
                </a:cubicBezTo>
                <a:lnTo>
                  <a:pt x="1635633" y="730394"/>
                </a:lnTo>
                <a:cubicBezTo>
                  <a:pt x="1652778" y="730394"/>
                  <a:pt x="1662398" y="720773"/>
                  <a:pt x="1662398" y="703628"/>
                </a:cubicBezTo>
                <a:lnTo>
                  <a:pt x="1662398" y="338916"/>
                </a:lnTo>
                <a:cubicBezTo>
                  <a:pt x="1662398" y="325010"/>
                  <a:pt x="1657064" y="314246"/>
                  <a:pt x="1645253" y="306722"/>
                </a:cubicBezTo>
                <a:lnTo>
                  <a:pt x="1600200" y="275670"/>
                </a:lnTo>
                <a:cubicBezTo>
                  <a:pt x="1595914" y="272432"/>
                  <a:pt x="1593818" y="268145"/>
                  <a:pt x="1593818" y="262811"/>
                </a:cubicBezTo>
                <a:cubicBezTo>
                  <a:pt x="1593818" y="258525"/>
                  <a:pt x="1597057" y="254239"/>
                  <a:pt x="1602391" y="252143"/>
                </a:cubicBezTo>
                <a:lnTo>
                  <a:pt x="1733264" y="208138"/>
                </a:lnTo>
                <a:cubicBezTo>
                  <a:pt x="1751552" y="201661"/>
                  <a:pt x="1764316" y="210233"/>
                  <a:pt x="1764316" y="229569"/>
                </a:cubicBezTo>
                <a:lnTo>
                  <a:pt x="1764316" y="248905"/>
                </a:lnTo>
                <a:cubicBezTo>
                  <a:pt x="1764316" y="272527"/>
                  <a:pt x="1777175" y="276813"/>
                  <a:pt x="1794320" y="260716"/>
                </a:cubicBezTo>
                <a:cubicBezTo>
                  <a:pt x="1829753" y="227474"/>
                  <a:pt x="1881187" y="201756"/>
                  <a:pt x="1940243" y="201756"/>
                </a:cubicBezTo>
                <a:cubicBezTo>
                  <a:pt x="2051780" y="201756"/>
                  <a:pt x="2098929" y="291863"/>
                  <a:pt x="2098929" y="393780"/>
                </a:cubicBezTo>
                <a:lnTo>
                  <a:pt x="2098929" y="703724"/>
                </a:lnTo>
                <a:cubicBezTo>
                  <a:pt x="2098929" y="720869"/>
                  <a:pt x="2108550" y="730489"/>
                  <a:pt x="2125694" y="730489"/>
                </a:cubicBezTo>
                <a:lnTo>
                  <a:pt x="2151412" y="730489"/>
                </a:lnTo>
                <a:cubicBezTo>
                  <a:pt x="2157889" y="730489"/>
                  <a:pt x="2162175" y="734775"/>
                  <a:pt x="2162175" y="741157"/>
                </a:cubicBezTo>
                <a:lnTo>
                  <a:pt x="2162175" y="760493"/>
                </a:lnTo>
                <a:cubicBezTo>
                  <a:pt x="2162175" y="766970"/>
                  <a:pt x="2157889" y="771256"/>
                  <a:pt x="2151412" y="771256"/>
                </a:cubicBezTo>
                <a:lnTo>
                  <a:pt x="1943386" y="771256"/>
                </a:lnTo>
                <a:cubicBezTo>
                  <a:pt x="1937004" y="771256"/>
                  <a:pt x="1932718" y="766970"/>
                  <a:pt x="1932718" y="760493"/>
                </a:cubicBezTo>
                <a:lnTo>
                  <a:pt x="1932718" y="741157"/>
                </a:lnTo>
                <a:cubicBezTo>
                  <a:pt x="1932718" y="734775"/>
                  <a:pt x="1937004" y="730489"/>
                  <a:pt x="1943386" y="730489"/>
                </a:cubicBezTo>
                <a:lnTo>
                  <a:pt x="1970151" y="730489"/>
                </a:lnTo>
                <a:cubicBezTo>
                  <a:pt x="1987296" y="730489"/>
                  <a:pt x="1996916" y="720869"/>
                  <a:pt x="1996916" y="703724"/>
                </a:cubicBezTo>
                <a:lnTo>
                  <a:pt x="1996916" y="403401"/>
                </a:lnTo>
                <a:cubicBezTo>
                  <a:pt x="1996916" y="323010"/>
                  <a:pt x="1962626" y="276813"/>
                  <a:pt x="1891856" y="276813"/>
                </a:cubicBezTo>
                <a:cubicBezTo>
                  <a:pt x="1844612" y="276813"/>
                  <a:pt x="1808226" y="302531"/>
                  <a:pt x="1778222" y="330439"/>
                </a:cubicBezTo>
                <a:cubicBezTo>
                  <a:pt x="1767459" y="340059"/>
                  <a:pt x="1764221" y="350822"/>
                  <a:pt x="1764221" y="363681"/>
                </a:cubicBezTo>
                <a:lnTo>
                  <a:pt x="1764221" y="703724"/>
                </a:lnTo>
                <a:cubicBezTo>
                  <a:pt x="1764221" y="720869"/>
                  <a:pt x="1773841" y="730489"/>
                  <a:pt x="1790986" y="730489"/>
                </a:cubicBezTo>
                <a:lnTo>
                  <a:pt x="1816703" y="730489"/>
                </a:lnTo>
                <a:cubicBezTo>
                  <a:pt x="1823085" y="730489"/>
                  <a:pt x="1827467" y="734775"/>
                  <a:pt x="1827467" y="741157"/>
                </a:cubicBezTo>
                <a:lnTo>
                  <a:pt x="1827467" y="760493"/>
                </a:lnTo>
                <a:cubicBezTo>
                  <a:pt x="1827562" y="766874"/>
                  <a:pt x="1823276" y="771161"/>
                  <a:pt x="1816894" y="771161"/>
                </a:cubicBezTo>
                <a:close/>
                <a:moveTo>
                  <a:pt x="2299526" y="326057"/>
                </a:moveTo>
                <a:cubicBezTo>
                  <a:pt x="2299526" y="462265"/>
                  <a:pt x="2616994" y="356061"/>
                  <a:pt x="2616994" y="607045"/>
                </a:cubicBezTo>
                <a:cubicBezTo>
                  <a:pt x="2616994" y="715344"/>
                  <a:pt x="2515076" y="781924"/>
                  <a:pt x="2398205" y="781924"/>
                </a:cubicBezTo>
                <a:cubicBezTo>
                  <a:pt x="2330577" y="781924"/>
                  <a:pt x="2281238" y="770113"/>
                  <a:pt x="2228755" y="731442"/>
                </a:cubicBezTo>
                <a:cubicBezTo>
                  <a:pt x="2216944" y="722869"/>
                  <a:pt x="2212658" y="712106"/>
                  <a:pt x="2212658" y="698199"/>
                </a:cubicBezTo>
                <a:lnTo>
                  <a:pt x="2212658" y="621999"/>
                </a:lnTo>
                <a:cubicBezTo>
                  <a:pt x="2212658" y="604854"/>
                  <a:pt x="2222278" y="595234"/>
                  <a:pt x="2239518" y="595234"/>
                </a:cubicBezTo>
                <a:lnTo>
                  <a:pt x="2245900" y="595234"/>
                </a:lnTo>
                <a:cubicBezTo>
                  <a:pt x="2260950" y="595234"/>
                  <a:pt x="2270570" y="602759"/>
                  <a:pt x="2275904" y="617808"/>
                </a:cubicBezTo>
                <a:cubicBezTo>
                  <a:pt x="2301621" y="688579"/>
                  <a:pt x="2343436" y="736871"/>
                  <a:pt x="2418493" y="736871"/>
                </a:cubicBezTo>
                <a:cubicBezTo>
                  <a:pt x="2478596" y="736871"/>
                  <a:pt x="2536508" y="694008"/>
                  <a:pt x="2536508" y="632858"/>
                </a:cubicBezTo>
                <a:cubicBezTo>
                  <a:pt x="2536508" y="485887"/>
                  <a:pt x="2224373" y="579232"/>
                  <a:pt x="2224373" y="366920"/>
                </a:cubicBezTo>
                <a:cubicBezTo>
                  <a:pt x="2224373" y="267193"/>
                  <a:pt x="2300573" y="202804"/>
                  <a:pt x="2414207" y="202804"/>
                </a:cubicBezTo>
                <a:cubicBezTo>
                  <a:pt x="2461451" y="202804"/>
                  <a:pt x="2515076" y="210329"/>
                  <a:pt x="2552605" y="227474"/>
                </a:cubicBezTo>
                <a:cubicBezTo>
                  <a:pt x="2566511" y="233855"/>
                  <a:pt x="2571941" y="243571"/>
                  <a:pt x="2571941" y="258525"/>
                </a:cubicBezTo>
                <a:lnTo>
                  <a:pt x="2571941" y="328248"/>
                </a:lnTo>
                <a:cubicBezTo>
                  <a:pt x="2571941" y="345393"/>
                  <a:pt x="2562320" y="355013"/>
                  <a:pt x="2546223" y="355013"/>
                </a:cubicBezTo>
                <a:lnTo>
                  <a:pt x="2544128" y="355013"/>
                </a:lnTo>
                <a:cubicBezTo>
                  <a:pt x="2529078" y="355013"/>
                  <a:pt x="2519458" y="348536"/>
                  <a:pt x="2515172" y="335678"/>
                </a:cubicBezTo>
                <a:cubicBezTo>
                  <a:pt x="2499075" y="286338"/>
                  <a:pt x="2455164" y="247762"/>
                  <a:pt x="2392871" y="247762"/>
                </a:cubicBezTo>
                <a:cubicBezTo>
                  <a:pt x="2332768" y="247762"/>
                  <a:pt x="2299526" y="282147"/>
                  <a:pt x="2299526" y="326057"/>
                </a:cubicBezTo>
                <a:close/>
                <a:moveTo>
                  <a:pt x="2695289" y="102982"/>
                </a:moveTo>
                <a:lnTo>
                  <a:pt x="2650236" y="71835"/>
                </a:lnTo>
                <a:cubicBezTo>
                  <a:pt x="2645950" y="68692"/>
                  <a:pt x="2643854" y="64310"/>
                  <a:pt x="2643854" y="58976"/>
                </a:cubicBezTo>
                <a:cubicBezTo>
                  <a:pt x="2643854" y="54690"/>
                  <a:pt x="2646998" y="50404"/>
                  <a:pt x="2652427" y="48308"/>
                </a:cubicBezTo>
                <a:lnTo>
                  <a:pt x="2783301" y="4303"/>
                </a:lnTo>
                <a:cubicBezTo>
                  <a:pt x="2801493" y="-2174"/>
                  <a:pt x="2814352" y="6398"/>
                  <a:pt x="2814352" y="25734"/>
                </a:cubicBezTo>
                <a:lnTo>
                  <a:pt x="2814352" y="466551"/>
                </a:lnTo>
                <a:cubicBezTo>
                  <a:pt x="2814352" y="491221"/>
                  <a:pt x="2831497" y="497698"/>
                  <a:pt x="2847594" y="479410"/>
                </a:cubicBezTo>
                <a:lnTo>
                  <a:pt x="3012758" y="298149"/>
                </a:lnTo>
                <a:cubicBezTo>
                  <a:pt x="3028855" y="279861"/>
                  <a:pt x="3021330" y="264907"/>
                  <a:pt x="2997708" y="264907"/>
                </a:cubicBezTo>
                <a:lnTo>
                  <a:pt x="2976277" y="264907"/>
                </a:lnTo>
                <a:cubicBezTo>
                  <a:pt x="2969895" y="264907"/>
                  <a:pt x="2965514" y="260621"/>
                  <a:pt x="2965514" y="254239"/>
                </a:cubicBezTo>
                <a:lnTo>
                  <a:pt x="2965514" y="224235"/>
                </a:lnTo>
                <a:cubicBezTo>
                  <a:pt x="2965514" y="217853"/>
                  <a:pt x="2969800" y="213567"/>
                  <a:pt x="2976277" y="213567"/>
                </a:cubicBezTo>
                <a:lnTo>
                  <a:pt x="3178969" y="213567"/>
                </a:lnTo>
                <a:cubicBezTo>
                  <a:pt x="3185446" y="213567"/>
                  <a:pt x="3189732" y="217853"/>
                  <a:pt x="3189732" y="224235"/>
                </a:cubicBezTo>
                <a:lnTo>
                  <a:pt x="3189732" y="254239"/>
                </a:lnTo>
                <a:cubicBezTo>
                  <a:pt x="3189732" y="260621"/>
                  <a:pt x="3185446" y="264907"/>
                  <a:pt x="3178969" y="264907"/>
                </a:cubicBezTo>
                <a:lnTo>
                  <a:pt x="3141440" y="264907"/>
                </a:lnTo>
                <a:cubicBezTo>
                  <a:pt x="3127439" y="264907"/>
                  <a:pt x="3117818" y="270241"/>
                  <a:pt x="3109246" y="279956"/>
                </a:cubicBezTo>
                <a:lnTo>
                  <a:pt x="2993422" y="409687"/>
                </a:lnTo>
                <a:cubicBezTo>
                  <a:pt x="2982659" y="421498"/>
                  <a:pt x="2982659" y="434357"/>
                  <a:pt x="2990184" y="447215"/>
                </a:cubicBezTo>
                <a:lnTo>
                  <a:pt x="3153251" y="712106"/>
                </a:lnTo>
                <a:cubicBezTo>
                  <a:pt x="3160776" y="723917"/>
                  <a:pt x="3171444" y="730394"/>
                  <a:pt x="3185446" y="730394"/>
                </a:cubicBezTo>
                <a:lnTo>
                  <a:pt x="3205829" y="730394"/>
                </a:lnTo>
                <a:cubicBezTo>
                  <a:pt x="3212306" y="730394"/>
                  <a:pt x="3216593" y="734680"/>
                  <a:pt x="3216593" y="741062"/>
                </a:cubicBezTo>
                <a:lnTo>
                  <a:pt x="3216593" y="760397"/>
                </a:lnTo>
                <a:cubicBezTo>
                  <a:pt x="3216593" y="766874"/>
                  <a:pt x="3212306" y="771161"/>
                  <a:pt x="3205829" y="771161"/>
                </a:cubicBezTo>
                <a:lnTo>
                  <a:pt x="2990279" y="771161"/>
                </a:lnTo>
                <a:cubicBezTo>
                  <a:pt x="2983897" y="771161"/>
                  <a:pt x="2979611" y="766874"/>
                  <a:pt x="2979611" y="760397"/>
                </a:cubicBezTo>
                <a:lnTo>
                  <a:pt x="2979611" y="741062"/>
                </a:lnTo>
                <a:cubicBezTo>
                  <a:pt x="2979611" y="734680"/>
                  <a:pt x="2983897" y="730394"/>
                  <a:pt x="2990279" y="730394"/>
                </a:cubicBezTo>
                <a:lnTo>
                  <a:pt x="3007424" y="730394"/>
                </a:lnTo>
                <a:cubicBezTo>
                  <a:pt x="3028950" y="730394"/>
                  <a:pt x="3036380" y="716392"/>
                  <a:pt x="3025712" y="698199"/>
                </a:cubicBezTo>
                <a:lnTo>
                  <a:pt x="2918460" y="522272"/>
                </a:lnTo>
                <a:cubicBezTo>
                  <a:pt x="2908745" y="506175"/>
                  <a:pt x="2893790" y="503985"/>
                  <a:pt x="2880932" y="517986"/>
                </a:cubicBezTo>
                <a:lnTo>
                  <a:pt x="2827306" y="573707"/>
                </a:lnTo>
                <a:cubicBezTo>
                  <a:pt x="2817686" y="584471"/>
                  <a:pt x="2814447" y="594091"/>
                  <a:pt x="2814447" y="606950"/>
                </a:cubicBezTo>
                <a:lnTo>
                  <a:pt x="2814447" y="703533"/>
                </a:lnTo>
                <a:cubicBezTo>
                  <a:pt x="2814447" y="720678"/>
                  <a:pt x="2824067" y="730298"/>
                  <a:pt x="2841212" y="730298"/>
                </a:cubicBezTo>
                <a:lnTo>
                  <a:pt x="2877693" y="730298"/>
                </a:lnTo>
                <a:cubicBezTo>
                  <a:pt x="2884170" y="730298"/>
                  <a:pt x="2888456" y="734585"/>
                  <a:pt x="2888456" y="740967"/>
                </a:cubicBezTo>
                <a:lnTo>
                  <a:pt x="2888456" y="760302"/>
                </a:lnTo>
                <a:cubicBezTo>
                  <a:pt x="2888456" y="766779"/>
                  <a:pt x="2884170" y="771065"/>
                  <a:pt x="2877693" y="771065"/>
                </a:cubicBezTo>
                <a:lnTo>
                  <a:pt x="2658904" y="771065"/>
                </a:lnTo>
                <a:cubicBezTo>
                  <a:pt x="2652522" y="771065"/>
                  <a:pt x="2648236" y="766779"/>
                  <a:pt x="2648236" y="760302"/>
                </a:cubicBezTo>
                <a:lnTo>
                  <a:pt x="2648236" y="740967"/>
                </a:lnTo>
                <a:cubicBezTo>
                  <a:pt x="2648236" y="734585"/>
                  <a:pt x="2652522" y="730298"/>
                  <a:pt x="2658904" y="730298"/>
                </a:cubicBezTo>
                <a:lnTo>
                  <a:pt x="2685764" y="730298"/>
                </a:lnTo>
                <a:cubicBezTo>
                  <a:pt x="2702909" y="730298"/>
                  <a:pt x="2712530" y="720678"/>
                  <a:pt x="2712530" y="703533"/>
                </a:cubicBezTo>
                <a:lnTo>
                  <a:pt x="2712530" y="135081"/>
                </a:lnTo>
                <a:cubicBezTo>
                  <a:pt x="2712434" y="121175"/>
                  <a:pt x="2707101" y="110507"/>
                  <a:pt x="2695289" y="102982"/>
                </a:cubicBezTo>
                <a:close/>
                <a:moveTo>
                  <a:pt x="3234785" y="254239"/>
                </a:moveTo>
                <a:lnTo>
                  <a:pt x="3234785" y="224235"/>
                </a:lnTo>
                <a:cubicBezTo>
                  <a:pt x="3234785" y="217853"/>
                  <a:pt x="3237929" y="214615"/>
                  <a:pt x="3245453" y="213567"/>
                </a:cubicBezTo>
                <a:cubicBezTo>
                  <a:pt x="3305556" y="204995"/>
                  <a:pt x="3330226" y="156703"/>
                  <a:pt x="3342037" y="95552"/>
                </a:cubicBezTo>
                <a:cubicBezTo>
                  <a:pt x="3345180" y="79455"/>
                  <a:pt x="3354896" y="70883"/>
                  <a:pt x="3370993" y="70883"/>
                </a:cubicBezTo>
                <a:lnTo>
                  <a:pt x="3374231" y="70883"/>
                </a:lnTo>
                <a:cubicBezTo>
                  <a:pt x="3391376" y="70883"/>
                  <a:pt x="3400997" y="80503"/>
                  <a:pt x="3400997" y="97648"/>
                </a:cubicBezTo>
                <a:lnTo>
                  <a:pt x="3400997" y="186611"/>
                </a:lnTo>
                <a:cubicBezTo>
                  <a:pt x="3400997" y="203756"/>
                  <a:pt x="3410617" y="213472"/>
                  <a:pt x="3427762" y="213472"/>
                </a:cubicBezTo>
                <a:lnTo>
                  <a:pt x="3546825" y="213472"/>
                </a:lnTo>
                <a:cubicBezTo>
                  <a:pt x="3553301" y="213472"/>
                  <a:pt x="3557588" y="217758"/>
                  <a:pt x="3557588" y="224140"/>
                </a:cubicBezTo>
                <a:lnTo>
                  <a:pt x="3557588" y="254144"/>
                </a:lnTo>
                <a:cubicBezTo>
                  <a:pt x="3557588" y="260525"/>
                  <a:pt x="3553301" y="264812"/>
                  <a:pt x="3546825" y="264812"/>
                </a:cubicBezTo>
                <a:lnTo>
                  <a:pt x="3427762" y="264812"/>
                </a:lnTo>
                <a:cubicBezTo>
                  <a:pt x="3410617" y="264812"/>
                  <a:pt x="3400997" y="274527"/>
                  <a:pt x="3400997" y="291672"/>
                </a:cubicBezTo>
                <a:lnTo>
                  <a:pt x="3400997" y="623047"/>
                </a:lnTo>
                <a:cubicBezTo>
                  <a:pt x="3400997" y="690674"/>
                  <a:pt x="3440716" y="716392"/>
                  <a:pt x="3477197" y="716392"/>
                </a:cubicBezTo>
                <a:cubicBezTo>
                  <a:pt x="3507201" y="716392"/>
                  <a:pt x="3524345" y="712106"/>
                  <a:pt x="3543681" y="699247"/>
                </a:cubicBezTo>
                <a:cubicBezTo>
                  <a:pt x="3558635" y="689627"/>
                  <a:pt x="3570446" y="688579"/>
                  <a:pt x="3576923" y="698199"/>
                </a:cubicBezTo>
                <a:cubicBezTo>
                  <a:pt x="3583305" y="707819"/>
                  <a:pt x="3582257" y="719630"/>
                  <a:pt x="3570542" y="731442"/>
                </a:cubicBezTo>
                <a:cubicBezTo>
                  <a:pt x="3534061" y="767922"/>
                  <a:pt x="3490055" y="781924"/>
                  <a:pt x="3436430" y="781924"/>
                </a:cubicBezTo>
                <a:cubicBezTo>
                  <a:pt x="3345276" y="781924"/>
                  <a:pt x="3299175" y="717535"/>
                  <a:pt x="3299175" y="633905"/>
                </a:cubicBezTo>
                <a:lnTo>
                  <a:pt x="3299175" y="291768"/>
                </a:lnTo>
                <a:cubicBezTo>
                  <a:pt x="3299175" y="274622"/>
                  <a:pt x="3289554" y="264907"/>
                  <a:pt x="3272409" y="264907"/>
                </a:cubicBezTo>
                <a:lnTo>
                  <a:pt x="3245644" y="264907"/>
                </a:lnTo>
                <a:cubicBezTo>
                  <a:pt x="3239072" y="264907"/>
                  <a:pt x="3234785" y="260621"/>
                  <a:pt x="3234785" y="254239"/>
                </a:cubicBezTo>
                <a:close/>
                <a:moveTo>
                  <a:pt x="3951256" y="767922"/>
                </a:moveTo>
                <a:lnTo>
                  <a:pt x="3688461" y="84694"/>
                </a:lnTo>
                <a:cubicBezTo>
                  <a:pt x="3683127" y="69644"/>
                  <a:pt x="3672364" y="63263"/>
                  <a:pt x="3657410" y="63263"/>
                </a:cubicBezTo>
                <a:lnTo>
                  <a:pt x="3611309" y="63263"/>
                </a:lnTo>
                <a:cubicBezTo>
                  <a:pt x="3604927" y="63263"/>
                  <a:pt x="3600545" y="58976"/>
                  <a:pt x="3600545" y="52499"/>
                </a:cubicBezTo>
                <a:lnTo>
                  <a:pt x="3600545" y="20305"/>
                </a:lnTo>
                <a:cubicBezTo>
                  <a:pt x="3600545" y="13923"/>
                  <a:pt x="3604832" y="9637"/>
                  <a:pt x="3611309" y="9637"/>
                </a:cubicBezTo>
                <a:lnTo>
                  <a:pt x="3884771" y="9637"/>
                </a:lnTo>
                <a:cubicBezTo>
                  <a:pt x="3891248" y="9637"/>
                  <a:pt x="3895535" y="13923"/>
                  <a:pt x="3895535" y="20305"/>
                </a:cubicBezTo>
                <a:lnTo>
                  <a:pt x="3895535" y="52499"/>
                </a:lnTo>
                <a:cubicBezTo>
                  <a:pt x="3895535" y="58881"/>
                  <a:pt x="3891248" y="63263"/>
                  <a:pt x="3884771" y="63263"/>
                </a:cubicBezTo>
                <a:lnTo>
                  <a:pt x="3842957" y="63263"/>
                </a:lnTo>
                <a:cubicBezTo>
                  <a:pt x="3823621" y="63263"/>
                  <a:pt x="3815144" y="76121"/>
                  <a:pt x="3821526" y="94314"/>
                </a:cubicBezTo>
                <a:lnTo>
                  <a:pt x="3982403" y="544752"/>
                </a:lnTo>
                <a:cubicBezTo>
                  <a:pt x="3990975" y="568373"/>
                  <a:pt x="4009168" y="568373"/>
                  <a:pt x="4017740" y="544752"/>
                </a:cubicBezTo>
                <a:lnTo>
                  <a:pt x="4177570" y="94314"/>
                </a:lnTo>
                <a:cubicBezTo>
                  <a:pt x="4183952" y="74978"/>
                  <a:pt x="4175475" y="63263"/>
                  <a:pt x="4156139" y="63263"/>
                </a:cubicBezTo>
                <a:lnTo>
                  <a:pt x="4101465" y="63263"/>
                </a:lnTo>
                <a:cubicBezTo>
                  <a:pt x="4095084" y="63263"/>
                  <a:pt x="4090702" y="58976"/>
                  <a:pt x="4090702" y="52499"/>
                </a:cubicBezTo>
                <a:lnTo>
                  <a:pt x="4090702" y="20305"/>
                </a:lnTo>
                <a:cubicBezTo>
                  <a:pt x="4090702" y="13923"/>
                  <a:pt x="4094988" y="9637"/>
                  <a:pt x="4101465" y="9637"/>
                </a:cubicBezTo>
                <a:lnTo>
                  <a:pt x="4337400" y="9637"/>
                </a:lnTo>
                <a:cubicBezTo>
                  <a:pt x="4343781" y="9637"/>
                  <a:pt x="4348068" y="13923"/>
                  <a:pt x="4348068" y="20305"/>
                </a:cubicBezTo>
                <a:lnTo>
                  <a:pt x="4348068" y="52499"/>
                </a:lnTo>
                <a:cubicBezTo>
                  <a:pt x="4348068" y="58881"/>
                  <a:pt x="4343781" y="63263"/>
                  <a:pt x="4337400" y="63263"/>
                </a:cubicBezTo>
                <a:lnTo>
                  <a:pt x="4293394" y="63263"/>
                </a:lnTo>
                <a:cubicBezTo>
                  <a:pt x="4278345" y="63263"/>
                  <a:pt x="4267677" y="70787"/>
                  <a:pt x="4262247" y="84694"/>
                </a:cubicBezTo>
                <a:lnTo>
                  <a:pt x="4002691" y="767922"/>
                </a:lnTo>
                <a:cubicBezTo>
                  <a:pt x="4000595" y="774399"/>
                  <a:pt x="3996309" y="776495"/>
                  <a:pt x="3990880" y="776495"/>
                </a:cubicBezTo>
                <a:lnTo>
                  <a:pt x="3962972" y="776495"/>
                </a:lnTo>
                <a:cubicBezTo>
                  <a:pt x="3957733" y="776590"/>
                  <a:pt x="3953351" y="774399"/>
                  <a:pt x="3951256" y="767922"/>
                </a:cubicBezTo>
                <a:close/>
                <a:moveTo>
                  <a:pt x="4545425" y="710010"/>
                </a:moveTo>
                <a:cubicBezTo>
                  <a:pt x="4539044" y="692865"/>
                  <a:pt x="4532567" y="691722"/>
                  <a:pt x="4520756" y="704676"/>
                </a:cubicBezTo>
                <a:cubicBezTo>
                  <a:pt x="4482180" y="746491"/>
                  <a:pt x="4436079" y="781924"/>
                  <a:pt x="4377023" y="781924"/>
                </a:cubicBezTo>
                <a:cubicBezTo>
                  <a:pt x="4299776" y="781924"/>
                  <a:pt x="4232243" y="734680"/>
                  <a:pt x="4232243" y="645717"/>
                </a:cubicBezTo>
                <a:cubicBezTo>
                  <a:pt x="4232243" y="538465"/>
                  <a:pt x="4331970" y="482744"/>
                  <a:pt x="4509993" y="447311"/>
                </a:cubicBezTo>
                <a:cubicBezTo>
                  <a:pt x="4526090" y="444072"/>
                  <a:pt x="4533614" y="434452"/>
                  <a:pt x="4533614" y="418355"/>
                </a:cubicBezTo>
                <a:lnTo>
                  <a:pt x="4533614" y="353966"/>
                </a:lnTo>
                <a:cubicBezTo>
                  <a:pt x="4533614" y="308912"/>
                  <a:pt x="4516470" y="256334"/>
                  <a:pt x="4482084" y="239189"/>
                </a:cubicBezTo>
                <a:cubicBezTo>
                  <a:pt x="4467035" y="231665"/>
                  <a:pt x="4458462" y="228426"/>
                  <a:pt x="4458462" y="217758"/>
                </a:cubicBezTo>
                <a:cubicBezTo>
                  <a:pt x="4458462" y="208138"/>
                  <a:pt x="4468082" y="201661"/>
                  <a:pt x="4486371" y="202709"/>
                </a:cubicBezTo>
                <a:cubicBezTo>
                  <a:pt x="4575429" y="208043"/>
                  <a:pt x="4635437" y="258430"/>
                  <a:pt x="4635437" y="350727"/>
                </a:cubicBezTo>
                <a:lnTo>
                  <a:pt x="4635437" y="658575"/>
                </a:lnTo>
                <a:cubicBezTo>
                  <a:pt x="4635437" y="700390"/>
                  <a:pt x="4650486" y="717535"/>
                  <a:pt x="4675156" y="717535"/>
                </a:cubicBezTo>
                <a:cubicBezTo>
                  <a:pt x="4688015" y="717535"/>
                  <a:pt x="4698778" y="713249"/>
                  <a:pt x="4708399" y="707915"/>
                </a:cubicBezTo>
                <a:cubicBezTo>
                  <a:pt x="4723448" y="699342"/>
                  <a:pt x="4735164" y="698294"/>
                  <a:pt x="4742688" y="707915"/>
                </a:cubicBezTo>
                <a:cubicBezTo>
                  <a:pt x="4750213" y="717535"/>
                  <a:pt x="4750213" y="730489"/>
                  <a:pt x="4736307" y="742205"/>
                </a:cubicBezTo>
                <a:cubicBezTo>
                  <a:pt x="4709541" y="764779"/>
                  <a:pt x="4681633" y="781924"/>
                  <a:pt x="4648391" y="781924"/>
                </a:cubicBezTo>
                <a:cubicBezTo>
                  <a:pt x="4594765" y="781924"/>
                  <a:pt x="4560475" y="749729"/>
                  <a:pt x="4545425" y="710010"/>
                </a:cubicBezTo>
                <a:close/>
                <a:moveTo>
                  <a:pt x="4391025" y="228426"/>
                </a:moveTo>
                <a:cubicBezTo>
                  <a:pt x="4391025" y="218806"/>
                  <a:pt x="4383500" y="213472"/>
                  <a:pt x="4374928" y="213472"/>
                </a:cubicBezTo>
                <a:cubicBezTo>
                  <a:pt x="4334161" y="213472"/>
                  <a:pt x="4276249" y="261764"/>
                  <a:pt x="4276249" y="325010"/>
                </a:cubicBezTo>
                <a:cubicBezTo>
                  <a:pt x="4276249" y="364729"/>
                  <a:pt x="4305205" y="400067"/>
                  <a:pt x="4348068" y="400067"/>
                </a:cubicBezTo>
                <a:cubicBezTo>
                  <a:pt x="4388834" y="400067"/>
                  <a:pt x="4414552" y="374349"/>
                  <a:pt x="4414552" y="333582"/>
                </a:cubicBezTo>
                <a:cubicBezTo>
                  <a:pt x="4414552" y="291768"/>
                  <a:pt x="4380262" y="283195"/>
                  <a:pt x="4380262" y="257477"/>
                </a:cubicBezTo>
                <a:cubicBezTo>
                  <a:pt x="4380262" y="243476"/>
                  <a:pt x="4391025" y="235951"/>
                  <a:pt x="4391025" y="228426"/>
                </a:cubicBezTo>
                <a:close/>
                <a:moveTo>
                  <a:pt x="4502563" y="499889"/>
                </a:moveTo>
                <a:cubicBezTo>
                  <a:pt x="4399598" y="528845"/>
                  <a:pt x="4341686" y="569612"/>
                  <a:pt x="4341686" y="637144"/>
                </a:cubicBezTo>
                <a:cubicBezTo>
                  <a:pt x="4341686" y="684293"/>
                  <a:pt x="4371689" y="713344"/>
                  <a:pt x="4414647" y="713344"/>
                </a:cubicBezTo>
                <a:cubicBezTo>
                  <a:pt x="4467225" y="713344"/>
                  <a:pt x="4533710" y="654384"/>
                  <a:pt x="4533710" y="569612"/>
                </a:cubicBezTo>
                <a:lnTo>
                  <a:pt x="4533710" y="522463"/>
                </a:lnTo>
                <a:cubicBezTo>
                  <a:pt x="4533710" y="503032"/>
                  <a:pt x="4521804" y="494460"/>
                  <a:pt x="4502563" y="499889"/>
                </a:cubicBezTo>
                <a:close/>
                <a:moveTo>
                  <a:pt x="5372386" y="731537"/>
                </a:moveTo>
                <a:cubicBezTo>
                  <a:pt x="5335905" y="768018"/>
                  <a:pt x="5291900" y="782019"/>
                  <a:pt x="5238274" y="782019"/>
                </a:cubicBezTo>
                <a:cubicBezTo>
                  <a:pt x="5147120" y="782019"/>
                  <a:pt x="5101019" y="717630"/>
                  <a:pt x="5101019" y="634001"/>
                </a:cubicBezTo>
                <a:lnTo>
                  <a:pt x="5101019" y="291863"/>
                </a:lnTo>
                <a:cubicBezTo>
                  <a:pt x="5101019" y="274718"/>
                  <a:pt x="5091398" y="265002"/>
                  <a:pt x="5074254" y="265002"/>
                </a:cubicBezTo>
                <a:lnTo>
                  <a:pt x="4929473" y="265002"/>
                </a:lnTo>
                <a:cubicBezTo>
                  <a:pt x="4912329" y="265002"/>
                  <a:pt x="4902708" y="274718"/>
                  <a:pt x="4902708" y="291863"/>
                </a:cubicBezTo>
                <a:lnTo>
                  <a:pt x="4902708" y="658670"/>
                </a:lnTo>
                <a:cubicBezTo>
                  <a:pt x="4902708" y="700485"/>
                  <a:pt x="4928426" y="717630"/>
                  <a:pt x="4963859" y="717630"/>
                </a:cubicBezTo>
                <a:cubicBezTo>
                  <a:pt x="4977861" y="717630"/>
                  <a:pt x="4992815" y="712296"/>
                  <a:pt x="5007865" y="705819"/>
                </a:cubicBezTo>
                <a:cubicBezTo>
                  <a:pt x="5022914" y="699342"/>
                  <a:pt x="5034630" y="698294"/>
                  <a:pt x="5042154" y="707915"/>
                </a:cubicBezTo>
                <a:cubicBezTo>
                  <a:pt x="5049679" y="717535"/>
                  <a:pt x="5048631" y="729346"/>
                  <a:pt x="5035773" y="740109"/>
                </a:cubicBezTo>
                <a:cubicBezTo>
                  <a:pt x="5006816" y="763731"/>
                  <a:pt x="4969288" y="781924"/>
                  <a:pt x="4926425" y="781924"/>
                </a:cubicBezTo>
                <a:cubicBezTo>
                  <a:pt x="4860989" y="781924"/>
                  <a:pt x="4800886" y="733632"/>
                  <a:pt x="4800886" y="663909"/>
                </a:cubicBezTo>
                <a:lnTo>
                  <a:pt x="4800886" y="291768"/>
                </a:lnTo>
                <a:cubicBezTo>
                  <a:pt x="4800886" y="274622"/>
                  <a:pt x="4791266" y="264907"/>
                  <a:pt x="4774121" y="264907"/>
                </a:cubicBezTo>
                <a:lnTo>
                  <a:pt x="4747355" y="264907"/>
                </a:lnTo>
                <a:cubicBezTo>
                  <a:pt x="4740879" y="264907"/>
                  <a:pt x="4736592" y="260621"/>
                  <a:pt x="4736592" y="254239"/>
                </a:cubicBezTo>
                <a:lnTo>
                  <a:pt x="4736592" y="224235"/>
                </a:lnTo>
                <a:cubicBezTo>
                  <a:pt x="4736592" y="217853"/>
                  <a:pt x="4739831" y="214615"/>
                  <a:pt x="4747355" y="213567"/>
                </a:cubicBezTo>
                <a:cubicBezTo>
                  <a:pt x="4807363" y="204995"/>
                  <a:pt x="4832033" y="156703"/>
                  <a:pt x="4843844" y="95552"/>
                </a:cubicBezTo>
                <a:cubicBezTo>
                  <a:pt x="4847083" y="79455"/>
                  <a:pt x="4856702" y="70883"/>
                  <a:pt x="4872800" y="70883"/>
                </a:cubicBezTo>
                <a:lnTo>
                  <a:pt x="4876038" y="70883"/>
                </a:lnTo>
                <a:cubicBezTo>
                  <a:pt x="4893183" y="70883"/>
                  <a:pt x="4902804" y="80503"/>
                  <a:pt x="4902804" y="97648"/>
                </a:cubicBezTo>
                <a:lnTo>
                  <a:pt x="4902804" y="186611"/>
                </a:lnTo>
                <a:cubicBezTo>
                  <a:pt x="4902804" y="203756"/>
                  <a:pt x="4912424" y="213472"/>
                  <a:pt x="4929569" y="213472"/>
                </a:cubicBezTo>
                <a:lnTo>
                  <a:pt x="5004721" y="213472"/>
                </a:lnTo>
                <a:cubicBezTo>
                  <a:pt x="5111973" y="213472"/>
                  <a:pt x="5135499" y="167276"/>
                  <a:pt x="5145215" y="95457"/>
                </a:cubicBezTo>
                <a:cubicBezTo>
                  <a:pt x="5147310" y="79360"/>
                  <a:pt x="5158073" y="70787"/>
                  <a:pt x="5174171" y="70787"/>
                </a:cubicBezTo>
                <a:lnTo>
                  <a:pt x="5176361" y="70787"/>
                </a:lnTo>
                <a:cubicBezTo>
                  <a:pt x="5193507" y="70787"/>
                  <a:pt x="5203127" y="80408"/>
                  <a:pt x="5203127" y="97553"/>
                </a:cubicBezTo>
                <a:lnTo>
                  <a:pt x="5203127" y="186516"/>
                </a:lnTo>
                <a:cubicBezTo>
                  <a:pt x="5203127" y="203661"/>
                  <a:pt x="5212747" y="213377"/>
                  <a:pt x="5229892" y="213377"/>
                </a:cubicBezTo>
                <a:lnTo>
                  <a:pt x="5348955" y="213377"/>
                </a:lnTo>
                <a:cubicBezTo>
                  <a:pt x="5355432" y="213377"/>
                  <a:pt x="5359718" y="217663"/>
                  <a:pt x="5359718" y="224045"/>
                </a:cubicBezTo>
                <a:lnTo>
                  <a:pt x="5359718" y="254048"/>
                </a:lnTo>
                <a:cubicBezTo>
                  <a:pt x="5359718" y="260430"/>
                  <a:pt x="5355432" y="264716"/>
                  <a:pt x="5348955" y="264716"/>
                </a:cubicBezTo>
                <a:lnTo>
                  <a:pt x="5229892" y="264716"/>
                </a:lnTo>
                <a:cubicBezTo>
                  <a:pt x="5212747" y="264716"/>
                  <a:pt x="5203127" y="274432"/>
                  <a:pt x="5203127" y="291577"/>
                </a:cubicBezTo>
                <a:lnTo>
                  <a:pt x="5203127" y="622952"/>
                </a:lnTo>
                <a:cubicBezTo>
                  <a:pt x="5203127" y="690579"/>
                  <a:pt x="5242751" y="716297"/>
                  <a:pt x="5279327" y="716297"/>
                </a:cubicBezTo>
                <a:cubicBezTo>
                  <a:pt x="5309330" y="716297"/>
                  <a:pt x="5326475" y="712010"/>
                  <a:pt x="5345811" y="699152"/>
                </a:cubicBezTo>
                <a:cubicBezTo>
                  <a:pt x="5360861" y="689531"/>
                  <a:pt x="5372672" y="688484"/>
                  <a:pt x="5379054" y="698104"/>
                </a:cubicBezTo>
                <a:cubicBezTo>
                  <a:pt x="5385245" y="707915"/>
                  <a:pt x="5384197" y="719726"/>
                  <a:pt x="5372386" y="731537"/>
                </a:cubicBezTo>
                <a:close/>
                <a:moveTo>
                  <a:pt x="5856161" y="664957"/>
                </a:moveTo>
                <a:cubicBezTo>
                  <a:pt x="5813299" y="734680"/>
                  <a:pt x="5748909" y="781924"/>
                  <a:pt x="5650230" y="781924"/>
                </a:cubicBezTo>
                <a:cubicBezTo>
                  <a:pt x="5506498" y="781924"/>
                  <a:pt x="5383149" y="676768"/>
                  <a:pt x="5383149" y="500841"/>
                </a:cubicBezTo>
                <a:cubicBezTo>
                  <a:pt x="5383149" y="319580"/>
                  <a:pt x="5514023" y="202709"/>
                  <a:pt x="5656708" y="202709"/>
                </a:cubicBezTo>
                <a:cubicBezTo>
                  <a:pt x="5803678" y="202709"/>
                  <a:pt x="5872258" y="307769"/>
                  <a:pt x="5880830" y="452645"/>
                </a:cubicBezTo>
                <a:cubicBezTo>
                  <a:pt x="5881878" y="470837"/>
                  <a:pt x="5872258" y="480553"/>
                  <a:pt x="5855113" y="480553"/>
                </a:cubicBezTo>
                <a:lnTo>
                  <a:pt x="5521452" y="480553"/>
                </a:lnTo>
                <a:cubicBezTo>
                  <a:pt x="5504308" y="480553"/>
                  <a:pt x="5492496" y="490173"/>
                  <a:pt x="5494687" y="508366"/>
                </a:cubicBezTo>
                <a:cubicBezTo>
                  <a:pt x="5507546" y="616665"/>
                  <a:pt x="5567648" y="699247"/>
                  <a:pt x="5663089" y="699247"/>
                </a:cubicBezTo>
                <a:cubicBezTo>
                  <a:pt x="5725287" y="699247"/>
                  <a:pt x="5778913" y="683150"/>
                  <a:pt x="5826062" y="640287"/>
                </a:cubicBezTo>
                <a:cubicBezTo>
                  <a:pt x="5838921" y="628476"/>
                  <a:pt x="5848636" y="626381"/>
                  <a:pt x="5856066" y="632762"/>
                </a:cubicBezTo>
                <a:cubicBezTo>
                  <a:pt x="5864733" y="640287"/>
                  <a:pt x="5864733" y="651051"/>
                  <a:pt x="5856161" y="664957"/>
                </a:cubicBezTo>
                <a:close/>
                <a:moveTo>
                  <a:pt x="5502212" y="399019"/>
                </a:moveTo>
                <a:cubicBezTo>
                  <a:pt x="5497925" y="418355"/>
                  <a:pt x="5508593" y="429023"/>
                  <a:pt x="5526882" y="429023"/>
                </a:cubicBezTo>
                <a:lnTo>
                  <a:pt x="5749957" y="429023"/>
                </a:lnTo>
                <a:cubicBezTo>
                  <a:pt x="5767102" y="429023"/>
                  <a:pt x="5777770" y="418260"/>
                  <a:pt x="5776722" y="399019"/>
                </a:cubicBezTo>
                <a:cubicBezTo>
                  <a:pt x="5772436" y="313199"/>
                  <a:pt x="5737003" y="247762"/>
                  <a:pt x="5652230" y="247762"/>
                </a:cubicBezTo>
                <a:cubicBezTo>
                  <a:pt x="5579365" y="247762"/>
                  <a:pt x="5522500" y="308912"/>
                  <a:pt x="5502212" y="399019"/>
                </a:cubicBezTo>
                <a:close/>
                <a:moveTo>
                  <a:pt x="6141434" y="771161"/>
                </a:moveTo>
                <a:lnTo>
                  <a:pt x="5933409" y="771161"/>
                </a:lnTo>
                <a:cubicBezTo>
                  <a:pt x="5926932" y="771161"/>
                  <a:pt x="5922645" y="766874"/>
                  <a:pt x="5922645" y="760397"/>
                </a:cubicBezTo>
                <a:lnTo>
                  <a:pt x="5922645" y="741062"/>
                </a:lnTo>
                <a:cubicBezTo>
                  <a:pt x="5922645" y="734680"/>
                  <a:pt x="5926932" y="730394"/>
                  <a:pt x="5933409" y="730394"/>
                </a:cubicBezTo>
                <a:lnTo>
                  <a:pt x="5960174" y="730394"/>
                </a:lnTo>
                <a:cubicBezTo>
                  <a:pt x="5977319" y="730394"/>
                  <a:pt x="5986939" y="720773"/>
                  <a:pt x="5986939" y="703628"/>
                </a:cubicBezTo>
                <a:lnTo>
                  <a:pt x="5986939" y="338916"/>
                </a:lnTo>
                <a:cubicBezTo>
                  <a:pt x="5986939" y="325010"/>
                  <a:pt x="5981605" y="314246"/>
                  <a:pt x="5969794" y="306722"/>
                </a:cubicBezTo>
                <a:lnTo>
                  <a:pt x="5924741" y="275670"/>
                </a:lnTo>
                <a:cubicBezTo>
                  <a:pt x="5920455" y="272432"/>
                  <a:pt x="5918359" y="268145"/>
                  <a:pt x="5918359" y="262811"/>
                </a:cubicBezTo>
                <a:cubicBezTo>
                  <a:pt x="5918359" y="258525"/>
                  <a:pt x="5921598" y="254239"/>
                  <a:pt x="5926932" y="252143"/>
                </a:cubicBezTo>
                <a:lnTo>
                  <a:pt x="6057805" y="208138"/>
                </a:lnTo>
                <a:cubicBezTo>
                  <a:pt x="6076093" y="201661"/>
                  <a:pt x="6088857" y="210233"/>
                  <a:pt x="6088857" y="229569"/>
                </a:cubicBezTo>
                <a:lnTo>
                  <a:pt x="6088857" y="248905"/>
                </a:lnTo>
                <a:cubicBezTo>
                  <a:pt x="6088857" y="272527"/>
                  <a:pt x="6101715" y="276813"/>
                  <a:pt x="6118860" y="260716"/>
                </a:cubicBezTo>
                <a:cubicBezTo>
                  <a:pt x="6154293" y="227474"/>
                  <a:pt x="6205728" y="201756"/>
                  <a:pt x="6264783" y="201756"/>
                </a:cubicBezTo>
                <a:cubicBezTo>
                  <a:pt x="6376321" y="201756"/>
                  <a:pt x="6423470" y="291863"/>
                  <a:pt x="6423470" y="393780"/>
                </a:cubicBezTo>
                <a:lnTo>
                  <a:pt x="6423470" y="703724"/>
                </a:lnTo>
                <a:cubicBezTo>
                  <a:pt x="6423470" y="720869"/>
                  <a:pt x="6433090" y="730489"/>
                  <a:pt x="6450235" y="730489"/>
                </a:cubicBezTo>
                <a:lnTo>
                  <a:pt x="6475952" y="730489"/>
                </a:lnTo>
                <a:cubicBezTo>
                  <a:pt x="6482430" y="730489"/>
                  <a:pt x="6486716" y="734775"/>
                  <a:pt x="6486716" y="741157"/>
                </a:cubicBezTo>
                <a:lnTo>
                  <a:pt x="6486716" y="760493"/>
                </a:lnTo>
                <a:cubicBezTo>
                  <a:pt x="6486716" y="766970"/>
                  <a:pt x="6482430" y="771256"/>
                  <a:pt x="6475952" y="771256"/>
                </a:cubicBezTo>
                <a:lnTo>
                  <a:pt x="6267927" y="771256"/>
                </a:lnTo>
                <a:cubicBezTo>
                  <a:pt x="6261545" y="771256"/>
                  <a:pt x="6257259" y="766970"/>
                  <a:pt x="6257259" y="760493"/>
                </a:cubicBezTo>
                <a:lnTo>
                  <a:pt x="6257259" y="741157"/>
                </a:lnTo>
                <a:cubicBezTo>
                  <a:pt x="6257259" y="734775"/>
                  <a:pt x="6261545" y="730489"/>
                  <a:pt x="6267927" y="730489"/>
                </a:cubicBezTo>
                <a:lnTo>
                  <a:pt x="6294692" y="730489"/>
                </a:lnTo>
                <a:cubicBezTo>
                  <a:pt x="6311837" y="730489"/>
                  <a:pt x="6321457" y="720869"/>
                  <a:pt x="6321457" y="703724"/>
                </a:cubicBezTo>
                <a:lnTo>
                  <a:pt x="6321457" y="403401"/>
                </a:lnTo>
                <a:cubicBezTo>
                  <a:pt x="6321457" y="323010"/>
                  <a:pt x="6287167" y="276813"/>
                  <a:pt x="6216396" y="276813"/>
                </a:cubicBezTo>
                <a:cubicBezTo>
                  <a:pt x="6169152" y="276813"/>
                  <a:pt x="6132767" y="302531"/>
                  <a:pt x="6102763" y="330439"/>
                </a:cubicBezTo>
                <a:cubicBezTo>
                  <a:pt x="6092000" y="340059"/>
                  <a:pt x="6088761" y="350822"/>
                  <a:pt x="6088761" y="363681"/>
                </a:cubicBezTo>
                <a:lnTo>
                  <a:pt x="6088761" y="703724"/>
                </a:lnTo>
                <a:cubicBezTo>
                  <a:pt x="6088761" y="720869"/>
                  <a:pt x="6098382" y="730489"/>
                  <a:pt x="6115527" y="730489"/>
                </a:cubicBezTo>
                <a:lnTo>
                  <a:pt x="6141244" y="730489"/>
                </a:lnTo>
                <a:cubicBezTo>
                  <a:pt x="6147626" y="730489"/>
                  <a:pt x="6152008" y="734775"/>
                  <a:pt x="6152008" y="741157"/>
                </a:cubicBezTo>
                <a:lnTo>
                  <a:pt x="6152008" y="760493"/>
                </a:lnTo>
                <a:cubicBezTo>
                  <a:pt x="6152198" y="766874"/>
                  <a:pt x="6147816" y="771161"/>
                  <a:pt x="6141434" y="771161"/>
                </a:cubicBezTo>
                <a:close/>
              </a:path>
            </a:pathLst>
          </a:custGeom>
          <a:solidFill>
            <a:schemeClr val="bg1"/>
          </a:solidFill>
          <a:ln w="9525" cap="flat">
            <a:noFill/>
            <a:prstDash val="solid"/>
            <a:miter/>
          </a:ln>
        </p:spPr>
        <p:txBody>
          <a:bodyPr rtlCol="0" anchor="ctr"/>
          <a:lstStyle/>
          <a:p>
            <a:endParaRPr lang="sv-SE"/>
          </a:p>
        </p:txBody>
      </p:sp>
    </p:spTree>
    <p:extLst>
      <p:ext uri="{BB962C8B-B14F-4D97-AF65-F5344CB8AC3E}">
        <p14:creationId xmlns:p14="http://schemas.microsoft.com/office/powerpoint/2010/main" val="459497150"/>
      </p:ext>
    </p:extLst>
  </p:cSld>
  <p:clrMapOvr>
    <a:masterClrMapping/>
  </p:clrMapOvr>
  <p:extLst>
    <p:ext uri="{DCECCB84-F9BA-43D5-87BE-67443E8EF086}">
      <p15:sldGuideLst xmlns:p15="http://schemas.microsoft.com/office/powerpoint/2012/main">
        <p15:guide id="1" pos="574">
          <p15:clr>
            <a:srgbClr val="FBAE40"/>
          </p15:clr>
        </p15:guide>
        <p15:guide id="2" pos="7106">
          <p15:clr>
            <a:srgbClr val="FBAE40"/>
          </p15:clr>
        </p15:guide>
        <p15:guide id="3" orient="horz" pos="2001">
          <p15:clr>
            <a:srgbClr val="FBAE40"/>
          </p15:clr>
        </p15:guide>
        <p15:guide id="4" orient="horz" pos="243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sta sida">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737ACF-62F8-4F24-AC65-5B4878C2A6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330199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Rubrik och innehåll mör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lvl1pPr>
              <a:defRPr>
                <a:solidFill>
                  <a:schemeClr val="tx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noFill/>
              </a:defRPr>
            </a:lvl1pPr>
          </a:lstStyle>
          <a:p>
            <a:fld id="{FD403CD0-842C-4BCD-83D3-BB78B185EE38}" type="datetimeFigureOut">
              <a:rPr lang="sv-SE" smtClean="0"/>
              <a:pPr/>
              <a:t>2024-09-09</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noFill/>
              </a:defRPr>
            </a:lvl1p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noFill/>
              </a:defRPr>
            </a:lvl1pPr>
          </a:lstStyle>
          <a:p>
            <a:fld id="{AE086683-F536-42AB-ABBC-F4803DFE8DBC}" type="slidenum">
              <a:rPr lang="sv-SE" smtClean="0"/>
              <a:pPr/>
              <a:t>‹#›</a:t>
            </a:fld>
            <a:endParaRPr lang="sv-SE"/>
          </a:p>
        </p:txBody>
      </p:sp>
      <p:sp>
        <p:nvSpPr>
          <p:cNvPr id="7" name="Bild 5">
            <a:extLst>
              <a:ext uri="{FF2B5EF4-FFF2-40B4-BE49-F238E27FC236}">
                <a16:creationId xmlns:a16="http://schemas.microsoft.com/office/drawing/2014/main" id="{32F650C5-9BF3-DAE4-B97A-8CB314F0D995}"/>
              </a:ext>
            </a:extLst>
          </p:cNvPr>
          <p:cNvSpPr/>
          <p:nvPr userDrawn="1"/>
        </p:nvSpPr>
        <p:spPr>
          <a:xfrm>
            <a:off x="9685178" y="6142576"/>
            <a:ext cx="1951200" cy="237600"/>
          </a:xfrm>
          <a:custGeom>
            <a:avLst/>
            <a:gdLst>
              <a:gd name="connsiteX0" fmla="*/ 229457 w 6486715"/>
              <a:gd name="connsiteY0" fmla="*/ 36497 h 782019"/>
              <a:gd name="connsiteX1" fmla="*/ 115824 w 6486715"/>
              <a:gd name="connsiteY1" fmla="*/ 168419 h 782019"/>
              <a:gd name="connsiteX2" fmla="*/ 522351 w 6486715"/>
              <a:gd name="connsiteY2" fmla="*/ 557705 h 782019"/>
              <a:gd name="connsiteX3" fmla="*/ 262795 w 6486715"/>
              <a:gd name="connsiteY3" fmla="*/ 781924 h 782019"/>
              <a:gd name="connsiteX4" fmla="*/ 12859 w 6486715"/>
              <a:gd name="connsiteY4" fmla="*/ 692865 h 782019"/>
              <a:gd name="connsiteX5" fmla="*/ 0 w 6486715"/>
              <a:gd name="connsiteY5" fmla="*/ 659623 h 782019"/>
              <a:gd name="connsiteX6" fmla="*/ 0 w 6486715"/>
              <a:gd name="connsiteY6" fmla="*/ 572755 h 782019"/>
              <a:gd name="connsiteX7" fmla="*/ 26765 w 6486715"/>
              <a:gd name="connsiteY7" fmla="*/ 545990 h 782019"/>
              <a:gd name="connsiteX8" fmla="*/ 50387 w 6486715"/>
              <a:gd name="connsiteY8" fmla="*/ 545990 h 782019"/>
              <a:gd name="connsiteX9" fmla="*/ 80391 w 6486715"/>
              <a:gd name="connsiteY9" fmla="*/ 568564 h 782019"/>
              <a:gd name="connsiteX10" fmla="*/ 272415 w 6486715"/>
              <a:gd name="connsiteY10" fmla="*/ 736966 h 782019"/>
              <a:gd name="connsiteX11" fmla="*/ 425768 w 6486715"/>
              <a:gd name="connsiteY11" fmla="*/ 586757 h 782019"/>
              <a:gd name="connsiteX12" fmla="*/ 24670 w 6486715"/>
              <a:gd name="connsiteY12" fmla="*/ 207090 h 782019"/>
              <a:gd name="connsiteX13" fmla="*/ 227362 w 6486715"/>
              <a:gd name="connsiteY13" fmla="*/ 112 h 782019"/>
              <a:gd name="connsiteX14" fmla="*/ 255270 w 6486715"/>
              <a:gd name="connsiteY14" fmla="*/ 16209 h 782019"/>
              <a:gd name="connsiteX15" fmla="*/ 229457 w 6486715"/>
              <a:gd name="connsiteY15" fmla="*/ 36497 h 782019"/>
              <a:gd name="connsiteX16" fmla="*/ 307753 w 6486715"/>
              <a:gd name="connsiteY16" fmla="*/ 129842 h 782019"/>
              <a:gd name="connsiteX17" fmla="*/ 374237 w 6486715"/>
              <a:gd name="connsiteY17" fmla="*/ 196327 h 782019"/>
              <a:gd name="connsiteX18" fmla="*/ 446151 w 6486715"/>
              <a:gd name="connsiteY18" fmla="*/ 121270 h 782019"/>
              <a:gd name="connsiteX19" fmla="*/ 347472 w 6486715"/>
              <a:gd name="connsiteY19" fmla="*/ 9732 h 782019"/>
              <a:gd name="connsiteX20" fmla="*/ 331375 w 6486715"/>
              <a:gd name="connsiteY20" fmla="*/ 24686 h 782019"/>
              <a:gd name="connsiteX21" fmla="*/ 342043 w 6486715"/>
              <a:gd name="connsiteY21" fmla="*/ 53642 h 782019"/>
              <a:gd name="connsiteX22" fmla="*/ 307753 w 6486715"/>
              <a:gd name="connsiteY22" fmla="*/ 129842 h 782019"/>
              <a:gd name="connsiteX23" fmla="*/ 1081088 w 6486715"/>
              <a:gd name="connsiteY23" fmla="*/ 224140 h 782019"/>
              <a:gd name="connsiteX24" fmla="*/ 1081088 w 6486715"/>
              <a:gd name="connsiteY24" fmla="*/ 243476 h 782019"/>
              <a:gd name="connsiteX25" fmla="*/ 1070324 w 6486715"/>
              <a:gd name="connsiteY25" fmla="*/ 254239 h 782019"/>
              <a:gd name="connsiteX26" fmla="*/ 1040321 w 6486715"/>
              <a:gd name="connsiteY26" fmla="*/ 254239 h 782019"/>
              <a:gd name="connsiteX27" fmla="*/ 1009174 w 6486715"/>
              <a:gd name="connsiteY27" fmla="*/ 275670 h 782019"/>
              <a:gd name="connsiteX28" fmla="*/ 818293 w 6486715"/>
              <a:gd name="connsiteY28" fmla="*/ 766874 h 782019"/>
              <a:gd name="connsiteX29" fmla="*/ 806482 w 6486715"/>
              <a:gd name="connsiteY29" fmla="*/ 775447 h 782019"/>
              <a:gd name="connsiteX30" fmla="*/ 763619 w 6486715"/>
              <a:gd name="connsiteY30" fmla="*/ 775447 h 782019"/>
              <a:gd name="connsiteX31" fmla="*/ 751808 w 6486715"/>
              <a:gd name="connsiteY31" fmla="*/ 766874 h 782019"/>
              <a:gd name="connsiteX32" fmla="*/ 559880 w 6486715"/>
              <a:gd name="connsiteY32" fmla="*/ 275670 h 782019"/>
              <a:gd name="connsiteX33" fmla="*/ 528733 w 6486715"/>
              <a:gd name="connsiteY33" fmla="*/ 254239 h 782019"/>
              <a:gd name="connsiteX34" fmla="*/ 499777 w 6486715"/>
              <a:gd name="connsiteY34" fmla="*/ 254239 h 782019"/>
              <a:gd name="connsiteX35" fmla="*/ 489109 w 6486715"/>
              <a:gd name="connsiteY35" fmla="*/ 243476 h 782019"/>
              <a:gd name="connsiteX36" fmla="*/ 489109 w 6486715"/>
              <a:gd name="connsiteY36" fmla="*/ 224140 h 782019"/>
              <a:gd name="connsiteX37" fmla="*/ 499777 w 6486715"/>
              <a:gd name="connsiteY37" fmla="*/ 213472 h 782019"/>
              <a:gd name="connsiteX38" fmla="*/ 742188 w 6486715"/>
              <a:gd name="connsiteY38" fmla="*/ 213472 h 782019"/>
              <a:gd name="connsiteX39" fmla="*/ 752951 w 6486715"/>
              <a:gd name="connsiteY39" fmla="*/ 224140 h 782019"/>
              <a:gd name="connsiteX40" fmla="*/ 752951 w 6486715"/>
              <a:gd name="connsiteY40" fmla="*/ 243476 h 782019"/>
              <a:gd name="connsiteX41" fmla="*/ 742188 w 6486715"/>
              <a:gd name="connsiteY41" fmla="*/ 254239 h 782019"/>
              <a:gd name="connsiteX42" fmla="*/ 707898 w 6486715"/>
              <a:gd name="connsiteY42" fmla="*/ 254239 h 782019"/>
              <a:gd name="connsiteX43" fmla="*/ 686467 w 6486715"/>
              <a:gd name="connsiteY43" fmla="*/ 285290 h 782019"/>
              <a:gd name="connsiteX44" fmla="*/ 799052 w 6486715"/>
              <a:gd name="connsiteY44" fmla="*/ 584566 h 782019"/>
              <a:gd name="connsiteX45" fmla="*/ 834485 w 6486715"/>
              <a:gd name="connsiteY45" fmla="*/ 584566 h 782019"/>
              <a:gd name="connsiteX46" fmla="*/ 942785 w 6486715"/>
              <a:gd name="connsiteY46" fmla="*/ 285290 h 782019"/>
              <a:gd name="connsiteX47" fmla="*/ 920306 w 6486715"/>
              <a:gd name="connsiteY47" fmla="*/ 254239 h 782019"/>
              <a:gd name="connsiteX48" fmla="*/ 883825 w 6486715"/>
              <a:gd name="connsiteY48" fmla="*/ 254239 h 782019"/>
              <a:gd name="connsiteX49" fmla="*/ 873157 w 6486715"/>
              <a:gd name="connsiteY49" fmla="*/ 243476 h 782019"/>
              <a:gd name="connsiteX50" fmla="*/ 873157 w 6486715"/>
              <a:gd name="connsiteY50" fmla="*/ 224140 h 782019"/>
              <a:gd name="connsiteX51" fmla="*/ 883825 w 6486715"/>
              <a:gd name="connsiteY51" fmla="*/ 213472 h 782019"/>
              <a:gd name="connsiteX52" fmla="*/ 1070420 w 6486715"/>
              <a:gd name="connsiteY52" fmla="*/ 213472 h 782019"/>
              <a:gd name="connsiteX53" fmla="*/ 1081088 w 6486715"/>
              <a:gd name="connsiteY53" fmla="*/ 224140 h 782019"/>
              <a:gd name="connsiteX54" fmla="*/ 1531525 w 6486715"/>
              <a:gd name="connsiteY54" fmla="*/ 664957 h 782019"/>
              <a:gd name="connsiteX55" fmla="*/ 1325594 w 6486715"/>
              <a:gd name="connsiteY55" fmla="*/ 781924 h 782019"/>
              <a:gd name="connsiteX56" fmla="*/ 1058513 w 6486715"/>
              <a:gd name="connsiteY56" fmla="*/ 500841 h 782019"/>
              <a:gd name="connsiteX57" fmla="*/ 1332071 w 6486715"/>
              <a:gd name="connsiteY57" fmla="*/ 202709 h 782019"/>
              <a:gd name="connsiteX58" fmla="*/ 1556195 w 6486715"/>
              <a:gd name="connsiteY58" fmla="*/ 452645 h 782019"/>
              <a:gd name="connsiteX59" fmla="*/ 1530477 w 6486715"/>
              <a:gd name="connsiteY59" fmla="*/ 480553 h 782019"/>
              <a:gd name="connsiteX60" fmla="*/ 1196912 w 6486715"/>
              <a:gd name="connsiteY60" fmla="*/ 480553 h 782019"/>
              <a:gd name="connsiteX61" fmla="*/ 1170146 w 6486715"/>
              <a:gd name="connsiteY61" fmla="*/ 508366 h 782019"/>
              <a:gd name="connsiteX62" fmla="*/ 1338548 w 6486715"/>
              <a:gd name="connsiteY62" fmla="*/ 699247 h 782019"/>
              <a:gd name="connsiteX63" fmla="*/ 1501521 w 6486715"/>
              <a:gd name="connsiteY63" fmla="*/ 640287 h 782019"/>
              <a:gd name="connsiteX64" fmla="*/ 1531525 w 6486715"/>
              <a:gd name="connsiteY64" fmla="*/ 632762 h 782019"/>
              <a:gd name="connsiteX65" fmla="*/ 1531525 w 6486715"/>
              <a:gd name="connsiteY65" fmla="*/ 664957 h 782019"/>
              <a:gd name="connsiteX66" fmla="*/ 1177576 w 6486715"/>
              <a:gd name="connsiteY66" fmla="*/ 399019 h 782019"/>
              <a:gd name="connsiteX67" fmla="*/ 1202246 w 6486715"/>
              <a:gd name="connsiteY67" fmla="*/ 429023 h 782019"/>
              <a:gd name="connsiteX68" fmla="*/ 1425321 w 6486715"/>
              <a:gd name="connsiteY68" fmla="*/ 429023 h 782019"/>
              <a:gd name="connsiteX69" fmla="*/ 1452086 w 6486715"/>
              <a:gd name="connsiteY69" fmla="*/ 399019 h 782019"/>
              <a:gd name="connsiteX70" fmla="*/ 1327595 w 6486715"/>
              <a:gd name="connsiteY70" fmla="*/ 247762 h 782019"/>
              <a:gd name="connsiteX71" fmla="*/ 1177576 w 6486715"/>
              <a:gd name="connsiteY71" fmla="*/ 399019 h 782019"/>
              <a:gd name="connsiteX72" fmla="*/ 1816894 w 6486715"/>
              <a:gd name="connsiteY72" fmla="*/ 771161 h 782019"/>
              <a:gd name="connsiteX73" fmla="*/ 1608868 w 6486715"/>
              <a:gd name="connsiteY73" fmla="*/ 771161 h 782019"/>
              <a:gd name="connsiteX74" fmla="*/ 1598105 w 6486715"/>
              <a:gd name="connsiteY74" fmla="*/ 760397 h 782019"/>
              <a:gd name="connsiteX75" fmla="*/ 1598105 w 6486715"/>
              <a:gd name="connsiteY75" fmla="*/ 741062 h 782019"/>
              <a:gd name="connsiteX76" fmla="*/ 1608868 w 6486715"/>
              <a:gd name="connsiteY76" fmla="*/ 730394 h 782019"/>
              <a:gd name="connsiteX77" fmla="*/ 1635633 w 6486715"/>
              <a:gd name="connsiteY77" fmla="*/ 730394 h 782019"/>
              <a:gd name="connsiteX78" fmla="*/ 1662398 w 6486715"/>
              <a:gd name="connsiteY78" fmla="*/ 703628 h 782019"/>
              <a:gd name="connsiteX79" fmla="*/ 1662398 w 6486715"/>
              <a:gd name="connsiteY79" fmla="*/ 338916 h 782019"/>
              <a:gd name="connsiteX80" fmla="*/ 1645253 w 6486715"/>
              <a:gd name="connsiteY80" fmla="*/ 306722 h 782019"/>
              <a:gd name="connsiteX81" fmla="*/ 1600200 w 6486715"/>
              <a:gd name="connsiteY81" fmla="*/ 275670 h 782019"/>
              <a:gd name="connsiteX82" fmla="*/ 1593818 w 6486715"/>
              <a:gd name="connsiteY82" fmla="*/ 262811 h 782019"/>
              <a:gd name="connsiteX83" fmla="*/ 1602391 w 6486715"/>
              <a:gd name="connsiteY83" fmla="*/ 252143 h 782019"/>
              <a:gd name="connsiteX84" fmla="*/ 1733264 w 6486715"/>
              <a:gd name="connsiteY84" fmla="*/ 208138 h 782019"/>
              <a:gd name="connsiteX85" fmla="*/ 1764316 w 6486715"/>
              <a:gd name="connsiteY85" fmla="*/ 229569 h 782019"/>
              <a:gd name="connsiteX86" fmla="*/ 1764316 w 6486715"/>
              <a:gd name="connsiteY86" fmla="*/ 248905 h 782019"/>
              <a:gd name="connsiteX87" fmla="*/ 1794320 w 6486715"/>
              <a:gd name="connsiteY87" fmla="*/ 260716 h 782019"/>
              <a:gd name="connsiteX88" fmla="*/ 1940243 w 6486715"/>
              <a:gd name="connsiteY88" fmla="*/ 201756 h 782019"/>
              <a:gd name="connsiteX89" fmla="*/ 2098929 w 6486715"/>
              <a:gd name="connsiteY89" fmla="*/ 393780 h 782019"/>
              <a:gd name="connsiteX90" fmla="*/ 2098929 w 6486715"/>
              <a:gd name="connsiteY90" fmla="*/ 703724 h 782019"/>
              <a:gd name="connsiteX91" fmla="*/ 2125694 w 6486715"/>
              <a:gd name="connsiteY91" fmla="*/ 730489 h 782019"/>
              <a:gd name="connsiteX92" fmla="*/ 2151412 w 6486715"/>
              <a:gd name="connsiteY92" fmla="*/ 730489 h 782019"/>
              <a:gd name="connsiteX93" fmla="*/ 2162175 w 6486715"/>
              <a:gd name="connsiteY93" fmla="*/ 741157 h 782019"/>
              <a:gd name="connsiteX94" fmla="*/ 2162175 w 6486715"/>
              <a:gd name="connsiteY94" fmla="*/ 760493 h 782019"/>
              <a:gd name="connsiteX95" fmla="*/ 2151412 w 6486715"/>
              <a:gd name="connsiteY95" fmla="*/ 771256 h 782019"/>
              <a:gd name="connsiteX96" fmla="*/ 1943386 w 6486715"/>
              <a:gd name="connsiteY96" fmla="*/ 771256 h 782019"/>
              <a:gd name="connsiteX97" fmla="*/ 1932718 w 6486715"/>
              <a:gd name="connsiteY97" fmla="*/ 760493 h 782019"/>
              <a:gd name="connsiteX98" fmla="*/ 1932718 w 6486715"/>
              <a:gd name="connsiteY98" fmla="*/ 741157 h 782019"/>
              <a:gd name="connsiteX99" fmla="*/ 1943386 w 6486715"/>
              <a:gd name="connsiteY99" fmla="*/ 730489 h 782019"/>
              <a:gd name="connsiteX100" fmla="*/ 1970151 w 6486715"/>
              <a:gd name="connsiteY100" fmla="*/ 730489 h 782019"/>
              <a:gd name="connsiteX101" fmla="*/ 1996916 w 6486715"/>
              <a:gd name="connsiteY101" fmla="*/ 703724 h 782019"/>
              <a:gd name="connsiteX102" fmla="*/ 1996916 w 6486715"/>
              <a:gd name="connsiteY102" fmla="*/ 403401 h 782019"/>
              <a:gd name="connsiteX103" fmla="*/ 1891856 w 6486715"/>
              <a:gd name="connsiteY103" fmla="*/ 276813 h 782019"/>
              <a:gd name="connsiteX104" fmla="*/ 1778222 w 6486715"/>
              <a:gd name="connsiteY104" fmla="*/ 330439 h 782019"/>
              <a:gd name="connsiteX105" fmla="*/ 1764221 w 6486715"/>
              <a:gd name="connsiteY105" fmla="*/ 363681 h 782019"/>
              <a:gd name="connsiteX106" fmla="*/ 1764221 w 6486715"/>
              <a:gd name="connsiteY106" fmla="*/ 703724 h 782019"/>
              <a:gd name="connsiteX107" fmla="*/ 1790986 w 6486715"/>
              <a:gd name="connsiteY107" fmla="*/ 730489 h 782019"/>
              <a:gd name="connsiteX108" fmla="*/ 1816703 w 6486715"/>
              <a:gd name="connsiteY108" fmla="*/ 730489 h 782019"/>
              <a:gd name="connsiteX109" fmla="*/ 1827467 w 6486715"/>
              <a:gd name="connsiteY109" fmla="*/ 741157 h 782019"/>
              <a:gd name="connsiteX110" fmla="*/ 1827467 w 6486715"/>
              <a:gd name="connsiteY110" fmla="*/ 760493 h 782019"/>
              <a:gd name="connsiteX111" fmla="*/ 1816894 w 6486715"/>
              <a:gd name="connsiteY111" fmla="*/ 771161 h 782019"/>
              <a:gd name="connsiteX112" fmla="*/ 2299526 w 6486715"/>
              <a:gd name="connsiteY112" fmla="*/ 326057 h 782019"/>
              <a:gd name="connsiteX113" fmla="*/ 2616994 w 6486715"/>
              <a:gd name="connsiteY113" fmla="*/ 607045 h 782019"/>
              <a:gd name="connsiteX114" fmla="*/ 2398205 w 6486715"/>
              <a:gd name="connsiteY114" fmla="*/ 781924 h 782019"/>
              <a:gd name="connsiteX115" fmla="*/ 2228755 w 6486715"/>
              <a:gd name="connsiteY115" fmla="*/ 731442 h 782019"/>
              <a:gd name="connsiteX116" fmla="*/ 2212658 w 6486715"/>
              <a:gd name="connsiteY116" fmla="*/ 698199 h 782019"/>
              <a:gd name="connsiteX117" fmla="*/ 2212658 w 6486715"/>
              <a:gd name="connsiteY117" fmla="*/ 621999 h 782019"/>
              <a:gd name="connsiteX118" fmla="*/ 2239518 w 6486715"/>
              <a:gd name="connsiteY118" fmla="*/ 595234 h 782019"/>
              <a:gd name="connsiteX119" fmla="*/ 2245900 w 6486715"/>
              <a:gd name="connsiteY119" fmla="*/ 595234 h 782019"/>
              <a:gd name="connsiteX120" fmla="*/ 2275904 w 6486715"/>
              <a:gd name="connsiteY120" fmla="*/ 617808 h 782019"/>
              <a:gd name="connsiteX121" fmla="*/ 2418493 w 6486715"/>
              <a:gd name="connsiteY121" fmla="*/ 736871 h 782019"/>
              <a:gd name="connsiteX122" fmla="*/ 2536508 w 6486715"/>
              <a:gd name="connsiteY122" fmla="*/ 632858 h 782019"/>
              <a:gd name="connsiteX123" fmla="*/ 2224373 w 6486715"/>
              <a:gd name="connsiteY123" fmla="*/ 366920 h 782019"/>
              <a:gd name="connsiteX124" fmla="*/ 2414207 w 6486715"/>
              <a:gd name="connsiteY124" fmla="*/ 202804 h 782019"/>
              <a:gd name="connsiteX125" fmla="*/ 2552605 w 6486715"/>
              <a:gd name="connsiteY125" fmla="*/ 227474 h 782019"/>
              <a:gd name="connsiteX126" fmla="*/ 2571941 w 6486715"/>
              <a:gd name="connsiteY126" fmla="*/ 258525 h 782019"/>
              <a:gd name="connsiteX127" fmla="*/ 2571941 w 6486715"/>
              <a:gd name="connsiteY127" fmla="*/ 328248 h 782019"/>
              <a:gd name="connsiteX128" fmla="*/ 2546223 w 6486715"/>
              <a:gd name="connsiteY128" fmla="*/ 355013 h 782019"/>
              <a:gd name="connsiteX129" fmla="*/ 2544128 w 6486715"/>
              <a:gd name="connsiteY129" fmla="*/ 355013 h 782019"/>
              <a:gd name="connsiteX130" fmla="*/ 2515172 w 6486715"/>
              <a:gd name="connsiteY130" fmla="*/ 335678 h 782019"/>
              <a:gd name="connsiteX131" fmla="*/ 2392871 w 6486715"/>
              <a:gd name="connsiteY131" fmla="*/ 247762 h 782019"/>
              <a:gd name="connsiteX132" fmla="*/ 2299526 w 6486715"/>
              <a:gd name="connsiteY132" fmla="*/ 326057 h 782019"/>
              <a:gd name="connsiteX133" fmla="*/ 2695289 w 6486715"/>
              <a:gd name="connsiteY133" fmla="*/ 102982 h 782019"/>
              <a:gd name="connsiteX134" fmla="*/ 2650236 w 6486715"/>
              <a:gd name="connsiteY134" fmla="*/ 71835 h 782019"/>
              <a:gd name="connsiteX135" fmla="*/ 2643854 w 6486715"/>
              <a:gd name="connsiteY135" fmla="*/ 58976 h 782019"/>
              <a:gd name="connsiteX136" fmla="*/ 2652427 w 6486715"/>
              <a:gd name="connsiteY136" fmla="*/ 48308 h 782019"/>
              <a:gd name="connsiteX137" fmla="*/ 2783301 w 6486715"/>
              <a:gd name="connsiteY137" fmla="*/ 4303 h 782019"/>
              <a:gd name="connsiteX138" fmla="*/ 2814352 w 6486715"/>
              <a:gd name="connsiteY138" fmla="*/ 25734 h 782019"/>
              <a:gd name="connsiteX139" fmla="*/ 2814352 w 6486715"/>
              <a:gd name="connsiteY139" fmla="*/ 466551 h 782019"/>
              <a:gd name="connsiteX140" fmla="*/ 2847594 w 6486715"/>
              <a:gd name="connsiteY140" fmla="*/ 479410 h 782019"/>
              <a:gd name="connsiteX141" fmla="*/ 3012758 w 6486715"/>
              <a:gd name="connsiteY141" fmla="*/ 298149 h 782019"/>
              <a:gd name="connsiteX142" fmla="*/ 2997708 w 6486715"/>
              <a:gd name="connsiteY142" fmla="*/ 264907 h 782019"/>
              <a:gd name="connsiteX143" fmla="*/ 2976277 w 6486715"/>
              <a:gd name="connsiteY143" fmla="*/ 264907 h 782019"/>
              <a:gd name="connsiteX144" fmla="*/ 2965514 w 6486715"/>
              <a:gd name="connsiteY144" fmla="*/ 254239 h 782019"/>
              <a:gd name="connsiteX145" fmla="*/ 2965514 w 6486715"/>
              <a:gd name="connsiteY145" fmla="*/ 224235 h 782019"/>
              <a:gd name="connsiteX146" fmla="*/ 2976277 w 6486715"/>
              <a:gd name="connsiteY146" fmla="*/ 213567 h 782019"/>
              <a:gd name="connsiteX147" fmla="*/ 3178969 w 6486715"/>
              <a:gd name="connsiteY147" fmla="*/ 213567 h 782019"/>
              <a:gd name="connsiteX148" fmla="*/ 3189732 w 6486715"/>
              <a:gd name="connsiteY148" fmla="*/ 224235 h 782019"/>
              <a:gd name="connsiteX149" fmla="*/ 3189732 w 6486715"/>
              <a:gd name="connsiteY149" fmla="*/ 254239 h 782019"/>
              <a:gd name="connsiteX150" fmla="*/ 3178969 w 6486715"/>
              <a:gd name="connsiteY150" fmla="*/ 264907 h 782019"/>
              <a:gd name="connsiteX151" fmla="*/ 3141440 w 6486715"/>
              <a:gd name="connsiteY151" fmla="*/ 264907 h 782019"/>
              <a:gd name="connsiteX152" fmla="*/ 3109246 w 6486715"/>
              <a:gd name="connsiteY152" fmla="*/ 279956 h 782019"/>
              <a:gd name="connsiteX153" fmla="*/ 2993422 w 6486715"/>
              <a:gd name="connsiteY153" fmla="*/ 409687 h 782019"/>
              <a:gd name="connsiteX154" fmla="*/ 2990184 w 6486715"/>
              <a:gd name="connsiteY154" fmla="*/ 447215 h 782019"/>
              <a:gd name="connsiteX155" fmla="*/ 3153251 w 6486715"/>
              <a:gd name="connsiteY155" fmla="*/ 712106 h 782019"/>
              <a:gd name="connsiteX156" fmla="*/ 3185446 w 6486715"/>
              <a:gd name="connsiteY156" fmla="*/ 730394 h 782019"/>
              <a:gd name="connsiteX157" fmla="*/ 3205829 w 6486715"/>
              <a:gd name="connsiteY157" fmla="*/ 730394 h 782019"/>
              <a:gd name="connsiteX158" fmla="*/ 3216593 w 6486715"/>
              <a:gd name="connsiteY158" fmla="*/ 741062 h 782019"/>
              <a:gd name="connsiteX159" fmla="*/ 3216593 w 6486715"/>
              <a:gd name="connsiteY159" fmla="*/ 760397 h 782019"/>
              <a:gd name="connsiteX160" fmla="*/ 3205829 w 6486715"/>
              <a:gd name="connsiteY160" fmla="*/ 771161 h 782019"/>
              <a:gd name="connsiteX161" fmla="*/ 2990279 w 6486715"/>
              <a:gd name="connsiteY161" fmla="*/ 771161 h 782019"/>
              <a:gd name="connsiteX162" fmla="*/ 2979611 w 6486715"/>
              <a:gd name="connsiteY162" fmla="*/ 760397 h 782019"/>
              <a:gd name="connsiteX163" fmla="*/ 2979611 w 6486715"/>
              <a:gd name="connsiteY163" fmla="*/ 741062 h 782019"/>
              <a:gd name="connsiteX164" fmla="*/ 2990279 w 6486715"/>
              <a:gd name="connsiteY164" fmla="*/ 730394 h 782019"/>
              <a:gd name="connsiteX165" fmla="*/ 3007424 w 6486715"/>
              <a:gd name="connsiteY165" fmla="*/ 730394 h 782019"/>
              <a:gd name="connsiteX166" fmla="*/ 3025712 w 6486715"/>
              <a:gd name="connsiteY166" fmla="*/ 698199 h 782019"/>
              <a:gd name="connsiteX167" fmla="*/ 2918460 w 6486715"/>
              <a:gd name="connsiteY167" fmla="*/ 522272 h 782019"/>
              <a:gd name="connsiteX168" fmla="*/ 2880932 w 6486715"/>
              <a:gd name="connsiteY168" fmla="*/ 517986 h 782019"/>
              <a:gd name="connsiteX169" fmla="*/ 2827306 w 6486715"/>
              <a:gd name="connsiteY169" fmla="*/ 573707 h 782019"/>
              <a:gd name="connsiteX170" fmla="*/ 2814447 w 6486715"/>
              <a:gd name="connsiteY170" fmla="*/ 606950 h 782019"/>
              <a:gd name="connsiteX171" fmla="*/ 2814447 w 6486715"/>
              <a:gd name="connsiteY171" fmla="*/ 703533 h 782019"/>
              <a:gd name="connsiteX172" fmla="*/ 2841212 w 6486715"/>
              <a:gd name="connsiteY172" fmla="*/ 730298 h 782019"/>
              <a:gd name="connsiteX173" fmla="*/ 2877693 w 6486715"/>
              <a:gd name="connsiteY173" fmla="*/ 730298 h 782019"/>
              <a:gd name="connsiteX174" fmla="*/ 2888456 w 6486715"/>
              <a:gd name="connsiteY174" fmla="*/ 740967 h 782019"/>
              <a:gd name="connsiteX175" fmla="*/ 2888456 w 6486715"/>
              <a:gd name="connsiteY175" fmla="*/ 760302 h 782019"/>
              <a:gd name="connsiteX176" fmla="*/ 2877693 w 6486715"/>
              <a:gd name="connsiteY176" fmla="*/ 771065 h 782019"/>
              <a:gd name="connsiteX177" fmla="*/ 2658904 w 6486715"/>
              <a:gd name="connsiteY177" fmla="*/ 771065 h 782019"/>
              <a:gd name="connsiteX178" fmla="*/ 2648236 w 6486715"/>
              <a:gd name="connsiteY178" fmla="*/ 760302 h 782019"/>
              <a:gd name="connsiteX179" fmla="*/ 2648236 w 6486715"/>
              <a:gd name="connsiteY179" fmla="*/ 740967 h 782019"/>
              <a:gd name="connsiteX180" fmla="*/ 2658904 w 6486715"/>
              <a:gd name="connsiteY180" fmla="*/ 730298 h 782019"/>
              <a:gd name="connsiteX181" fmla="*/ 2685764 w 6486715"/>
              <a:gd name="connsiteY181" fmla="*/ 730298 h 782019"/>
              <a:gd name="connsiteX182" fmla="*/ 2712530 w 6486715"/>
              <a:gd name="connsiteY182" fmla="*/ 703533 h 782019"/>
              <a:gd name="connsiteX183" fmla="*/ 2712530 w 6486715"/>
              <a:gd name="connsiteY183" fmla="*/ 135081 h 782019"/>
              <a:gd name="connsiteX184" fmla="*/ 2695289 w 6486715"/>
              <a:gd name="connsiteY184" fmla="*/ 102982 h 782019"/>
              <a:gd name="connsiteX185" fmla="*/ 3234785 w 6486715"/>
              <a:gd name="connsiteY185" fmla="*/ 254239 h 782019"/>
              <a:gd name="connsiteX186" fmla="*/ 3234785 w 6486715"/>
              <a:gd name="connsiteY186" fmla="*/ 224235 h 782019"/>
              <a:gd name="connsiteX187" fmla="*/ 3245453 w 6486715"/>
              <a:gd name="connsiteY187" fmla="*/ 213567 h 782019"/>
              <a:gd name="connsiteX188" fmla="*/ 3342037 w 6486715"/>
              <a:gd name="connsiteY188" fmla="*/ 95552 h 782019"/>
              <a:gd name="connsiteX189" fmla="*/ 3370993 w 6486715"/>
              <a:gd name="connsiteY189" fmla="*/ 70883 h 782019"/>
              <a:gd name="connsiteX190" fmla="*/ 3374231 w 6486715"/>
              <a:gd name="connsiteY190" fmla="*/ 70883 h 782019"/>
              <a:gd name="connsiteX191" fmla="*/ 3400997 w 6486715"/>
              <a:gd name="connsiteY191" fmla="*/ 97648 h 782019"/>
              <a:gd name="connsiteX192" fmla="*/ 3400997 w 6486715"/>
              <a:gd name="connsiteY192" fmla="*/ 186611 h 782019"/>
              <a:gd name="connsiteX193" fmla="*/ 3427762 w 6486715"/>
              <a:gd name="connsiteY193" fmla="*/ 213472 h 782019"/>
              <a:gd name="connsiteX194" fmla="*/ 3546825 w 6486715"/>
              <a:gd name="connsiteY194" fmla="*/ 213472 h 782019"/>
              <a:gd name="connsiteX195" fmla="*/ 3557588 w 6486715"/>
              <a:gd name="connsiteY195" fmla="*/ 224140 h 782019"/>
              <a:gd name="connsiteX196" fmla="*/ 3557588 w 6486715"/>
              <a:gd name="connsiteY196" fmla="*/ 254144 h 782019"/>
              <a:gd name="connsiteX197" fmla="*/ 3546825 w 6486715"/>
              <a:gd name="connsiteY197" fmla="*/ 264812 h 782019"/>
              <a:gd name="connsiteX198" fmla="*/ 3427762 w 6486715"/>
              <a:gd name="connsiteY198" fmla="*/ 264812 h 782019"/>
              <a:gd name="connsiteX199" fmla="*/ 3400997 w 6486715"/>
              <a:gd name="connsiteY199" fmla="*/ 291672 h 782019"/>
              <a:gd name="connsiteX200" fmla="*/ 3400997 w 6486715"/>
              <a:gd name="connsiteY200" fmla="*/ 623047 h 782019"/>
              <a:gd name="connsiteX201" fmla="*/ 3477197 w 6486715"/>
              <a:gd name="connsiteY201" fmla="*/ 716392 h 782019"/>
              <a:gd name="connsiteX202" fmla="*/ 3543681 w 6486715"/>
              <a:gd name="connsiteY202" fmla="*/ 699247 h 782019"/>
              <a:gd name="connsiteX203" fmla="*/ 3576923 w 6486715"/>
              <a:gd name="connsiteY203" fmla="*/ 698199 h 782019"/>
              <a:gd name="connsiteX204" fmla="*/ 3570542 w 6486715"/>
              <a:gd name="connsiteY204" fmla="*/ 731442 h 782019"/>
              <a:gd name="connsiteX205" fmla="*/ 3436430 w 6486715"/>
              <a:gd name="connsiteY205" fmla="*/ 781924 h 782019"/>
              <a:gd name="connsiteX206" fmla="*/ 3299175 w 6486715"/>
              <a:gd name="connsiteY206" fmla="*/ 633905 h 782019"/>
              <a:gd name="connsiteX207" fmla="*/ 3299175 w 6486715"/>
              <a:gd name="connsiteY207" fmla="*/ 291768 h 782019"/>
              <a:gd name="connsiteX208" fmla="*/ 3272409 w 6486715"/>
              <a:gd name="connsiteY208" fmla="*/ 264907 h 782019"/>
              <a:gd name="connsiteX209" fmla="*/ 3245644 w 6486715"/>
              <a:gd name="connsiteY209" fmla="*/ 264907 h 782019"/>
              <a:gd name="connsiteX210" fmla="*/ 3234785 w 6486715"/>
              <a:gd name="connsiteY210" fmla="*/ 254239 h 782019"/>
              <a:gd name="connsiteX211" fmla="*/ 3951256 w 6486715"/>
              <a:gd name="connsiteY211" fmla="*/ 767922 h 782019"/>
              <a:gd name="connsiteX212" fmla="*/ 3688461 w 6486715"/>
              <a:gd name="connsiteY212" fmla="*/ 84694 h 782019"/>
              <a:gd name="connsiteX213" fmla="*/ 3657410 w 6486715"/>
              <a:gd name="connsiteY213" fmla="*/ 63263 h 782019"/>
              <a:gd name="connsiteX214" fmla="*/ 3611309 w 6486715"/>
              <a:gd name="connsiteY214" fmla="*/ 63263 h 782019"/>
              <a:gd name="connsiteX215" fmla="*/ 3600545 w 6486715"/>
              <a:gd name="connsiteY215" fmla="*/ 52499 h 782019"/>
              <a:gd name="connsiteX216" fmla="*/ 3600545 w 6486715"/>
              <a:gd name="connsiteY216" fmla="*/ 20305 h 782019"/>
              <a:gd name="connsiteX217" fmla="*/ 3611309 w 6486715"/>
              <a:gd name="connsiteY217" fmla="*/ 9637 h 782019"/>
              <a:gd name="connsiteX218" fmla="*/ 3884771 w 6486715"/>
              <a:gd name="connsiteY218" fmla="*/ 9637 h 782019"/>
              <a:gd name="connsiteX219" fmla="*/ 3895535 w 6486715"/>
              <a:gd name="connsiteY219" fmla="*/ 20305 h 782019"/>
              <a:gd name="connsiteX220" fmla="*/ 3895535 w 6486715"/>
              <a:gd name="connsiteY220" fmla="*/ 52499 h 782019"/>
              <a:gd name="connsiteX221" fmla="*/ 3884771 w 6486715"/>
              <a:gd name="connsiteY221" fmla="*/ 63263 h 782019"/>
              <a:gd name="connsiteX222" fmla="*/ 3842957 w 6486715"/>
              <a:gd name="connsiteY222" fmla="*/ 63263 h 782019"/>
              <a:gd name="connsiteX223" fmla="*/ 3821526 w 6486715"/>
              <a:gd name="connsiteY223" fmla="*/ 94314 h 782019"/>
              <a:gd name="connsiteX224" fmla="*/ 3982403 w 6486715"/>
              <a:gd name="connsiteY224" fmla="*/ 544752 h 782019"/>
              <a:gd name="connsiteX225" fmla="*/ 4017740 w 6486715"/>
              <a:gd name="connsiteY225" fmla="*/ 544752 h 782019"/>
              <a:gd name="connsiteX226" fmla="*/ 4177570 w 6486715"/>
              <a:gd name="connsiteY226" fmla="*/ 94314 h 782019"/>
              <a:gd name="connsiteX227" fmla="*/ 4156139 w 6486715"/>
              <a:gd name="connsiteY227" fmla="*/ 63263 h 782019"/>
              <a:gd name="connsiteX228" fmla="*/ 4101465 w 6486715"/>
              <a:gd name="connsiteY228" fmla="*/ 63263 h 782019"/>
              <a:gd name="connsiteX229" fmla="*/ 4090702 w 6486715"/>
              <a:gd name="connsiteY229" fmla="*/ 52499 h 782019"/>
              <a:gd name="connsiteX230" fmla="*/ 4090702 w 6486715"/>
              <a:gd name="connsiteY230" fmla="*/ 20305 h 782019"/>
              <a:gd name="connsiteX231" fmla="*/ 4101465 w 6486715"/>
              <a:gd name="connsiteY231" fmla="*/ 9637 h 782019"/>
              <a:gd name="connsiteX232" fmla="*/ 4337400 w 6486715"/>
              <a:gd name="connsiteY232" fmla="*/ 9637 h 782019"/>
              <a:gd name="connsiteX233" fmla="*/ 4348068 w 6486715"/>
              <a:gd name="connsiteY233" fmla="*/ 20305 h 782019"/>
              <a:gd name="connsiteX234" fmla="*/ 4348068 w 6486715"/>
              <a:gd name="connsiteY234" fmla="*/ 52499 h 782019"/>
              <a:gd name="connsiteX235" fmla="*/ 4337400 w 6486715"/>
              <a:gd name="connsiteY235" fmla="*/ 63263 h 782019"/>
              <a:gd name="connsiteX236" fmla="*/ 4293394 w 6486715"/>
              <a:gd name="connsiteY236" fmla="*/ 63263 h 782019"/>
              <a:gd name="connsiteX237" fmla="*/ 4262247 w 6486715"/>
              <a:gd name="connsiteY237" fmla="*/ 84694 h 782019"/>
              <a:gd name="connsiteX238" fmla="*/ 4002691 w 6486715"/>
              <a:gd name="connsiteY238" fmla="*/ 767922 h 782019"/>
              <a:gd name="connsiteX239" fmla="*/ 3990880 w 6486715"/>
              <a:gd name="connsiteY239" fmla="*/ 776495 h 782019"/>
              <a:gd name="connsiteX240" fmla="*/ 3962972 w 6486715"/>
              <a:gd name="connsiteY240" fmla="*/ 776495 h 782019"/>
              <a:gd name="connsiteX241" fmla="*/ 3951256 w 6486715"/>
              <a:gd name="connsiteY241" fmla="*/ 767922 h 782019"/>
              <a:gd name="connsiteX242" fmla="*/ 4545425 w 6486715"/>
              <a:gd name="connsiteY242" fmla="*/ 710010 h 782019"/>
              <a:gd name="connsiteX243" fmla="*/ 4520756 w 6486715"/>
              <a:gd name="connsiteY243" fmla="*/ 704676 h 782019"/>
              <a:gd name="connsiteX244" fmla="*/ 4377023 w 6486715"/>
              <a:gd name="connsiteY244" fmla="*/ 781924 h 782019"/>
              <a:gd name="connsiteX245" fmla="*/ 4232243 w 6486715"/>
              <a:gd name="connsiteY245" fmla="*/ 645717 h 782019"/>
              <a:gd name="connsiteX246" fmla="*/ 4509993 w 6486715"/>
              <a:gd name="connsiteY246" fmla="*/ 447311 h 782019"/>
              <a:gd name="connsiteX247" fmla="*/ 4533614 w 6486715"/>
              <a:gd name="connsiteY247" fmla="*/ 418355 h 782019"/>
              <a:gd name="connsiteX248" fmla="*/ 4533614 w 6486715"/>
              <a:gd name="connsiteY248" fmla="*/ 353966 h 782019"/>
              <a:gd name="connsiteX249" fmla="*/ 4482084 w 6486715"/>
              <a:gd name="connsiteY249" fmla="*/ 239189 h 782019"/>
              <a:gd name="connsiteX250" fmla="*/ 4458462 w 6486715"/>
              <a:gd name="connsiteY250" fmla="*/ 217758 h 782019"/>
              <a:gd name="connsiteX251" fmla="*/ 4486371 w 6486715"/>
              <a:gd name="connsiteY251" fmla="*/ 202709 h 782019"/>
              <a:gd name="connsiteX252" fmla="*/ 4635437 w 6486715"/>
              <a:gd name="connsiteY252" fmla="*/ 350727 h 782019"/>
              <a:gd name="connsiteX253" fmla="*/ 4635437 w 6486715"/>
              <a:gd name="connsiteY253" fmla="*/ 658575 h 782019"/>
              <a:gd name="connsiteX254" fmla="*/ 4675156 w 6486715"/>
              <a:gd name="connsiteY254" fmla="*/ 717535 h 782019"/>
              <a:gd name="connsiteX255" fmla="*/ 4708399 w 6486715"/>
              <a:gd name="connsiteY255" fmla="*/ 707915 h 782019"/>
              <a:gd name="connsiteX256" fmla="*/ 4742688 w 6486715"/>
              <a:gd name="connsiteY256" fmla="*/ 707915 h 782019"/>
              <a:gd name="connsiteX257" fmla="*/ 4736307 w 6486715"/>
              <a:gd name="connsiteY257" fmla="*/ 742205 h 782019"/>
              <a:gd name="connsiteX258" fmla="*/ 4648391 w 6486715"/>
              <a:gd name="connsiteY258" fmla="*/ 781924 h 782019"/>
              <a:gd name="connsiteX259" fmla="*/ 4545425 w 6486715"/>
              <a:gd name="connsiteY259" fmla="*/ 710010 h 782019"/>
              <a:gd name="connsiteX260" fmla="*/ 4391025 w 6486715"/>
              <a:gd name="connsiteY260" fmla="*/ 228426 h 782019"/>
              <a:gd name="connsiteX261" fmla="*/ 4374928 w 6486715"/>
              <a:gd name="connsiteY261" fmla="*/ 213472 h 782019"/>
              <a:gd name="connsiteX262" fmla="*/ 4276249 w 6486715"/>
              <a:gd name="connsiteY262" fmla="*/ 325010 h 782019"/>
              <a:gd name="connsiteX263" fmla="*/ 4348068 w 6486715"/>
              <a:gd name="connsiteY263" fmla="*/ 400067 h 782019"/>
              <a:gd name="connsiteX264" fmla="*/ 4414552 w 6486715"/>
              <a:gd name="connsiteY264" fmla="*/ 333582 h 782019"/>
              <a:gd name="connsiteX265" fmla="*/ 4380262 w 6486715"/>
              <a:gd name="connsiteY265" fmla="*/ 257477 h 782019"/>
              <a:gd name="connsiteX266" fmla="*/ 4391025 w 6486715"/>
              <a:gd name="connsiteY266" fmla="*/ 228426 h 782019"/>
              <a:gd name="connsiteX267" fmla="*/ 4502563 w 6486715"/>
              <a:gd name="connsiteY267" fmla="*/ 499889 h 782019"/>
              <a:gd name="connsiteX268" fmla="*/ 4341686 w 6486715"/>
              <a:gd name="connsiteY268" fmla="*/ 637144 h 782019"/>
              <a:gd name="connsiteX269" fmla="*/ 4414647 w 6486715"/>
              <a:gd name="connsiteY269" fmla="*/ 713344 h 782019"/>
              <a:gd name="connsiteX270" fmla="*/ 4533710 w 6486715"/>
              <a:gd name="connsiteY270" fmla="*/ 569612 h 782019"/>
              <a:gd name="connsiteX271" fmla="*/ 4533710 w 6486715"/>
              <a:gd name="connsiteY271" fmla="*/ 522463 h 782019"/>
              <a:gd name="connsiteX272" fmla="*/ 4502563 w 6486715"/>
              <a:gd name="connsiteY272" fmla="*/ 499889 h 782019"/>
              <a:gd name="connsiteX273" fmla="*/ 5372386 w 6486715"/>
              <a:gd name="connsiteY273" fmla="*/ 731537 h 782019"/>
              <a:gd name="connsiteX274" fmla="*/ 5238274 w 6486715"/>
              <a:gd name="connsiteY274" fmla="*/ 782019 h 782019"/>
              <a:gd name="connsiteX275" fmla="*/ 5101019 w 6486715"/>
              <a:gd name="connsiteY275" fmla="*/ 634001 h 782019"/>
              <a:gd name="connsiteX276" fmla="*/ 5101019 w 6486715"/>
              <a:gd name="connsiteY276" fmla="*/ 291863 h 782019"/>
              <a:gd name="connsiteX277" fmla="*/ 5074254 w 6486715"/>
              <a:gd name="connsiteY277" fmla="*/ 265002 h 782019"/>
              <a:gd name="connsiteX278" fmla="*/ 4929473 w 6486715"/>
              <a:gd name="connsiteY278" fmla="*/ 265002 h 782019"/>
              <a:gd name="connsiteX279" fmla="*/ 4902708 w 6486715"/>
              <a:gd name="connsiteY279" fmla="*/ 291863 h 782019"/>
              <a:gd name="connsiteX280" fmla="*/ 4902708 w 6486715"/>
              <a:gd name="connsiteY280" fmla="*/ 658670 h 782019"/>
              <a:gd name="connsiteX281" fmla="*/ 4963859 w 6486715"/>
              <a:gd name="connsiteY281" fmla="*/ 717630 h 782019"/>
              <a:gd name="connsiteX282" fmla="*/ 5007865 w 6486715"/>
              <a:gd name="connsiteY282" fmla="*/ 705819 h 782019"/>
              <a:gd name="connsiteX283" fmla="*/ 5042154 w 6486715"/>
              <a:gd name="connsiteY283" fmla="*/ 707915 h 782019"/>
              <a:gd name="connsiteX284" fmla="*/ 5035773 w 6486715"/>
              <a:gd name="connsiteY284" fmla="*/ 740109 h 782019"/>
              <a:gd name="connsiteX285" fmla="*/ 4926425 w 6486715"/>
              <a:gd name="connsiteY285" fmla="*/ 781924 h 782019"/>
              <a:gd name="connsiteX286" fmla="*/ 4800886 w 6486715"/>
              <a:gd name="connsiteY286" fmla="*/ 663909 h 782019"/>
              <a:gd name="connsiteX287" fmla="*/ 4800886 w 6486715"/>
              <a:gd name="connsiteY287" fmla="*/ 291768 h 782019"/>
              <a:gd name="connsiteX288" fmla="*/ 4774121 w 6486715"/>
              <a:gd name="connsiteY288" fmla="*/ 264907 h 782019"/>
              <a:gd name="connsiteX289" fmla="*/ 4747355 w 6486715"/>
              <a:gd name="connsiteY289" fmla="*/ 264907 h 782019"/>
              <a:gd name="connsiteX290" fmla="*/ 4736592 w 6486715"/>
              <a:gd name="connsiteY290" fmla="*/ 254239 h 782019"/>
              <a:gd name="connsiteX291" fmla="*/ 4736592 w 6486715"/>
              <a:gd name="connsiteY291" fmla="*/ 224235 h 782019"/>
              <a:gd name="connsiteX292" fmla="*/ 4747355 w 6486715"/>
              <a:gd name="connsiteY292" fmla="*/ 213567 h 782019"/>
              <a:gd name="connsiteX293" fmla="*/ 4843844 w 6486715"/>
              <a:gd name="connsiteY293" fmla="*/ 95552 h 782019"/>
              <a:gd name="connsiteX294" fmla="*/ 4872800 w 6486715"/>
              <a:gd name="connsiteY294" fmla="*/ 70883 h 782019"/>
              <a:gd name="connsiteX295" fmla="*/ 4876038 w 6486715"/>
              <a:gd name="connsiteY295" fmla="*/ 70883 h 782019"/>
              <a:gd name="connsiteX296" fmla="*/ 4902804 w 6486715"/>
              <a:gd name="connsiteY296" fmla="*/ 97648 h 782019"/>
              <a:gd name="connsiteX297" fmla="*/ 4902804 w 6486715"/>
              <a:gd name="connsiteY297" fmla="*/ 186611 h 782019"/>
              <a:gd name="connsiteX298" fmla="*/ 4929569 w 6486715"/>
              <a:gd name="connsiteY298" fmla="*/ 213472 h 782019"/>
              <a:gd name="connsiteX299" fmla="*/ 5004721 w 6486715"/>
              <a:gd name="connsiteY299" fmla="*/ 213472 h 782019"/>
              <a:gd name="connsiteX300" fmla="*/ 5145215 w 6486715"/>
              <a:gd name="connsiteY300" fmla="*/ 95457 h 782019"/>
              <a:gd name="connsiteX301" fmla="*/ 5174171 w 6486715"/>
              <a:gd name="connsiteY301" fmla="*/ 70787 h 782019"/>
              <a:gd name="connsiteX302" fmla="*/ 5176361 w 6486715"/>
              <a:gd name="connsiteY302" fmla="*/ 70787 h 782019"/>
              <a:gd name="connsiteX303" fmla="*/ 5203127 w 6486715"/>
              <a:gd name="connsiteY303" fmla="*/ 97553 h 782019"/>
              <a:gd name="connsiteX304" fmla="*/ 5203127 w 6486715"/>
              <a:gd name="connsiteY304" fmla="*/ 186516 h 782019"/>
              <a:gd name="connsiteX305" fmla="*/ 5229892 w 6486715"/>
              <a:gd name="connsiteY305" fmla="*/ 213377 h 782019"/>
              <a:gd name="connsiteX306" fmla="*/ 5348955 w 6486715"/>
              <a:gd name="connsiteY306" fmla="*/ 213377 h 782019"/>
              <a:gd name="connsiteX307" fmla="*/ 5359718 w 6486715"/>
              <a:gd name="connsiteY307" fmla="*/ 224045 h 782019"/>
              <a:gd name="connsiteX308" fmla="*/ 5359718 w 6486715"/>
              <a:gd name="connsiteY308" fmla="*/ 254048 h 782019"/>
              <a:gd name="connsiteX309" fmla="*/ 5348955 w 6486715"/>
              <a:gd name="connsiteY309" fmla="*/ 264716 h 782019"/>
              <a:gd name="connsiteX310" fmla="*/ 5229892 w 6486715"/>
              <a:gd name="connsiteY310" fmla="*/ 264716 h 782019"/>
              <a:gd name="connsiteX311" fmla="*/ 5203127 w 6486715"/>
              <a:gd name="connsiteY311" fmla="*/ 291577 h 782019"/>
              <a:gd name="connsiteX312" fmla="*/ 5203127 w 6486715"/>
              <a:gd name="connsiteY312" fmla="*/ 622952 h 782019"/>
              <a:gd name="connsiteX313" fmla="*/ 5279327 w 6486715"/>
              <a:gd name="connsiteY313" fmla="*/ 716297 h 782019"/>
              <a:gd name="connsiteX314" fmla="*/ 5345811 w 6486715"/>
              <a:gd name="connsiteY314" fmla="*/ 699152 h 782019"/>
              <a:gd name="connsiteX315" fmla="*/ 5379054 w 6486715"/>
              <a:gd name="connsiteY315" fmla="*/ 698104 h 782019"/>
              <a:gd name="connsiteX316" fmla="*/ 5372386 w 6486715"/>
              <a:gd name="connsiteY316" fmla="*/ 731537 h 782019"/>
              <a:gd name="connsiteX317" fmla="*/ 5856161 w 6486715"/>
              <a:gd name="connsiteY317" fmla="*/ 664957 h 782019"/>
              <a:gd name="connsiteX318" fmla="*/ 5650230 w 6486715"/>
              <a:gd name="connsiteY318" fmla="*/ 781924 h 782019"/>
              <a:gd name="connsiteX319" fmla="*/ 5383149 w 6486715"/>
              <a:gd name="connsiteY319" fmla="*/ 500841 h 782019"/>
              <a:gd name="connsiteX320" fmla="*/ 5656708 w 6486715"/>
              <a:gd name="connsiteY320" fmla="*/ 202709 h 782019"/>
              <a:gd name="connsiteX321" fmla="*/ 5880830 w 6486715"/>
              <a:gd name="connsiteY321" fmla="*/ 452645 h 782019"/>
              <a:gd name="connsiteX322" fmla="*/ 5855113 w 6486715"/>
              <a:gd name="connsiteY322" fmla="*/ 480553 h 782019"/>
              <a:gd name="connsiteX323" fmla="*/ 5521452 w 6486715"/>
              <a:gd name="connsiteY323" fmla="*/ 480553 h 782019"/>
              <a:gd name="connsiteX324" fmla="*/ 5494687 w 6486715"/>
              <a:gd name="connsiteY324" fmla="*/ 508366 h 782019"/>
              <a:gd name="connsiteX325" fmla="*/ 5663089 w 6486715"/>
              <a:gd name="connsiteY325" fmla="*/ 699247 h 782019"/>
              <a:gd name="connsiteX326" fmla="*/ 5826062 w 6486715"/>
              <a:gd name="connsiteY326" fmla="*/ 640287 h 782019"/>
              <a:gd name="connsiteX327" fmla="*/ 5856066 w 6486715"/>
              <a:gd name="connsiteY327" fmla="*/ 632762 h 782019"/>
              <a:gd name="connsiteX328" fmla="*/ 5856161 w 6486715"/>
              <a:gd name="connsiteY328" fmla="*/ 664957 h 782019"/>
              <a:gd name="connsiteX329" fmla="*/ 5502212 w 6486715"/>
              <a:gd name="connsiteY329" fmla="*/ 399019 h 782019"/>
              <a:gd name="connsiteX330" fmla="*/ 5526882 w 6486715"/>
              <a:gd name="connsiteY330" fmla="*/ 429023 h 782019"/>
              <a:gd name="connsiteX331" fmla="*/ 5749957 w 6486715"/>
              <a:gd name="connsiteY331" fmla="*/ 429023 h 782019"/>
              <a:gd name="connsiteX332" fmla="*/ 5776722 w 6486715"/>
              <a:gd name="connsiteY332" fmla="*/ 399019 h 782019"/>
              <a:gd name="connsiteX333" fmla="*/ 5652230 w 6486715"/>
              <a:gd name="connsiteY333" fmla="*/ 247762 h 782019"/>
              <a:gd name="connsiteX334" fmla="*/ 5502212 w 6486715"/>
              <a:gd name="connsiteY334" fmla="*/ 399019 h 782019"/>
              <a:gd name="connsiteX335" fmla="*/ 6141434 w 6486715"/>
              <a:gd name="connsiteY335" fmla="*/ 771161 h 782019"/>
              <a:gd name="connsiteX336" fmla="*/ 5933409 w 6486715"/>
              <a:gd name="connsiteY336" fmla="*/ 771161 h 782019"/>
              <a:gd name="connsiteX337" fmla="*/ 5922645 w 6486715"/>
              <a:gd name="connsiteY337" fmla="*/ 760397 h 782019"/>
              <a:gd name="connsiteX338" fmla="*/ 5922645 w 6486715"/>
              <a:gd name="connsiteY338" fmla="*/ 741062 h 782019"/>
              <a:gd name="connsiteX339" fmla="*/ 5933409 w 6486715"/>
              <a:gd name="connsiteY339" fmla="*/ 730394 h 782019"/>
              <a:gd name="connsiteX340" fmla="*/ 5960174 w 6486715"/>
              <a:gd name="connsiteY340" fmla="*/ 730394 h 782019"/>
              <a:gd name="connsiteX341" fmla="*/ 5986939 w 6486715"/>
              <a:gd name="connsiteY341" fmla="*/ 703628 h 782019"/>
              <a:gd name="connsiteX342" fmla="*/ 5986939 w 6486715"/>
              <a:gd name="connsiteY342" fmla="*/ 338916 h 782019"/>
              <a:gd name="connsiteX343" fmla="*/ 5969794 w 6486715"/>
              <a:gd name="connsiteY343" fmla="*/ 306722 h 782019"/>
              <a:gd name="connsiteX344" fmla="*/ 5924741 w 6486715"/>
              <a:gd name="connsiteY344" fmla="*/ 275670 h 782019"/>
              <a:gd name="connsiteX345" fmla="*/ 5918359 w 6486715"/>
              <a:gd name="connsiteY345" fmla="*/ 262811 h 782019"/>
              <a:gd name="connsiteX346" fmla="*/ 5926932 w 6486715"/>
              <a:gd name="connsiteY346" fmla="*/ 252143 h 782019"/>
              <a:gd name="connsiteX347" fmla="*/ 6057805 w 6486715"/>
              <a:gd name="connsiteY347" fmla="*/ 208138 h 782019"/>
              <a:gd name="connsiteX348" fmla="*/ 6088857 w 6486715"/>
              <a:gd name="connsiteY348" fmla="*/ 229569 h 782019"/>
              <a:gd name="connsiteX349" fmla="*/ 6088857 w 6486715"/>
              <a:gd name="connsiteY349" fmla="*/ 248905 h 782019"/>
              <a:gd name="connsiteX350" fmla="*/ 6118860 w 6486715"/>
              <a:gd name="connsiteY350" fmla="*/ 260716 h 782019"/>
              <a:gd name="connsiteX351" fmla="*/ 6264783 w 6486715"/>
              <a:gd name="connsiteY351" fmla="*/ 201756 h 782019"/>
              <a:gd name="connsiteX352" fmla="*/ 6423470 w 6486715"/>
              <a:gd name="connsiteY352" fmla="*/ 393780 h 782019"/>
              <a:gd name="connsiteX353" fmla="*/ 6423470 w 6486715"/>
              <a:gd name="connsiteY353" fmla="*/ 703724 h 782019"/>
              <a:gd name="connsiteX354" fmla="*/ 6450235 w 6486715"/>
              <a:gd name="connsiteY354" fmla="*/ 730489 h 782019"/>
              <a:gd name="connsiteX355" fmla="*/ 6475952 w 6486715"/>
              <a:gd name="connsiteY355" fmla="*/ 730489 h 782019"/>
              <a:gd name="connsiteX356" fmla="*/ 6486716 w 6486715"/>
              <a:gd name="connsiteY356" fmla="*/ 741157 h 782019"/>
              <a:gd name="connsiteX357" fmla="*/ 6486716 w 6486715"/>
              <a:gd name="connsiteY357" fmla="*/ 760493 h 782019"/>
              <a:gd name="connsiteX358" fmla="*/ 6475952 w 6486715"/>
              <a:gd name="connsiteY358" fmla="*/ 771256 h 782019"/>
              <a:gd name="connsiteX359" fmla="*/ 6267927 w 6486715"/>
              <a:gd name="connsiteY359" fmla="*/ 771256 h 782019"/>
              <a:gd name="connsiteX360" fmla="*/ 6257259 w 6486715"/>
              <a:gd name="connsiteY360" fmla="*/ 760493 h 782019"/>
              <a:gd name="connsiteX361" fmla="*/ 6257259 w 6486715"/>
              <a:gd name="connsiteY361" fmla="*/ 741157 h 782019"/>
              <a:gd name="connsiteX362" fmla="*/ 6267927 w 6486715"/>
              <a:gd name="connsiteY362" fmla="*/ 730489 h 782019"/>
              <a:gd name="connsiteX363" fmla="*/ 6294692 w 6486715"/>
              <a:gd name="connsiteY363" fmla="*/ 730489 h 782019"/>
              <a:gd name="connsiteX364" fmla="*/ 6321457 w 6486715"/>
              <a:gd name="connsiteY364" fmla="*/ 703724 h 782019"/>
              <a:gd name="connsiteX365" fmla="*/ 6321457 w 6486715"/>
              <a:gd name="connsiteY365" fmla="*/ 403401 h 782019"/>
              <a:gd name="connsiteX366" fmla="*/ 6216396 w 6486715"/>
              <a:gd name="connsiteY366" fmla="*/ 276813 h 782019"/>
              <a:gd name="connsiteX367" fmla="*/ 6102763 w 6486715"/>
              <a:gd name="connsiteY367" fmla="*/ 330439 h 782019"/>
              <a:gd name="connsiteX368" fmla="*/ 6088761 w 6486715"/>
              <a:gd name="connsiteY368" fmla="*/ 363681 h 782019"/>
              <a:gd name="connsiteX369" fmla="*/ 6088761 w 6486715"/>
              <a:gd name="connsiteY369" fmla="*/ 703724 h 782019"/>
              <a:gd name="connsiteX370" fmla="*/ 6115527 w 6486715"/>
              <a:gd name="connsiteY370" fmla="*/ 730489 h 782019"/>
              <a:gd name="connsiteX371" fmla="*/ 6141244 w 6486715"/>
              <a:gd name="connsiteY371" fmla="*/ 730489 h 782019"/>
              <a:gd name="connsiteX372" fmla="*/ 6152008 w 6486715"/>
              <a:gd name="connsiteY372" fmla="*/ 741157 h 782019"/>
              <a:gd name="connsiteX373" fmla="*/ 6152008 w 6486715"/>
              <a:gd name="connsiteY373" fmla="*/ 760493 h 782019"/>
              <a:gd name="connsiteX374" fmla="*/ 6141434 w 6486715"/>
              <a:gd name="connsiteY374" fmla="*/ 771161 h 7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486715" h="782019">
                <a:moveTo>
                  <a:pt x="229457" y="36497"/>
                </a:moveTo>
                <a:cubicBezTo>
                  <a:pt x="159734" y="48308"/>
                  <a:pt x="115824" y="109459"/>
                  <a:pt x="115824" y="168419"/>
                </a:cubicBezTo>
                <a:cubicBezTo>
                  <a:pt x="115824" y="367872"/>
                  <a:pt x="522351" y="251000"/>
                  <a:pt x="522351" y="557705"/>
                </a:cubicBezTo>
                <a:cubicBezTo>
                  <a:pt x="522351" y="676768"/>
                  <a:pt x="411861" y="781924"/>
                  <a:pt x="262795" y="781924"/>
                </a:cubicBezTo>
                <a:cubicBezTo>
                  <a:pt x="164116" y="781924"/>
                  <a:pt x="75057" y="757254"/>
                  <a:pt x="12859" y="692865"/>
                </a:cubicBezTo>
                <a:cubicBezTo>
                  <a:pt x="3239" y="683245"/>
                  <a:pt x="0" y="672482"/>
                  <a:pt x="0" y="659623"/>
                </a:cubicBezTo>
                <a:lnTo>
                  <a:pt x="0" y="572755"/>
                </a:lnTo>
                <a:cubicBezTo>
                  <a:pt x="0" y="555610"/>
                  <a:pt x="9620" y="545990"/>
                  <a:pt x="26765" y="545990"/>
                </a:cubicBezTo>
                <a:lnTo>
                  <a:pt x="50387" y="545990"/>
                </a:lnTo>
                <a:cubicBezTo>
                  <a:pt x="66485" y="545990"/>
                  <a:pt x="75057" y="553514"/>
                  <a:pt x="80391" y="568564"/>
                </a:cubicBezTo>
                <a:cubicBezTo>
                  <a:pt x="107156" y="656480"/>
                  <a:pt x="172688" y="736966"/>
                  <a:pt x="272415" y="736966"/>
                </a:cubicBezTo>
                <a:cubicBezTo>
                  <a:pt x="352806" y="736966"/>
                  <a:pt x="425768" y="681245"/>
                  <a:pt x="425768" y="586757"/>
                </a:cubicBezTo>
                <a:cubicBezTo>
                  <a:pt x="425768" y="374444"/>
                  <a:pt x="24670" y="491316"/>
                  <a:pt x="24670" y="207090"/>
                </a:cubicBezTo>
                <a:cubicBezTo>
                  <a:pt x="24670" y="95552"/>
                  <a:pt x="114776" y="11923"/>
                  <a:pt x="227362" y="112"/>
                </a:cubicBezTo>
                <a:cubicBezTo>
                  <a:pt x="245650" y="-936"/>
                  <a:pt x="255270" y="5446"/>
                  <a:pt x="255270" y="16209"/>
                </a:cubicBezTo>
                <a:cubicBezTo>
                  <a:pt x="255175" y="26877"/>
                  <a:pt x="246602" y="33259"/>
                  <a:pt x="229457" y="36497"/>
                </a:cubicBezTo>
                <a:close/>
                <a:moveTo>
                  <a:pt x="307753" y="129842"/>
                </a:moveTo>
                <a:cubicBezTo>
                  <a:pt x="307753" y="170609"/>
                  <a:pt x="333470" y="196327"/>
                  <a:pt x="374237" y="196327"/>
                </a:cubicBezTo>
                <a:cubicBezTo>
                  <a:pt x="417195" y="196327"/>
                  <a:pt x="446151" y="160989"/>
                  <a:pt x="446151" y="121270"/>
                </a:cubicBezTo>
                <a:cubicBezTo>
                  <a:pt x="446151" y="58024"/>
                  <a:pt x="388239" y="9732"/>
                  <a:pt x="347472" y="9732"/>
                </a:cubicBezTo>
                <a:cubicBezTo>
                  <a:pt x="338900" y="9732"/>
                  <a:pt x="331375" y="15066"/>
                  <a:pt x="331375" y="24686"/>
                </a:cubicBezTo>
                <a:cubicBezTo>
                  <a:pt x="331375" y="32211"/>
                  <a:pt x="342043" y="39736"/>
                  <a:pt x="342043" y="53642"/>
                </a:cubicBezTo>
                <a:cubicBezTo>
                  <a:pt x="342043" y="79360"/>
                  <a:pt x="307753" y="87932"/>
                  <a:pt x="307753" y="129842"/>
                </a:cubicBezTo>
                <a:close/>
                <a:moveTo>
                  <a:pt x="1081088" y="224140"/>
                </a:moveTo>
                <a:lnTo>
                  <a:pt x="1081088" y="243476"/>
                </a:lnTo>
                <a:cubicBezTo>
                  <a:pt x="1081088" y="249953"/>
                  <a:pt x="1076801" y="254239"/>
                  <a:pt x="1070324" y="254239"/>
                </a:cubicBezTo>
                <a:lnTo>
                  <a:pt x="1040321" y="254239"/>
                </a:lnTo>
                <a:cubicBezTo>
                  <a:pt x="1025271" y="254239"/>
                  <a:pt x="1014603" y="260621"/>
                  <a:pt x="1009174" y="275670"/>
                </a:cubicBezTo>
                <a:lnTo>
                  <a:pt x="818293" y="766874"/>
                </a:lnTo>
                <a:cubicBezTo>
                  <a:pt x="816197" y="773256"/>
                  <a:pt x="811911" y="775447"/>
                  <a:pt x="806482" y="775447"/>
                </a:cubicBezTo>
                <a:lnTo>
                  <a:pt x="763619" y="775447"/>
                </a:lnTo>
                <a:cubicBezTo>
                  <a:pt x="758285" y="775447"/>
                  <a:pt x="753904" y="773352"/>
                  <a:pt x="751808" y="766874"/>
                </a:cubicBezTo>
                <a:lnTo>
                  <a:pt x="559880" y="275670"/>
                </a:lnTo>
                <a:cubicBezTo>
                  <a:pt x="554546" y="260621"/>
                  <a:pt x="543782" y="254239"/>
                  <a:pt x="528733" y="254239"/>
                </a:cubicBezTo>
                <a:lnTo>
                  <a:pt x="499777" y="254239"/>
                </a:lnTo>
                <a:cubicBezTo>
                  <a:pt x="493395" y="254239"/>
                  <a:pt x="489109" y="249953"/>
                  <a:pt x="489109" y="243476"/>
                </a:cubicBezTo>
                <a:lnTo>
                  <a:pt x="489109" y="224140"/>
                </a:lnTo>
                <a:cubicBezTo>
                  <a:pt x="489109" y="217758"/>
                  <a:pt x="493395" y="213472"/>
                  <a:pt x="499777" y="213472"/>
                </a:cubicBezTo>
                <a:lnTo>
                  <a:pt x="742188" y="213472"/>
                </a:lnTo>
                <a:cubicBezTo>
                  <a:pt x="748665" y="213472"/>
                  <a:pt x="752951" y="217758"/>
                  <a:pt x="752951" y="224140"/>
                </a:cubicBezTo>
                <a:lnTo>
                  <a:pt x="752951" y="243476"/>
                </a:lnTo>
                <a:cubicBezTo>
                  <a:pt x="752951" y="249953"/>
                  <a:pt x="748665" y="254239"/>
                  <a:pt x="742188" y="254239"/>
                </a:cubicBezTo>
                <a:lnTo>
                  <a:pt x="707898" y="254239"/>
                </a:lnTo>
                <a:cubicBezTo>
                  <a:pt x="688562" y="254239"/>
                  <a:pt x="680085" y="267098"/>
                  <a:pt x="686467" y="285290"/>
                </a:cubicBezTo>
                <a:lnTo>
                  <a:pt x="799052" y="584566"/>
                </a:lnTo>
                <a:cubicBezTo>
                  <a:pt x="807625" y="607140"/>
                  <a:pt x="825818" y="607140"/>
                  <a:pt x="834485" y="584566"/>
                </a:cubicBezTo>
                <a:lnTo>
                  <a:pt x="942785" y="285290"/>
                </a:lnTo>
                <a:cubicBezTo>
                  <a:pt x="949261" y="265955"/>
                  <a:pt x="939641" y="254239"/>
                  <a:pt x="920306" y="254239"/>
                </a:cubicBezTo>
                <a:lnTo>
                  <a:pt x="883825" y="254239"/>
                </a:lnTo>
                <a:cubicBezTo>
                  <a:pt x="877443" y="254239"/>
                  <a:pt x="873157" y="249953"/>
                  <a:pt x="873157" y="243476"/>
                </a:cubicBezTo>
                <a:lnTo>
                  <a:pt x="873157" y="224140"/>
                </a:lnTo>
                <a:cubicBezTo>
                  <a:pt x="873157" y="217758"/>
                  <a:pt x="877443" y="213472"/>
                  <a:pt x="883825" y="213472"/>
                </a:cubicBezTo>
                <a:lnTo>
                  <a:pt x="1070420" y="213472"/>
                </a:lnTo>
                <a:cubicBezTo>
                  <a:pt x="1076801" y="213472"/>
                  <a:pt x="1081088" y="217758"/>
                  <a:pt x="1081088" y="224140"/>
                </a:cubicBezTo>
                <a:close/>
                <a:moveTo>
                  <a:pt x="1531525" y="664957"/>
                </a:moveTo>
                <a:cubicBezTo>
                  <a:pt x="1488662" y="734680"/>
                  <a:pt x="1424273" y="781924"/>
                  <a:pt x="1325594" y="781924"/>
                </a:cubicBezTo>
                <a:cubicBezTo>
                  <a:pt x="1181862" y="781924"/>
                  <a:pt x="1058513" y="676768"/>
                  <a:pt x="1058513" y="500841"/>
                </a:cubicBezTo>
                <a:cubicBezTo>
                  <a:pt x="1058513" y="319580"/>
                  <a:pt x="1189387" y="202709"/>
                  <a:pt x="1332071" y="202709"/>
                </a:cubicBezTo>
                <a:cubicBezTo>
                  <a:pt x="1479042" y="202709"/>
                  <a:pt x="1547622" y="307769"/>
                  <a:pt x="1556195" y="452645"/>
                </a:cubicBezTo>
                <a:cubicBezTo>
                  <a:pt x="1557242" y="470837"/>
                  <a:pt x="1547622" y="480553"/>
                  <a:pt x="1530477" y="480553"/>
                </a:cubicBezTo>
                <a:lnTo>
                  <a:pt x="1196912" y="480553"/>
                </a:lnTo>
                <a:cubicBezTo>
                  <a:pt x="1179767" y="480553"/>
                  <a:pt x="1167956" y="490173"/>
                  <a:pt x="1170146" y="508366"/>
                </a:cubicBezTo>
                <a:cubicBezTo>
                  <a:pt x="1183005" y="616665"/>
                  <a:pt x="1243108" y="699247"/>
                  <a:pt x="1338548" y="699247"/>
                </a:cubicBezTo>
                <a:cubicBezTo>
                  <a:pt x="1400747" y="699247"/>
                  <a:pt x="1454372" y="683150"/>
                  <a:pt x="1501521" y="640287"/>
                </a:cubicBezTo>
                <a:cubicBezTo>
                  <a:pt x="1514380" y="628476"/>
                  <a:pt x="1524095" y="626381"/>
                  <a:pt x="1531525" y="632762"/>
                </a:cubicBezTo>
                <a:cubicBezTo>
                  <a:pt x="1540097" y="640287"/>
                  <a:pt x="1540097" y="651051"/>
                  <a:pt x="1531525" y="664957"/>
                </a:cubicBezTo>
                <a:close/>
                <a:moveTo>
                  <a:pt x="1177576" y="399019"/>
                </a:moveTo>
                <a:cubicBezTo>
                  <a:pt x="1173290" y="418355"/>
                  <a:pt x="1183958" y="429023"/>
                  <a:pt x="1202246" y="429023"/>
                </a:cubicBezTo>
                <a:lnTo>
                  <a:pt x="1425321" y="429023"/>
                </a:lnTo>
                <a:cubicBezTo>
                  <a:pt x="1442466" y="429023"/>
                  <a:pt x="1453134" y="418260"/>
                  <a:pt x="1452086" y="399019"/>
                </a:cubicBezTo>
                <a:cubicBezTo>
                  <a:pt x="1447800" y="313199"/>
                  <a:pt x="1412367" y="247762"/>
                  <a:pt x="1327595" y="247762"/>
                </a:cubicBezTo>
                <a:cubicBezTo>
                  <a:pt x="1254824" y="247762"/>
                  <a:pt x="1197959" y="308912"/>
                  <a:pt x="1177576" y="399019"/>
                </a:cubicBezTo>
                <a:close/>
                <a:moveTo>
                  <a:pt x="1816894" y="771161"/>
                </a:moveTo>
                <a:lnTo>
                  <a:pt x="1608868" y="771161"/>
                </a:lnTo>
                <a:cubicBezTo>
                  <a:pt x="1602391" y="771161"/>
                  <a:pt x="1598105" y="766874"/>
                  <a:pt x="1598105" y="760397"/>
                </a:cubicBezTo>
                <a:lnTo>
                  <a:pt x="1598105" y="741062"/>
                </a:lnTo>
                <a:cubicBezTo>
                  <a:pt x="1598105" y="734680"/>
                  <a:pt x="1602391" y="730394"/>
                  <a:pt x="1608868" y="730394"/>
                </a:cubicBezTo>
                <a:lnTo>
                  <a:pt x="1635633" y="730394"/>
                </a:lnTo>
                <a:cubicBezTo>
                  <a:pt x="1652778" y="730394"/>
                  <a:pt x="1662398" y="720773"/>
                  <a:pt x="1662398" y="703628"/>
                </a:cubicBezTo>
                <a:lnTo>
                  <a:pt x="1662398" y="338916"/>
                </a:lnTo>
                <a:cubicBezTo>
                  <a:pt x="1662398" y="325010"/>
                  <a:pt x="1657064" y="314246"/>
                  <a:pt x="1645253" y="306722"/>
                </a:cubicBezTo>
                <a:lnTo>
                  <a:pt x="1600200" y="275670"/>
                </a:lnTo>
                <a:cubicBezTo>
                  <a:pt x="1595914" y="272432"/>
                  <a:pt x="1593818" y="268145"/>
                  <a:pt x="1593818" y="262811"/>
                </a:cubicBezTo>
                <a:cubicBezTo>
                  <a:pt x="1593818" y="258525"/>
                  <a:pt x="1597057" y="254239"/>
                  <a:pt x="1602391" y="252143"/>
                </a:cubicBezTo>
                <a:lnTo>
                  <a:pt x="1733264" y="208138"/>
                </a:lnTo>
                <a:cubicBezTo>
                  <a:pt x="1751552" y="201661"/>
                  <a:pt x="1764316" y="210233"/>
                  <a:pt x="1764316" y="229569"/>
                </a:cubicBezTo>
                <a:lnTo>
                  <a:pt x="1764316" y="248905"/>
                </a:lnTo>
                <a:cubicBezTo>
                  <a:pt x="1764316" y="272527"/>
                  <a:pt x="1777175" y="276813"/>
                  <a:pt x="1794320" y="260716"/>
                </a:cubicBezTo>
                <a:cubicBezTo>
                  <a:pt x="1829753" y="227474"/>
                  <a:pt x="1881187" y="201756"/>
                  <a:pt x="1940243" y="201756"/>
                </a:cubicBezTo>
                <a:cubicBezTo>
                  <a:pt x="2051780" y="201756"/>
                  <a:pt x="2098929" y="291863"/>
                  <a:pt x="2098929" y="393780"/>
                </a:cubicBezTo>
                <a:lnTo>
                  <a:pt x="2098929" y="703724"/>
                </a:lnTo>
                <a:cubicBezTo>
                  <a:pt x="2098929" y="720869"/>
                  <a:pt x="2108550" y="730489"/>
                  <a:pt x="2125694" y="730489"/>
                </a:cubicBezTo>
                <a:lnTo>
                  <a:pt x="2151412" y="730489"/>
                </a:lnTo>
                <a:cubicBezTo>
                  <a:pt x="2157889" y="730489"/>
                  <a:pt x="2162175" y="734775"/>
                  <a:pt x="2162175" y="741157"/>
                </a:cubicBezTo>
                <a:lnTo>
                  <a:pt x="2162175" y="760493"/>
                </a:lnTo>
                <a:cubicBezTo>
                  <a:pt x="2162175" y="766970"/>
                  <a:pt x="2157889" y="771256"/>
                  <a:pt x="2151412" y="771256"/>
                </a:cubicBezTo>
                <a:lnTo>
                  <a:pt x="1943386" y="771256"/>
                </a:lnTo>
                <a:cubicBezTo>
                  <a:pt x="1937004" y="771256"/>
                  <a:pt x="1932718" y="766970"/>
                  <a:pt x="1932718" y="760493"/>
                </a:cubicBezTo>
                <a:lnTo>
                  <a:pt x="1932718" y="741157"/>
                </a:lnTo>
                <a:cubicBezTo>
                  <a:pt x="1932718" y="734775"/>
                  <a:pt x="1937004" y="730489"/>
                  <a:pt x="1943386" y="730489"/>
                </a:cubicBezTo>
                <a:lnTo>
                  <a:pt x="1970151" y="730489"/>
                </a:lnTo>
                <a:cubicBezTo>
                  <a:pt x="1987296" y="730489"/>
                  <a:pt x="1996916" y="720869"/>
                  <a:pt x="1996916" y="703724"/>
                </a:cubicBezTo>
                <a:lnTo>
                  <a:pt x="1996916" y="403401"/>
                </a:lnTo>
                <a:cubicBezTo>
                  <a:pt x="1996916" y="323010"/>
                  <a:pt x="1962626" y="276813"/>
                  <a:pt x="1891856" y="276813"/>
                </a:cubicBezTo>
                <a:cubicBezTo>
                  <a:pt x="1844612" y="276813"/>
                  <a:pt x="1808226" y="302531"/>
                  <a:pt x="1778222" y="330439"/>
                </a:cubicBezTo>
                <a:cubicBezTo>
                  <a:pt x="1767459" y="340059"/>
                  <a:pt x="1764221" y="350822"/>
                  <a:pt x="1764221" y="363681"/>
                </a:cubicBezTo>
                <a:lnTo>
                  <a:pt x="1764221" y="703724"/>
                </a:lnTo>
                <a:cubicBezTo>
                  <a:pt x="1764221" y="720869"/>
                  <a:pt x="1773841" y="730489"/>
                  <a:pt x="1790986" y="730489"/>
                </a:cubicBezTo>
                <a:lnTo>
                  <a:pt x="1816703" y="730489"/>
                </a:lnTo>
                <a:cubicBezTo>
                  <a:pt x="1823085" y="730489"/>
                  <a:pt x="1827467" y="734775"/>
                  <a:pt x="1827467" y="741157"/>
                </a:cubicBezTo>
                <a:lnTo>
                  <a:pt x="1827467" y="760493"/>
                </a:lnTo>
                <a:cubicBezTo>
                  <a:pt x="1827562" y="766874"/>
                  <a:pt x="1823276" y="771161"/>
                  <a:pt x="1816894" y="771161"/>
                </a:cubicBezTo>
                <a:close/>
                <a:moveTo>
                  <a:pt x="2299526" y="326057"/>
                </a:moveTo>
                <a:cubicBezTo>
                  <a:pt x="2299526" y="462265"/>
                  <a:pt x="2616994" y="356061"/>
                  <a:pt x="2616994" y="607045"/>
                </a:cubicBezTo>
                <a:cubicBezTo>
                  <a:pt x="2616994" y="715344"/>
                  <a:pt x="2515076" y="781924"/>
                  <a:pt x="2398205" y="781924"/>
                </a:cubicBezTo>
                <a:cubicBezTo>
                  <a:pt x="2330577" y="781924"/>
                  <a:pt x="2281238" y="770113"/>
                  <a:pt x="2228755" y="731442"/>
                </a:cubicBezTo>
                <a:cubicBezTo>
                  <a:pt x="2216944" y="722869"/>
                  <a:pt x="2212658" y="712106"/>
                  <a:pt x="2212658" y="698199"/>
                </a:cubicBezTo>
                <a:lnTo>
                  <a:pt x="2212658" y="621999"/>
                </a:lnTo>
                <a:cubicBezTo>
                  <a:pt x="2212658" y="604854"/>
                  <a:pt x="2222278" y="595234"/>
                  <a:pt x="2239518" y="595234"/>
                </a:cubicBezTo>
                <a:lnTo>
                  <a:pt x="2245900" y="595234"/>
                </a:lnTo>
                <a:cubicBezTo>
                  <a:pt x="2260950" y="595234"/>
                  <a:pt x="2270570" y="602759"/>
                  <a:pt x="2275904" y="617808"/>
                </a:cubicBezTo>
                <a:cubicBezTo>
                  <a:pt x="2301621" y="688579"/>
                  <a:pt x="2343436" y="736871"/>
                  <a:pt x="2418493" y="736871"/>
                </a:cubicBezTo>
                <a:cubicBezTo>
                  <a:pt x="2478596" y="736871"/>
                  <a:pt x="2536508" y="694008"/>
                  <a:pt x="2536508" y="632858"/>
                </a:cubicBezTo>
                <a:cubicBezTo>
                  <a:pt x="2536508" y="485887"/>
                  <a:pt x="2224373" y="579232"/>
                  <a:pt x="2224373" y="366920"/>
                </a:cubicBezTo>
                <a:cubicBezTo>
                  <a:pt x="2224373" y="267193"/>
                  <a:pt x="2300573" y="202804"/>
                  <a:pt x="2414207" y="202804"/>
                </a:cubicBezTo>
                <a:cubicBezTo>
                  <a:pt x="2461451" y="202804"/>
                  <a:pt x="2515076" y="210329"/>
                  <a:pt x="2552605" y="227474"/>
                </a:cubicBezTo>
                <a:cubicBezTo>
                  <a:pt x="2566511" y="233855"/>
                  <a:pt x="2571941" y="243571"/>
                  <a:pt x="2571941" y="258525"/>
                </a:cubicBezTo>
                <a:lnTo>
                  <a:pt x="2571941" y="328248"/>
                </a:lnTo>
                <a:cubicBezTo>
                  <a:pt x="2571941" y="345393"/>
                  <a:pt x="2562320" y="355013"/>
                  <a:pt x="2546223" y="355013"/>
                </a:cubicBezTo>
                <a:lnTo>
                  <a:pt x="2544128" y="355013"/>
                </a:lnTo>
                <a:cubicBezTo>
                  <a:pt x="2529078" y="355013"/>
                  <a:pt x="2519458" y="348536"/>
                  <a:pt x="2515172" y="335678"/>
                </a:cubicBezTo>
                <a:cubicBezTo>
                  <a:pt x="2499075" y="286338"/>
                  <a:pt x="2455164" y="247762"/>
                  <a:pt x="2392871" y="247762"/>
                </a:cubicBezTo>
                <a:cubicBezTo>
                  <a:pt x="2332768" y="247762"/>
                  <a:pt x="2299526" y="282147"/>
                  <a:pt x="2299526" y="326057"/>
                </a:cubicBezTo>
                <a:close/>
                <a:moveTo>
                  <a:pt x="2695289" y="102982"/>
                </a:moveTo>
                <a:lnTo>
                  <a:pt x="2650236" y="71835"/>
                </a:lnTo>
                <a:cubicBezTo>
                  <a:pt x="2645950" y="68692"/>
                  <a:pt x="2643854" y="64310"/>
                  <a:pt x="2643854" y="58976"/>
                </a:cubicBezTo>
                <a:cubicBezTo>
                  <a:pt x="2643854" y="54690"/>
                  <a:pt x="2646998" y="50404"/>
                  <a:pt x="2652427" y="48308"/>
                </a:cubicBezTo>
                <a:lnTo>
                  <a:pt x="2783301" y="4303"/>
                </a:lnTo>
                <a:cubicBezTo>
                  <a:pt x="2801493" y="-2174"/>
                  <a:pt x="2814352" y="6398"/>
                  <a:pt x="2814352" y="25734"/>
                </a:cubicBezTo>
                <a:lnTo>
                  <a:pt x="2814352" y="466551"/>
                </a:lnTo>
                <a:cubicBezTo>
                  <a:pt x="2814352" y="491221"/>
                  <a:pt x="2831497" y="497698"/>
                  <a:pt x="2847594" y="479410"/>
                </a:cubicBezTo>
                <a:lnTo>
                  <a:pt x="3012758" y="298149"/>
                </a:lnTo>
                <a:cubicBezTo>
                  <a:pt x="3028855" y="279861"/>
                  <a:pt x="3021330" y="264907"/>
                  <a:pt x="2997708" y="264907"/>
                </a:cubicBezTo>
                <a:lnTo>
                  <a:pt x="2976277" y="264907"/>
                </a:lnTo>
                <a:cubicBezTo>
                  <a:pt x="2969895" y="264907"/>
                  <a:pt x="2965514" y="260621"/>
                  <a:pt x="2965514" y="254239"/>
                </a:cubicBezTo>
                <a:lnTo>
                  <a:pt x="2965514" y="224235"/>
                </a:lnTo>
                <a:cubicBezTo>
                  <a:pt x="2965514" y="217853"/>
                  <a:pt x="2969800" y="213567"/>
                  <a:pt x="2976277" y="213567"/>
                </a:cubicBezTo>
                <a:lnTo>
                  <a:pt x="3178969" y="213567"/>
                </a:lnTo>
                <a:cubicBezTo>
                  <a:pt x="3185446" y="213567"/>
                  <a:pt x="3189732" y="217853"/>
                  <a:pt x="3189732" y="224235"/>
                </a:cubicBezTo>
                <a:lnTo>
                  <a:pt x="3189732" y="254239"/>
                </a:lnTo>
                <a:cubicBezTo>
                  <a:pt x="3189732" y="260621"/>
                  <a:pt x="3185446" y="264907"/>
                  <a:pt x="3178969" y="264907"/>
                </a:cubicBezTo>
                <a:lnTo>
                  <a:pt x="3141440" y="264907"/>
                </a:lnTo>
                <a:cubicBezTo>
                  <a:pt x="3127439" y="264907"/>
                  <a:pt x="3117818" y="270241"/>
                  <a:pt x="3109246" y="279956"/>
                </a:cubicBezTo>
                <a:lnTo>
                  <a:pt x="2993422" y="409687"/>
                </a:lnTo>
                <a:cubicBezTo>
                  <a:pt x="2982659" y="421498"/>
                  <a:pt x="2982659" y="434357"/>
                  <a:pt x="2990184" y="447215"/>
                </a:cubicBezTo>
                <a:lnTo>
                  <a:pt x="3153251" y="712106"/>
                </a:lnTo>
                <a:cubicBezTo>
                  <a:pt x="3160776" y="723917"/>
                  <a:pt x="3171444" y="730394"/>
                  <a:pt x="3185446" y="730394"/>
                </a:cubicBezTo>
                <a:lnTo>
                  <a:pt x="3205829" y="730394"/>
                </a:lnTo>
                <a:cubicBezTo>
                  <a:pt x="3212306" y="730394"/>
                  <a:pt x="3216593" y="734680"/>
                  <a:pt x="3216593" y="741062"/>
                </a:cubicBezTo>
                <a:lnTo>
                  <a:pt x="3216593" y="760397"/>
                </a:lnTo>
                <a:cubicBezTo>
                  <a:pt x="3216593" y="766874"/>
                  <a:pt x="3212306" y="771161"/>
                  <a:pt x="3205829" y="771161"/>
                </a:cubicBezTo>
                <a:lnTo>
                  <a:pt x="2990279" y="771161"/>
                </a:lnTo>
                <a:cubicBezTo>
                  <a:pt x="2983897" y="771161"/>
                  <a:pt x="2979611" y="766874"/>
                  <a:pt x="2979611" y="760397"/>
                </a:cubicBezTo>
                <a:lnTo>
                  <a:pt x="2979611" y="741062"/>
                </a:lnTo>
                <a:cubicBezTo>
                  <a:pt x="2979611" y="734680"/>
                  <a:pt x="2983897" y="730394"/>
                  <a:pt x="2990279" y="730394"/>
                </a:cubicBezTo>
                <a:lnTo>
                  <a:pt x="3007424" y="730394"/>
                </a:lnTo>
                <a:cubicBezTo>
                  <a:pt x="3028950" y="730394"/>
                  <a:pt x="3036380" y="716392"/>
                  <a:pt x="3025712" y="698199"/>
                </a:cubicBezTo>
                <a:lnTo>
                  <a:pt x="2918460" y="522272"/>
                </a:lnTo>
                <a:cubicBezTo>
                  <a:pt x="2908745" y="506175"/>
                  <a:pt x="2893790" y="503985"/>
                  <a:pt x="2880932" y="517986"/>
                </a:cubicBezTo>
                <a:lnTo>
                  <a:pt x="2827306" y="573707"/>
                </a:lnTo>
                <a:cubicBezTo>
                  <a:pt x="2817686" y="584471"/>
                  <a:pt x="2814447" y="594091"/>
                  <a:pt x="2814447" y="606950"/>
                </a:cubicBezTo>
                <a:lnTo>
                  <a:pt x="2814447" y="703533"/>
                </a:lnTo>
                <a:cubicBezTo>
                  <a:pt x="2814447" y="720678"/>
                  <a:pt x="2824067" y="730298"/>
                  <a:pt x="2841212" y="730298"/>
                </a:cubicBezTo>
                <a:lnTo>
                  <a:pt x="2877693" y="730298"/>
                </a:lnTo>
                <a:cubicBezTo>
                  <a:pt x="2884170" y="730298"/>
                  <a:pt x="2888456" y="734585"/>
                  <a:pt x="2888456" y="740967"/>
                </a:cubicBezTo>
                <a:lnTo>
                  <a:pt x="2888456" y="760302"/>
                </a:lnTo>
                <a:cubicBezTo>
                  <a:pt x="2888456" y="766779"/>
                  <a:pt x="2884170" y="771065"/>
                  <a:pt x="2877693" y="771065"/>
                </a:cubicBezTo>
                <a:lnTo>
                  <a:pt x="2658904" y="771065"/>
                </a:lnTo>
                <a:cubicBezTo>
                  <a:pt x="2652522" y="771065"/>
                  <a:pt x="2648236" y="766779"/>
                  <a:pt x="2648236" y="760302"/>
                </a:cubicBezTo>
                <a:lnTo>
                  <a:pt x="2648236" y="740967"/>
                </a:lnTo>
                <a:cubicBezTo>
                  <a:pt x="2648236" y="734585"/>
                  <a:pt x="2652522" y="730298"/>
                  <a:pt x="2658904" y="730298"/>
                </a:cubicBezTo>
                <a:lnTo>
                  <a:pt x="2685764" y="730298"/>
                </a:lnTo>
                <a:cubicBezTo>
                  <a:pt x="2702909" y="730298"/>
                  <a:pt x="2712530" y="720678"/>
                  <a:pt x="2712530" y="703533"/>
                </a:cubicBezTo>
                <a:lnTo>
                  <a:pt x="2712530" y="135081"/>
                </a:lnTo>
                <a:cubicBezTo>
                  <a:pt x="2712434" y="121175"/>
                  <a:pt x="2707101" y="110507"/>
                  <a:pt x="2695289" y="102982"/>
                </a:cubicBezTo>
                <a:close/>
                <a:moveTo>
                  <a:pt x="3234785" y="254239"/>
                </a:moveTo>
                <a:lnTo>
                  <a:pt x="3234785" y="224235"/>
                </a:lnTo>
                <a:cubicBezTo>
                  <a:pt x="3234785" y="217853"/>
                  <a:pt x="3237929" y="214615"/>
                  <a:pt x="3245453" y="213567"/>
                </a:cubicBezTo>
                <a:cubicBezTo>
                  <a:pt x="3305556" y="204995"/>
                  <a:pt x="3330226" y="156703"/>
                  <a:pt x="3342037" y="95552"/>
                </a:cubicBezTo>
                <a:cubicBezTo>
                  <a:pt x="3345180" y="79455"/>
                  <a:pt x="3354896" y="70883"/>
                  <a:pt x="3370993" y="70883"/>
                </a:cubicBezTo>
                <a:lnTo>
                  <a:pt x="3374231" y="70883"/>
                </a:lnTo>
                <a:cubicBezTo>
                  <a:pt x="3391376" y="70883"/>
                  <a:pt x="3400997" y="80503"/>
                  <a:pt x="3400997" y="97648"/>
                </a:cubicBezTo>
                <a:lnTo>
                  <a:pt x="3400997" y="186611"/>
                </a:lnTo>
                <a:cubicBezTo>
                  <a:pt x="3400997" y="203756"/>
                  <a:pt x="3410617" y="213472"/>
                  <a:pt x="3427762" y="213472"/>
                </a:cubicBezTo>
                <a:lnTo>
                  <a:pt x="3546825" y="213472"/>
                </a:lnTo>
                <a:cubicBezTo>
                  <a:pt x="3553301" y="213472"/>
                  <a:pt x="3557588" y="217758"/>
                  <a:pt x="3557588" y="224140"/>
                </a:cubicBezTo>
                <a:lnTo>
                  <a:pt x="3557588" y="254144"/>
                </a:lnTo>
                <a:cubicBezTo>
                  <a:pt x="3557588" y="260525"/>
                  <a:pt x="3553301" y="264812"/>
                  <a:pt x="3546825" y="264812"/>
                </a:cubicBezTo>
                <a:lnTo>
                  <a:pt x="3427762" y="264812"/>
                </a:lnTo>
                <a:cubicBezTo>
                  <a:pt x="3410617" y="264812"/>
                  <a:pt x="3400997" y="274527"/>
                  <a:pt x="3400997" y="291672"/>
                </a:cubicBezTo>
                <a:lnTo>
                  <a:pt x="3400997" y="623047"/>
                </a:lnTo>
                <a:cubicBezTo>
                  <a:pt x="3400997" y="690674"/>
                  <a:pt x="3440716" y="716392"/>
                  <a:pt x="3477197" y="716392"/>
                </a:cubicBezTo>
                <a:cubicBezTo>
                  <a:pt x="3507201" y="716392"/>
                  <a:pt x="3524345" y="712106"/>
                  <a:pt x="3543681" y="699247"/>
                </a:cubicBezTo>
                <a:cubicBezTo>
                  <a:pt x="3558635" y="689627"/>
                  <a:pt x="3570446" y="688579"/>
                  <a:pt x="3576923" y="698199"/>
                </a:cubicBezTo>
                <a:cubicBezTo>
                  <a:pt x="3583305" y="707819"/>
                  <a:pt x="3582257" y="719630"/>
                  <a:pt x="3570542" y="731442"/>
                </a:cubicBezTo>
                <a:cubicBezTo>
                  <a:pt x="3534061" y="767922"/>
                  <a:pt x="3490055" y="781924"/>
                  <a:pt x="3436430" y="781924"/>
                </a:cubicBezTo>
                <a:cubicBezTo>
                  <a:pt x="3345276" y="781924"/>
                  <a:pt x="3299175" y="717535"/>
                  <a:pt x="3299175" y="633905"/>
                </a:cubicBezTo>
                <a:lnTo>
                  <a:pt x="3299175" y="291768"/>
                </a:lnTo>
                <a:cubicBezTo>
                  <a:pt x="3299175" y="274622"/>
                  <a:pt x="3289554" y="264907"/>
                  <a:pt x="3272409" y="264907"/>
                </a:cubicBezTo>
                <a:lnTo>
                  <a:pt x="3245644" y="264907"/>
                </a:lnTo>
                <a:cubicBezTo>
                  <a:pt x="3239072" y="264907"/>
                  <a:pt x="3234785" y="260621"/>
                  <a:pt x="3234785" y="254239"/>
                </a:cubicBezTo>
                <a:close/>
                <a:moveTo>
                  <a:pt x="3951256" y="767922"/>
                </a:moveTo>
                <a:lnTo>
                  <a:pt x="3688461" y="84694"/>
                </a:lnTo>
                <a:cubicBezTo>
                  <a:pt x="3683127" y="69644"/>
                  <a:pt x="3672364" y="63263"/>
                  <a:pt x="3657410" y="63263"/>
                </a:cubicBezTo>
                <a:lnTo>
                  <a:pt x="3611309" y="63263"/>
                </a:lnTo>
                <a:cubicBezTo>
                  <a:pt x="3604927" y="63263"/>
                  <a:pt x="3600545" y="58976"/>
                  <a:pt x="3600545" y="52499"/>
                </a:cubicBezTo>
                <a:lnTo>
                  <a:pt x="3600545" y="20305"/>
                </a:lnTo>
                <a:cubicBezTo>
                  <a:pt x="3600545" y="13923"/>
                  <a:pt x="3604832" y="9637"/>
                  <a:pt x="3611309" y="9637"/>
                </a:cubicBezTo>
                <a:lnTo>
                  <a:pt x="3884771" y="9637"/>
                </a:lnTo>
                <a:cubicBezTo>
                  <a:pt x="3891248" y="9637"/>
                  <a:pt x="3895535" y="13923"/>
                  <a:pt x="3895535" y="20305"/>
                </a:cubicBezTo>
                <a:lnTo>
                  <a:pt x="3895535" y="52499"/>
                </a:lnTo>
                <a:cubicBezTo>
                  <a:pt x="3895535" y="58881"/>
                  <a:pt x="3891248" y="63263"/>
                  <a:pt x="3884771" y="63263"/>
                </a:cubicBezTo>
                <a:lnTo>
                  <a:pt x="3842957" y="63263"/>
                </a:lnTo>
                <a:cubicBezTo>
                  <a:pt x="3823621" y="63263"/>
                  <a:pt x="3815144" y="76121"/>
                  <a:pt x="3821526" y="94314"/>
                </a:cubicBezTo>
                <a:lnTo>
                  <a:pt x="3982403" y="544752"/>
                </a:lnTo>
                <a:cubicBezTo>
                  <a:pt x="3990975" y="568373"/>
                  <a:pt x="4009168" y="568373"/>
                  <a:pt x="4017740" y="544752"/>
                </a:cubicBezTo>
                <a:lnTo>
                  <a:pt x="4177570" y="94314"/>
                </a:lnTo>
                <a:cubicBezTo>
                  <a:pt x="4183952" y="74978"/>
                  <a:pt x="4175475" y="63263"/>
                  <a:pt x="4156139" y="63263"/>
                </a:cubicBezTo>
                <a:lnTo>
                  <a:pt x="4101465" y="63263"/>
                </a:lnTo>
                <a:cubicBezTo>
                  <a:pt x="4095084" y="63263"/>
                  <a:pt x="4090702" y="58976"/>
                  <a:pt x="4090702" y="52499"/>
                </a:cubicBezTo>
                <a:lnTo>
                  <a:pt x="4090702" y="20305"/>
                </a:lnTo>
                <a:cubicBezTo>
                  <a:pt x="4090702" y="13923"/>
                  <a:pt x="4094988" y="9637"/>
                  <a:pt x="4101465" y="9637"/>
                </a:cubicBezTo>
                <a:lnTo>
                  <a:pt x="4337400" y="9637"/>
                </a:lnTo>
                <a:cubicBezTo>
                  <a:pt x="4343781" y="9637"/>
                  <a:pt x="4348068" y="13923"/>
                  <a:pt x="4348068" y="20305"/>
                </a:cubicBezTo>
                <a:lnTo>
                  <a:pt x="4348068" y="52499"/>
                </a:lnTo>
                <a:cubicBezTo>
                  <a:pt x="4348068" y="58881"/>
                  <a:pt x="4343781" y="63263"/>
                  <a:pt x="4337400" y="63263"/>
                </a:cubicBezTo>
                <a:lnTo>
                  <a:pt x="4293394" y="63263"/>
                </a:lnTo>
                <a:cubicBezTo>
                  <a:pt x="4278345" y="63263"/>
                  <a:pt x="4267677" y="70787"/>
                  <a:pt x="4262247" y="84694"/>
                </a:cubicBezTo>
                <a:lnTo>
                  <a:pt x="4002691" y="767922"/>
                </a:lnTo>
                <a:cubicBezTo>
                  <a:pt x="4000595" y="774399"/>
                  <a:pt x="3996309" y="776495"/>
                  <a:pt x="3990880" y="776495"/>
                </a:cubicBezTo>
                <a:lnTo>
                  <a:pt x="3962972" y="776495"/>
                </a:lnTo>
                <a:cubicBezTo>
                  <a:pt x="3957733" y="776590"/>
                  <a:pt x="3953351" y="774399"/>
                  <a:pt x="3951256" y="767922"/>
                </a:cubicBezTo>
                <a:close/>
                <a:moveTo>
                  <a:pt x="4545425" y="710010"/>
                </a:moveTo>
                <a:cubicBezTo>
                  <a:pt x="4539044" y="692865"/>
                  <a:pt x="4532567" y="691722"/>
                  <a:pt x="4520756" y="704676"/>
                </a:cubicBezTo>
                <a:cubicBezTo>
                  <a:pt x="4482180" y="746491"/>
                  <a:pt x="4436079" y="781924"/>
                  <a:pt x="4377023" y="781924"/>
                </a:cubicBezTo>
                <a:cubicBezTo>
                  <a:pt x="4299776" y="781924"/>
                  <a:pt x="4232243" y="734680"/>
                  <a:pt x="4232243" y="645717"/>
                </a:cubicBezTo>
                <a:cubicBezTo>
                  <a:pt x="4232243" y="538465"/>
                  <a:pt x="4331970" y="482744"/>
                  <a:pt x="4509993" y="447311"/>
                </a:cubicBezTo>
                <a:cubicBezTo>
                  <a:pt x="4526090" y="444072"/>
                  <a:pt x="4533614" y="434452"/>
                  <a:pt x="4533614" y="418355"/>
                </a:cubicBezTo>
                <a:lnTo>
                  <a:pt x="4533614" y="353966"/>
                </a:lnTo>
                <a:cubicBezTo>
                  <a:pt x="4533614" y="308912"/>
                  <a:pt x="4516470" y="256334"/>
                  <a:pt x="4482084" y="239189"/>
                </a:cubicBezTo>
                <a:cubicBezTo>
                  <a:pt x="4467035" y="231665"/>
                  <a:pt x="4458462" y="228426"/>
                  <a:pt x="4458462" y="217758"/>
                </a:cubicBezTo>
                <a:cubicBezTo>
                  <a:pt x="4458462" y="208138"/>
                  <a:pt x="4468082" y="201661"/>
                  <a:pt x="4486371" y="202709"/>
                </a:cubicBezTo>
                <a:cubicBezTo>
                  <a:pt x="4575429" y="208043"/>
                  <a:pt x="4635437" y="258430"/>
                  <a:pt x="4635437" y="350727"/>
                </a:cubicBezTo>
                <a:lnTo>
                  <a:pt x="4635437" y="658575"/>
                </a:lnTo>
                <a:cubicBezTo>
                  <a:pt x="4635437" y="700390"/>
                  <a:pt x="4650486" y="717535"/>
                  <a:pt x="4675156" y="717535"/>
                </a:cubicBezTo>
                <a:cubicBezTo>
                  <a:pt x="4688015" y="717535"/>
                  <a:pt x="4698778" y="713249"/>
                  <a:pt x="4708399" y="707915"/>
                </a:cubicBezTo>
                <a:cubicBezTo>
                  <a:pt x="4723448" y="699342"/>
                  <a:pt x="4735164" y="698294"/>
                  <a:pt x="4742688" y="707915"/>
                </a:cubicBezTo>
                <a:cubicBezTo>
                  <a:pt x="4750213" y="717535"/>
                  <a:pt x="4750213" y="730489"/>
                  <a:pt x="4736307" y="742205"/>
                </a:cubicBezTo>
                <a:cubicBezTo>
                  <a:pt x="4709541" y="764779"/>
                  <a:pt x="4681633" y="781924"/>
                  <a:pt x="4648391" y="781924"/>
                </a:cubicBezTo>
                <a:cubicBezTo>
                  <a:pt x="4594765" y="781924"/>
                  <a:pt x="4560475" y="749729"/>
                  <a:pt x="4545425" y="710010"/>
                </a:cubicBezTo>
                <a:close/>
                <a:moveTo>
                  <a:pt x="4391025" y="228426"/>
                </a:moveTo>
                <a:cubicBezTo>
                  <a:pt x="4391025" y="218806"/>
                  <a:pt x="4383500" y="213472"/>
                  <a:pt x="4374928" y="213472"/>
                </a:cubicBezTo>
                <a:cubicBezTo>
                  <a:pt x="4334161" y="213472"/>
                  <a:pt x="4276249" y="261764"/>
                  <a:pt x="4276249" y="325010"/>
                </a:cubicBezTo>
                <a:cubicBezTo>
                  <a:pt x="4276249" y="364729"/>
                  <a:pt x="4305205" y="400067"/>
                  <a:pt x="4348068" y="400067"/>
                </a:cubicBezTo>
                <a:cubicBezTo>
                  <a:pt x="4388834" y="400067"/>
                  <a:pt x="4414552" y="374349"/>
                  <a:pt x="4414552" y="333582"/>
                </a:cubicBezTo>
                <a:cubicBezTo>
                  <a:pt x="4414552" y="291768"/>
                  <a:pt x="4380262" y="283195"/>
                  <a:pt x="4380262" y="257477"/>
                </a:cubicBezTo>
                <a:cubicBezTo>
                  <a:pt x="4380262" y="243476"/>
                  <a:pt x="4391025" y="235951"/>
                  <a:pt x="4391025" y="228426"/>
                </a:cubicBezTo>
                <a:close/>
                <a:moveTo>
                  <a:pt x="4502563" y="499889"/>
                </a:moveTo>
                <a:cubicBezTo>
                  <a:pt x="4399598" y="528845"/>
                  <a:pt x="4341686" y="569612"/>
                  <a:pt x="4341686" y="637144"/>
                </a:cubicBezTo>
                <a:cubicBezTo>
                  <a:pt x="4341686" y="684293"/>
                  <a:pt x="4371689" y="713344"/>
                  <a:pt x="4414647" y="713344"/>
                </a:cubicBezTo>
                <a:cubicBezTo>
                  <a:pt x="4467225" y="713344"/>
                  <a:pt x="4533710" y="654384"/>
                  <a:pt x="4533710" y="569612"/>
                </a:cubicBezTo>
                <a:lnTo>
                  <a:pt x="4533710" y="522463"/>
                </a:lnTo>
                <a:cubicBezTo>
                  <a:pt x="4533710" y="503032"/>
                  <a:pt x="4521804" y="494460"/>
                  <a:pt x="4502563" y="499889"/>
                </a:cubicBezTo>
                <a:close/>
                <a:moveTo>
                  <a:pt x="5372386" y="731537"/>
                </a:moveTo>
                <a:cubicBezTo>
                  <a:pt x="5335905" y="768018"/>
                  <a:pt x="5291900" y="782019"/>
                  <a:pt x="5238274" y="782019"/>
                </a:cubicBezTo>
                <a:cubicBezTo>
                  <a:pt x="5147120" y="782019"/>
                  <a:pt x="5101019" y="717630"/>
                  <a:pt x="5101019" y="634001"/>
                </a:cubicBezTo>
                <a:lnTo>
                  <a:pt x="5101019" y="291863"/>
                </a:lnTo>
                <a:cubicBezTo>
                  <a:pt x="5101019" y="274718"/>
                  <a:pt x="5091398" y="265002"/>
                  <a:pt x="5074254" y="265002"/>
                </a:cubicBezTo>
                <a:lnTo>
                  <a:pt x="4929473" y="265002"/>
                </a:lnTo>
                <a:cubicBezTo>
                  <a:pt x="4912329" y="265002"/>
                  <a:pt x="4902708" y="274718"/>
                  <a:pt x="4902708" y="291863"/>
                </a:cubicBezTo>
                <a:lnTo>
                  <a:pt x="4902708" y="658670"/>
                </a:lnTo>
                <a:cubicBezTo>
                  <a:pt x="4902708" y="700485"/>
                  <a:pt x="4928426" y="717630"/>
                  <a:pt x="4963859" y="717630"/>
                </a:cubicBezTo>
                <a:cubicBezTo>
                  <a:pt x="4977861" y="717630"/>
                  <a:pt x="4992815" y="712296"/>
                  <a:pt x="5007865" y="705819"/>
                </a:cubicBezTo>
                <a:cubicBezTo>
                  <a:pt x="5022914" y="699342"/>
                  <a:pt x="5034630" y="698294"/>
                  <a:pt x="5042154" y="707915"/>
                </a:cubicBezTo>
                <a:cubicBezTo>
                  <a:pt x="5049679" y="717535"/>
                  <a:pt x="5048631" y="729346"/>
                  <a:pt x="5035773" y="740109"/>
                </a:cubicBezTo>
                <a:cubicBezTo>
                  <a:pt x="5006816" y="763731"/>
                  <a:pt x="4969288" y="781924"/>
                  <a:pt x="4926425" y="781924"/>
                </a:cubicBezTo>
                <a:cubicBezTo>
                  <a:pt x="4860989" y="781924"/>
                  <a:pt x="4800886" y="733632"/>
                  <a:pt x="4800886" y="663909"/>
                </a:cubicBezTo>
                <a:lnTo>
                  <a:pt x="4800886" y="291768"/>
                </a:lnTo>
                <a:cubicBezTo>
                  <a:pt x="4800886" y="274622"/>
                  <a:pt x="4791266" y="264907"/>
                  <a:pt x="4774121" y="264907"/>
                </a:cubicBezTo>
                <a:lnTo>
                  <a:pt x="4747355" y="264907"/>
                </a:lnTo>
                <a:cubicBezTo>
                  <a:pt x="4740879" y="264907"/>
                  <a:pt x="4736592" y="260621"/>
                  <a:pt x="4736592" y="254239"/>
                </a:cubicBezTo>
                <a:lnTo>
                  <a:pt x="4736592" y="224235"/>
                </a:lnTo>
                <a:cubicBezTo>
                  <a:pt x="4736592" y="217853"/>
                  <a:pt x="4739831" y="214615"/>
                  <a:pt x="4747355" y="213567"/>
                </a:cubicBezTo>
                <a:cubicBezTo>
                  <a:pt x="4807363" y="204995"/>
                  <a:pt x="4832033" y="156703"/>
                  <a:pt x="4843844" y="95552"/>
                </a:cubicBezTo>
                <a:cubicBezTo>
                  <a:pt x="4847083" y="79455"/>
                  <a:pt x="4856702" y="70883"/>
                  <a:pt x="4872800" y="70883"/>
                </a:cubicBezTo>
                <a:lnTo>
                  <a:pt x="4876038" y="70883"/>
                </a:lnTo>
                <a:cubicBezTo>
                  <a:pt x="4893183" y="70883"/>
                  <a:pt x="4902804" y="80503"/>
                  <a:pt x="4902804" y="97648"/>
                </a:cubicBezTo>
                <a:lnTo>
                  <a:pt x="4902804" y="186611"/>
                </a:lnTo>
                <a:cubicBezTo>
                  <a:pt x="4902804" y="203756"/>
                  <a:pt x="4912424" y="213472"/>
                  <a:pt x="4929569" y="213472"/>
                </a:cubicBezTo>
                <a:lnTo>
                  <a:pt x="5004721" y="213472"/>
                </a:lnTo>
                <a:cubicBezTo>
                  <a:pt x="5111973" y="213472"/>
                  <a:pt x="5135499" y="167276"/>
                  <a:pt x="5145215" y="95457"/>
                </a:cubicBezTo>
                <a:cubicBezTo>
                  <a:pt x="5147310" y="79360"/>
                  <a:pt x="5158073" y="70787"/>
                  <a:pt x="5174171" y="70787"/>
                </a:cubicBezTo>
                <a:lnTo>
                  <a:pt x="5176361" y="70787"/>
                </a:lnTo>
                <a:cubicBezTo>
                  <a:pt x="5193507" y="70787"/>
                  <a:pt x="5203127" y="80408"/>
                  <a:pt x="5203127" y="97553"/>
                </a:cubicBezTo>
                <a:lnTo>
                  <a:pt x="5203127" y="186516"/>
                </a:lnTo>
                <a:cubicBezTo>
                  <a:pt x="5203127" y="203661"/>
                  <a:pt x="5212747" y="213377"/>
                  <a:pt x="5229892" y="213377"/>
                </a:cubicBezTo>
                <a:lnTo>
                  <a:pt x="5348955" y="213377"/>
                </a:lnTo>
                <a:cubicBezTo>
                  <a:pt x="5355432" y="213377"/>
                  <a:pt x="5359718" y="217663"/>
                  <a:pt x="5359718" y="224045"/>
                </a:cubicBezTo>
                <a:lnTo>
                  <a:pt x="5359718" y="254048"/>
                </a:lnTo>
                <a:cubicBezTo>
                  <a:pt x="5359718" y="260430"/>
                  <a:pt x="5355432" y="264716"/>
                  <a:pt x="5348955" y="264716"/>
                </a:cubicBezTo>
                <a:lnTo>
                  <a:pt x="5229892" y="264716"/>
                </a:lnTo>
                <a:cubicBezTo>
                  <a:pt x="5212747" y="264716"/>
                  <a:pt x="5203127" y="274432"/>
                  <a:pt x="5203127" y="291577"/>
                </a:cubicBezTo>
                <a:lnTo>
                  <a:pt x="5203127" y="622952"/>
                </a:lnTo>
                <a:cubicBezTo>
                  <a:pt x="5203127" y="690579"/>
                  <a:pt x="5242751" y="716297"/>
                  <a:pt x="5279327" y="716297"/>
                </a:cubicBezTo>
                <a:cubicBezTo>
                  <a:pt x="5309330" y="716297"/>
                  <a:pt x="5326475" y="712010"/>
                  <a:pt x="5345811" y="699152"/>
                </a:cubicBezTo>
                <a:cubicBezTo>
                  <a:pt x="5360861" y="689531"/>
                  <a:pt x="5372672" y="688484"/>
                  <a:pt x="5379054" y="698104"/>
                </a:cubicBezTo>
                <a:cubicBezTo>
                  <a:pt x="5385245" y="707915"/>
                  <a:pt x="5384197" y="719726"/>
                  <a:pt x="5372386" y="731537"/>
                </a:cubicBezTo>
                <a:close/>
                <a:moveTo>
                  <a:pt x="5856161" y="664957"/>
                </a:moveTo>
                <a:cubicBezTo>
                  <a:pt x="5813299" y="734680"/>
                  <a:pt x="5748909" y="781924"/>
                  <a:pt x="5650230" y="781924"/>
                </a:cubicBezTo>
                <a:cubicBezTo>
                  <a:pt x="5506498" y="781924"/>
                  <a:pt x="5383149" y="676768"/>
                  <a:pt x="5383149" y="500841"/>
                </a:cubicBezTo>
                <a:cubicBezTo>
                  <a:pt x="5383149" y="319580"/>
                  <a:pt x="5514023" y="202709"/>
                  <a:pt x="5656708" y="202709"/>
                </a:cubicBezTo>
                <a:cubicBezTo>
                  <a:pt x="5803678" y="202709"/>
                  <a:pt x="5872258" y="307769"/>
                  <a:pt x="5880830" y="452645"/>
                </a:cubicBezTo>
                <a:cubicBezTo>
                  <a:pt x="5881878" y="470837"/>
                  <a:pt x="5872258" y="480553"/>
                  <a:pt x="5855113" y="480553"/>
                </a:cubicBezTo>
                <a:lnTo>
                  <a:pt x="5521452" y="480553"/>
                </a:lnTo>
                <a:cubicBezTo>
                  <a:pt x="5504308" y="480553"/>
                  <a:pt x="5492496" y="490173"/>
                  <a:pt x="5494687" y="508366"/>
                </a:cubicBezTo>
                <a:cubicBezTo>
                  <a:pt x="5507546" y="616665"/>
                  <a:pt x="5567648" y="699247"/>
                  <a:pt x="5663089" y="699247"/>
                </a:cubicBezTo>
                <a:cubicBezTo>
                  <a:pt x="5725287" y="699247"/>
                  <a:pt x="5778913" y="683150"/>
                  <a:pt x="5826062" y="640287"/>
                </a:cubicBezTo>
                <a:cubicBezTo>
                  <a:pt x="5838921" y="628476"/>
                  <a:pt x="5848636" y="626381"/>
                  <a:pt x="5856066" y="632762"/>
                </a:cubicBezTo>
                <a:cubicBezTo>
                  <a:pt x="5864733" y="640287"/>
                  <a:pt x="5864733" y="651051"/>
                  <a:pt x="5856161" y="664957"/>
                </a:cubicBezTo>
                <a:close/>
                <a:moveTo>
                  <a:pt x="5502212" y="399019"/>
                </a:moveTo>
                <a:cubicBezTo>
                  <a:pt x="5497925" y="418355"/>
                  <a:pt x="5508593" y="429023"/>
                  <a:pt x="5526882" y="429023"/>
                </a:cubicBezTo>
                <a:lnTo>
                  <a:pt x="5749957" y="429023"/>
                </a:lnTo>
                <a:cubicBezTo>
                  <a:pt x="5767102" y="429023"/>
                  <a:pt x="5777770" y="418260"/>
                  <a:pt x="5776722" y="399019"/>
                </a:cubicBezTo>
                <a:cubicBezTo>
                  <a:pt x="5772436" y="313199"/>
                  <a:pt x="5737003" y="247762"/>
                  <a:pt x="5652230" y="247762"/>
                </a:cubicBezTo>
                <a:cubicBezTo>
                  <a:pt x="5579365" y="247762"/>
                  <a:pt x="5522500" y="308912"/>
                  <a:pt x="5502212" y="399019"/>
                </a:cubicBezTo>
                <a:close/>
                <a:moveTo>
                  <a:pt x="6141434" y="771161"/>
                </a:moveTo>
                <a:lnTo>
                  <a:pt x="5933409" y="771161"/>
                </a:lnTo>
                <a:cubicBezTo>
                  <a:pt x="5926932" y="771161"/>
                  <a:pt x="5922645" y="766874"/>
                  <a:pt x="5922645" y="760397"/>
                </a:cubicBezTo>
                <a:lnTo>
                  <a:pt x="5922645" y="741062"/>
                </a:lnTo>
                <a:cubicBezTo>
                  <a:pt x="5922645" y="734680"/>
                  <a:pt x="5926932" y="730394"/>
                  <a:pt x="5933409" y="730394"/>
                </a:cubicBezTo>
                <a:lnTo>
                  <a:pt x="5960174" y="730394"/>
                </a:lnTo>
                <a:cubicBezTo>
                  <a:pt x="5977319" y="730394"/>
                  <a:pt x="5986939" y="720773"/>
                  <a:pt x="5986939" y="703628"/>
                </a:cubicBezTo>
                <a:lnTo>
                  <a:pt x="5986939" y="338916"/>
                </a:lnTo>
                <a:cubicBezTo>
                  <a:pt x="5986939" y="325010"/>
                  <a:pt x="5981605" y="314246"/>
                  <a:pt x="5969794" y="306722"/>
                </a:cubicBezTo>
                <a:lnTo>
                  <a:pt x="5924741" y="275670"/>
                </a:lnTo>
                <a:cubicBezTo>
                  <a:pt x="5920455" y="272432"/>
                  <a:pt x="5918359" y="268145"/>
                  <a:pt x="5918359" y="262811"/>
                </a:cubicBezTo>
                <a:cubicBezTo>
                  <a:pt x="5918359" y="258525"/>
                  <a:pt x="5921598" y="254239"/>
                  <a:pt x="5926932" y="252143"/>
                </a:cubicBezTo>
                <a:lnTo>
                  <a:pt x="6057805" y="208138"/>
                </a:lnTo>
                <a:cubicBezTo>
                  <a:pt x="6076093" y="201661"/>
                  <a:pt x="6088857" y="210233"/>
                  <a:pt x="6088857" y="229569"/>
                </a:cubicBezTo>
                <a:lnTo>
                  <a:pt x="6088857" y="248905"/>
                </a:lnTo>
                <a:cubicBezTo>
                  <a:pt x="6088857" y="272527"/>
                  <a:pt x="6101715" y="276813"/>
                  <a:pt x="6118860" y="260716"/>
                </a:cubicBezTo>
                <a:cubicBezTo>
                  <a:pt x="6154293" y="227474"/>
                  <a:pt x="6205728" y="201756"/>
                  <a:pt x="6264783" y="201756"/>
                </a:cubicBezTo>
                <a:cubicBezTo>
                  <a:pt x="6376321" y="201756"/>
                  <a:pt x="6423470" y="291863"/>
                  <a:pt x="6423470" y="393780"/>
                </a:cubicBezTo>
                <a:lnTo>
                  <a:pt x="6423470" y="703724"/>
                </a:lnTo>
                <a:cubicBezTo>
                  <a:pt x="6423470" y="720869"/>
                  <a:pt x="6433090" y="730489"/>
                  <a:pt x="6450235" y="730489"/>
                </a:cubicBezTo>
                <a:lnTo>
                  <a:pt x="6475952" y="730489"/>
                </a:lnTo>
                <a:cubicBezTo>
                  <a:pt x="6482430" y="730489"/>
                  <a:pt x="6486716" y="734775"/>
                  <a:pt x="6486716" y="741157"/>
                </a:cubicBezTo>
                <a:lnTo>
                  <a:pt x="6486716" y="760493"/>
                </a:lnTo>
                <a:cubicBezTo>
                  <a:pt x="6486716" y="766970"/>
                  <a:pt x="6482430" y="771256"/>
                  <a:pt x="6475952" y="771256"/>
                </a:cubicBezTo>
                <a:lnTo>
                  <a:pt x="6267927" y="771256"/>
                </a:lnTo>
                <a:cubicBezTo>
                  <a:pt x="6261545" y="771256"/>
                  <a:pt x="6257259" y="766970"/>
                  <a:pt x="6257259" y="760493"/>
                </a:cubicBezTo>
                <a:lnTo>
                  <a:pt x="6257259" y="741157"/>
                </a:lnTo>
                <a:cubicBezTo>
                  <a:pt x="6257259" y="734775"/>
                  <a:pt x="6261545" y="730489"/>
                  <a:pt x="6267927" y="730489"/>
                </a:cubicBezTo>
                <a:lnTo>
                  <a:pt x="6294692" y="730489"/>
                </a:lnTo>
                <a:cubicBezTo>
                  <a:pt x="6311837" y="730489"/>
                  <a:pt x="6321457" y="720869"/>
                  <a:pt x="6321457" y="703724"/>
                </a:cubicBezTo>
                <a:lnTo>
                  <a:pt x="6321457" y="403401"/>
                </a:lnTo>
                <a:cubicBezTo>
                  <a:pt x="6321457" y="323010"/>
                  <a:pt x="6287167" y="276813"/>
                  <a:pt x="6216396" y="276813"/>
                </a:cubicBezTo>
                <a:cubicBezTo>
                  <a:pt x="6169152" y="276813"/>
                  <a:pt x="6132767" y="302531"/>
                  <a:pt x="6102763" y="330439"/>
                </a:cubicBezTo>
                <a:cubicBezTo>
                  <a:pt x="6092000" y="340059"/>
                  <a:pt x="6088761" y="350822"/>
                  <a:pt x="6088761" y="363681"/>
                </a:cubicBezTo>
                <a:lnTo>
                  <a:pt x="6088761" y="703724"/>
                </a:lnTo>
                <a:cubicBezTo>
                  <a:pt x="6088761" y="720869"/>
                  <a:pt x="6098382" y="730489"/>
                  <a:pt x="6115527" y="730489"/>
                </a:cubicBezTo>
                <a:lnTo>
                  <a:pt x="6141244" y="730489"/>
                </a:lnTo>
                <a:cubicBezTo>
                  <a:pt x="6147626" y="730489"/>
                  <a:pt x="6152008" y="734775"/>
                  <a:pt x="6152008" y="741157"/>
                </a:cubicBezTo>
                <a:lnTo>
                  <a:pt x="6152008" y="760493"/>
                </a:lnTo>
                <a:cubicBezTo>
                  <a:pt x="6152198" y="766874"/>
                  <a:pt x="6147816" y="771161"/>
                  <a:pt x="6141434" y="771161"/>
                </a:cubicBezTo>
                <a:close/>
              </a:path>
            </a:pathLst>
          </a:custGeom>
          <a:solidFill>
            <a:schemeClr val="tx1"/>
          </a:solidFill>
          <a:ln w="9525" cap="flat">
            <a:noFill/>
            <a:prstDash val="solid"/>
            <a:miter/>
          </a:ln>
        </p:spPr>
        <p:txBody>
          <a:bodyPr rtlCol="0" anchor="ctr"/>
          <a:lstStyle/>
          <a:p>
            <a:endParaRPr lang="sv-SE"/>
          </a:p>
        </p:txBody>
      </p:sp>
    </p:spTree>
    <p:extLst>
      <p:ext uri="{BB962C8B-B14F-4D97-AF65-F5344CB8AC3E}">
        <p14:creationId xmlns:p14="http://schemas.microsoft.com/office/powerpoint/2010/main" val="319406209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kolumner_Mörk/Lju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4D7F76C-DF16-1936-5AFB-94616FBA50CE}"/>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a:xfrm>
            <a:off x="695326" y="692150"/>
            <a:ext cx="4679950" cy="757238"/>
          </a:xfrm>
        </p:spPr>
        <p:txBody>
          <a:bodyPr/>
          <a:lstStyle>
            <a:lvl1pPr>
              <a:defRPr>
                <a:solidFill>
                  <a:schemeClr val="bg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95326" y="1808163"/>
            <a:ext cx="4679950" cy="37449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816725" y="1825625"/>
            <a:ext cx="4679949" cy="37299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lvl1pPr>
              <a:defRPr>
                <a:noFill/>
              </a:defRPr>
            </a:lvl1pPr>
          </a:lstStyle>
          <a:p>
            <a:fld id="{FD403CD0-842C-4BCD-83D3-BB78B185EE38}" type="datetimeFigureOut">
              <a:rPr lang="sv-SE" smtClean="0"/>
              <a:pPr/>
              <a:t>2024-09-09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lvl1pPr>
              <a:defRPr>
                <a:noFill/>
              </a:defRPr>
            </a:lvl1pPr>
          </a:lstStyle>
          <a:p>
            <a:fld id="{AE086683-F536-42AB-ABBC-F4803DFE8DBC}" type="slidenum">
              <a:rPr lang="sv-SE" smtClean="0"/>
              <a:pPr/>
              <a:t>‹#›</a:t>
            </a:fld>
            <a:endParaRPr lang="sv-SE"/>
          </a:p>
        </p:txBody>
      </p:sp>
      <p:sp>
        <p:nvSpPr>
          <p:cNvPr id="10" name="Platshållare för text 2">
            <a:extLst>
              <a:ext uri="{FF2B5EF4-FFF2-40B4-BE49-F238E27FC236}">
                <a16:creationId xmlns:a16="http://schemas.microsoft.com/office/drawing/2014/main" id="{CDB49263-4F80-D1DD-C74B-1D0A5B8E38E8}"/>
              </a:ext>
            </a:extLst>
          </p:cNvPr>
          <p:cNvSpPr>
            <a:spLocks noGrp="1"/>
          </p:cNvSpPr>
          <p:nvPr>
            <p:ph type="body" idx="13"/>
          </p:nvPr>
        </p:nvSpPr>
        <p:spPr>
          <a:xfrm>
            <a:off x="6816725" y="692150"/>
            <a:ext cx="4679950" cy="757238"/>
          </a:xfrm>
        </p:spPr>
        <p:txBody>
          <a:bodyPr anchor="t"/>
          <a:lstStyle>
            <a:lvl1pPr marL="0" indent="0">
              <a:spcBef>
                <a:spcPts val="0"/>
              </a:spcBef>
              <a:spcAft>
                <a:spcPts val="0"/>
              </a:spcAft>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Tree>
    <p:extLst>
      <p:ext uri="{BB962C8B-B14F-4D97-AF65-F5344CB8AC3E}">
        <p14:creationId xmlns:p14="http://schemas.microsoft.com/office/powerpoint/2010/main" val="53071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vå kolumner_Ljus/Mörk">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4D7F76C-DF16-1936-5AFB-94616FBA50CE}"/>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a:xfrm>
            <a:off x="695326" y="692150"/>
            <a:ext cx="4679950" cy="757238"/>
          </a:xfrm>
        </p:spPr>
        <p:txBody>
          <a:bodyPr/>
          <a:lstStyle>
            <a:lvl1pPr>
              <a:defRPr>
                <a:solidFill>
                  <a:schemeClr val="bg2"/>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95326" y="1808163"/>
            <a:ext cx="4679950" cy="3744912"/>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816725" y="1825625"/>
            <a:ext cx="4679949" cy="37299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lvl1pPr>
              <a:defRPr>
                <a:noFill/>
              </a:defRPr>
            </a:lvl1pPr>
          </a:lstStyle>
          <a:p>
            <a:fld id="{FD403CD0-842C-4BCD-83D3-BB78B185EE38}" type="datetimeFigureOut">
              <a:rPr lang="sv-SE" smtClean="0"/>
              <a:pPr/>
              <a:t>2024-09-09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lvl1pPr>
              <a:defRPr>
                <a:noFill/>
              </a:defRPr>
            </a:lvl1pPr>
          </a:lstStyle>
          <a:p>
            <a:fld id="{AE086683-F536-42AB-ABBC-F4803DFE8DBC}" type="slidenum">
              <a:rPr lang="sv-SE" smtClean="0"/>
              <a:pPr/>
              <a:t>‹#›</a:t>
            </a:fld>
            <a:endParaRPr lang="sv-SE"/>
          </a:p>
        </p:txBody>
      </p:sp>
      <p:sp>
        <p:nvSpPr>
          <p:cNvPr id="10" name="Platshållare för text 2">
            <a:extLst>
              <a:ext uri="{FF2B5EF4-FFF2-40B4-BE49-F238E27FC236}">
                <a16:creationId xmlns:a16="http://schemas.microsoft.com/office/drawing/2014/main" id="{CDB49263-4F80-D1DD-C74B-1D0A5B8E38E8}"/>
              </a:ext>
            </a:extLst>
          </p:cNvPr>
          <p:cNvSpPr>
            <a:spLocks noGrp="1"/>
          </p:cNvSpPr>
          <p:nvPr>
            <p:ph type="body" idx="13"/>
          </p:nvPr>
        </p:nvSpPr>
        <p:spPr>
          <a:xfrm>
            <a:off x="6816725" y="692150"/>
            <a:ext cx="4679950" cy="757238"/>
          </a:xfrm>
        </p:spPr>
        <p:txBody>
          <a:bodyPr anchor="t"/>
          <a:lstStyle>
            <a:lvl1pPr marL="0" indent="0">
              <a:spcBef>
                <a:spcPts val="0"/>
              </a:spcBef>
              <a:spcAft>
                <a:spcPts val="0"/>
              </a:spcAft>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1" name="Bild 5">
            <a:extLst>
              <a:ext uri="{FF2B5EF4-FFF2-40B4-BE49-F238E27FC236}">
                <a16:creationId xmlns:a16="http://schemas.microsoft.com/office/drawing/2014/main" id="{07CBAAAE-CF9D-BE47-B1F2-3319870E341D}"/>
              </a:ext>
            </a:extLst>
          </p:cNvPr>
          <p:cNvSpPr/>
          <p:nvPr userDrawn="1"/>
        </p:nvSpPr>
        <p:spPr>
          <a:xfrm>
            <a:off x="9685178" y="6142576"/>
            <a:ext cx="1951200" cy="237600"/>
          </a:xfrm>
          <a:custGeom>
            <a:avLst/>
            <a:gdLst>
              <a:gd name="connsiteX0" fmla="*/ 229457 w 6486715"/>
              <a:gd name="connsiteY0" fmla="*/ 36497 h 782019"/>
              <a:gd name="connsiteX1" fmla="*/ 115824 w 6486715"/>
              <a:gd name="connsiteY1" fmla="*/ 168419 h 782019"/>
              <a:gd name="connsiteX2" fmla="*/ 522351 w 6486715"/>
              <a:gd name="connsiteY2" fmla="*/ 557705 h 782019"/>
              <a:gd name="connsiteX3" fmla="*/ 262795 w 6486715"/>
              <a:gd name="connsiteY3" fmla="*/ 781924 h 782019"/>
              <a:gd name="connsiteX4" fmla="*/ 12859 w 6486715"/>
              <a:gd name="connsiteY4" fmla="*/ 692865 h 782019"/>
              <a:gd name="connsiteX5" fmla="*/ 0 w 6486715"/>
              <a:gd name="connsiteY5" fmla="*/ 659623 h 782019"/>
              <a:gd name="connsiteX6" fmla="*/ 0 w 6486715"/>
              <a:gd name="connsiteY6" fmla="*/ 572755 h 782019"/>
              <a:gd name="connsiteX7" fmla="*/ 26765 w 6486715"/>
              <a:gd name="connsiteY7" fmla="*/ 545990 h 782019"/>
              <a:gd name="connsiteX8" fmla="*/ 50387 w 6486715"/>
              <a:gd name="connsiteY8" fmla="*/ 545990 h 782019"/>
              <a:gd name="connsiteX9" fmla="*/ 80391 w 6486715"/>
              <a:gd name="connsiteY9" fmla="*/ 568564 h 782019"/>
              <a:gd name="connsiteX10" fmla="*/ 272415 w 6486715"/>
              <a:gd name="connsiteY10" fmla="*/ 736966 h 782019"/>
              <a:gd name="connsiteX11" fmla="*/ 425768 w 6486715"/>
              <a:gd name="connsiteY11" fmla="*/ 586757 h 782019"/>
              <a:gd name="connsiteX12" fmla="*/ 24670 w 6486715"/>
              <a:gd name="connsiteY12" fmla="*/ 207090 h 782019"/>
              <a:gd name="connsiteX13" fmla="*/ 227362 w 6486715"/>
              <a:gd name="connsiteY13" fmla="*/ 112 h 782019"/>
              <a:gd name="connsiteX14" fmla="*/ 255270 w 6486715"/>
              <a:gd name="connsiteY14" fmla="*/ 16209 h 782019"/>
              <a:gd name="connsiteX15" fmla="*/ 229457 w 6486715"/>
              <a:gd name="connsiteY15" fmla="*/ 36497 h 782019"/>
              <a:gd name="connsiteX16" fmla="*/ 307753 w 6486715"/>
              <a:gd name="connsiteY16" fmla="*/ 129842 h 782019"/>
              <a:gd name="connsiteX17" fmla="*/ 374237 w 6486715"/>
              <a:gd name="connsiteY17" fmla="*/ 196327 h 782019"/>
              <a:gd name="connsiteX18" fmla="*/ 446151 w 6486715"/>
              <a:gd name="connsiteY18" fmla="*/ 121270 h 782019"/>
              <a:gd name="connsiteX19" fmla="*/ 347472 w 6486715"/>
              <a:gd name="connsiteY19" fmla="*/ 9732 h 782019"/>
              <a:gd name="connsiteX20" fmla="*/ 331375 w 6486715"/>
              <a:gd name="connsiteY20" fmla="*/ 24686 h 782019"/>
              <a:gd name="connsiteX21" fmla="*/ 342043 w 6486715"/>
              <a:gd name="connsiteY21" fmla="*/ 53642 h 782019"/>
              <a:gd name="connsiteX22" fmla="*/ 307753 w 6486715"/>
              <a:gd name="connsiteY22" fmla="*/ 129842 h 782019"/>
              <a:gd name="connsiteX23" fmla="*/ 1081088 w 6486715"/>
              <a:gd name="connsiteY23" fmla="*/ 224140 h 782019"/>
              <a:gd name="connsiteX24" fmla="*/ 1081088 w 6486715"/>
              <a:gd name="connsiteY24" fmla="*/ 243476 h 782019"/>
              <a:gd name="connsiteX25" fmla="*/ 1070324 w 6486715"/>
              <a:gd name="connsiteY25" fmla="*/ 254239 h 782019"/>
              <a:gd name="connsiteX26" fmla="*/ 1040321 w 6486715"/>
              <a:gd name="connsiteY26" fmla="*/ 254239 h 782019"/>
              <a:gd name="connsiteX27" fmla="*/ 1009174 w 6486715"/>
              <a:gd name="connsiteY27" fmla="*/ 275670 h 782019"/>
              <a:gd name="connsiteX28" fmla="*/ 818293 w 6486715"/>
              <a:gd name="connsiteY28" fmla="*/ 766874 h 782019"/>
              <a:gd name="connsiteX29" fmla="*/ 806482 w 6486715"/>
              <a:gd name="connsiteY29" fmla="*/ 775447 h 782019"/>
              <a:gd name="connsiteX30" fmla="*/ 763619 w 6486715"/>
              <a:gd name="connsiteY30" fmla="*/ 775447 h 782019"/>
              <a:gd name="connsiteX31" fmla="*/ 751808 w 6486715"/>
              <a:gd name="connsiteY31" fmla="*/ 766874 h 782019"/>
              <a:gd name="connsiteX32" fmla="*/ 559880 w 6486715"/>
              <a:gd name="connsiteY32" fmla="*/ 275670 h 782019"/>
              <a:gd name="connsiteX33" fmla="*/ 528733 w 6486715"/>
              <a:gd name="connsiteY33" fmla="*/ 254239 h 782019"/>
              <a:gd name="connsiteX34" fmla="*/ 499777 w 6486715"/>
              <a:gd name="connsiteY34" fmla="*/ 254239 h 782019"/>
              <a:gd name="connsiteX35" fmla="*/ 489109 w 6486715"/>
              <a:gd name="connsiteY35" fmla="*/ 243476 h 782019"/>
              <a:gd name="connsiteX36" fmla="*/ 489109 w 6486715"/>
              <a:gd name="connsiteY36" fmla="*/ 224140 h 782019"/>
              <a:gd name="connsiteX37" fmla="*/ 499777 w 6486715"/>
              <a:gd name="connsiteY37" fmla="*/ 213472 h 782019"/>
              <a:gd name="connsiteX38" fmla="*/ 742188 w 6486715"/>
              <a:gd name="connsiteY38" fmla="*/ 213472 h 782019"/>
              <a:gd name="connsiteX39" fmla="*/ 752951 w 6486715"/>
              <a:gd name="connsiteY39" fmla="*/ 224140 h 782019"/>
              <a:gd name="connsiteX40" fmla="*/ 752951 w 6486715"/>
              <a:gd name="connsiteY40" fmla="*/ 243476 h 782019"/>
              <a:gd name="connsiteX41" fmla="*/ 742188 w 6486715"/>
              <a:gd name="connsiteY41" fmla="*/ 254239 h 782019"/>
              <a:gd name="connsiteX42" fmla="*/ 707898 w 6486715"/>
              <a:gd name="connsiteY42" fmla="*/ 254239 h 782019"/>
              <a:gd name="connsiteX43" fmla="*/ 686467 w 6486715"/>
              <a:gd name="connsiteY43" fmla="*/ 285290 h 782019"/>
              <a:gd name="connsiteX44" fmla="*/ 799052 w 6486715"/>
              <a:gd name="connsiteY44" fmla="*/ 584566 h 782019"/>
              <a:gd name="connsiteX45" fmla="*/ 834485 w 6486715"/>
              <a:gd name="connsiteY45" fmla="*/ 584566 h 782019"/>
              <a:gd name="connsiteX46" fmla="*/ 942785 w 6486715"/>
              <a:gd name="connsiteY46" fmla="*/ 285290 h 782019"/>
              <a:gd name="connsiteX47" fmla="*/ 920306 w 6486715"/>
              <a:gd name="connsiteY47" fmla="*/ 254239 h 782019"/>
              <a:gd name="connsiteX48" fmla="*/ 883825 w 6486715"/>
              <a:gd name="connsiteY48" fmla="*/ 254239 h 782019"/>
              <a:gd name="connsiteX49" fmla="*/ 873157 w 6486715"/>
              <a:gd name="connsiteY49" fmla="*/ 243476 h 782019"/>
              <a:gd name="connsiteX50" fmla="*/ 873157 w 6486715"/>
              <a:gd name="connsiteY50" fmla="*/ 224140 h 782019"/>
              <a:gd name="connsiteX51" fmla="*/ 883825 w 6486715"/>
              <a:gd name="connsiteY51" fmla="*/ 213472 h 782019"/>
              <a:gd name="connsiteX52" fmla="*/ 1070420 w 6486715"/>
              <a:gd name="connsiteY52" fmla="*/ 213472 h 782019"/>
              <a:gd name="connsiteX53" fmla="*/ 1081088 w 6486715"/>
              <a:gd name="connsiteY53" fmla="*/ 224140 h 782019"/>
              <a:gd name="connsiteX54" fmla="*/ 1531525 w 6486715"/>
              <a:gd name="connsiteY54" fmla="*/ 664957 h 782019"/>
              <a:gd name="connsiteX55" fmla="*/ 1325594 w 6486715"/>
              <a:gd name="connsiteY55" fmla="*/ 781924 h 782019"/>
              <a:gd name="connsiteX56" fmla="*/ 1058513 w 6486715"/>
              <a:gd name="connsiteY56" fmla="*/ 500841 h 782019"/>
              <a:gd name="connsiteX57" fmla="*/ 1332071 w 6486715"/>
              <a:gd name="connsiteY57" fmla="*/ 202709 h 782019"/>
              <a:gd name="connsiteX58" fmla="*/ 1556195 w 6486715"/>
              <a:gd name="connsiteY58" fmla="*/ 452645 h 782019"/>
              <a:gd name="connsiteX59" fmla="*/ 1530477 w 6486715"/>
              <a:gd name="connsiteY59" fmla="*/ 480553 h 782019"/>
              <a:gd name="connsiteX60" fmla="*/ 1196912 w 6486715"/>
              <a:gd name="connsiteY60" fmla="*/ 480553 h 782019"/>
              <a:gd name="connsiteX61" fmla="*/ 1170146 w 6486715"/>
              <a:gd name="connsiteY61" fmla="*/ 508366 h 782019"/>
              <a:gd name="connsiteX62" fmla="*/ 1338548 w 6486715"/>
              <a:gd name="connsiteY62" fmla="*/ 699247 h 782019"/>
              <a:gd name="connsiteX63" fmla="*/ 1501521 w 6486715"/>
              <a:gd name="connsiteY63" fmla="*/ 640287 h 782019"/>
              <a:gd name="connsiteX64" fmla="*/ 1531525 w 6486715"/>
              <a:gd name="connsiteY64" fmla="*/ 632762 h 782019"/>
              <a:gd name="connsiteX65" fmla="*/ 1531525 w 6486715"/>
              <a:gd name="connsiteY65" fmla="*/ 664957 h 782019"/>
              <a:gd name="connsiteX66" fmla="*/ 1177576 w 6486715"/>
              <a:gd name="connsiteY66" fmla="*/ 399019 h 782019"/>
              <a:gd name="connsiteX67" fmla="*/ 1202246 w 6486715"/>
              <a:gd name="connsiteY67" fmla="*/ 429023 h 782019"/>
              <a:gd name="connsiteX68" fmla="*/ 1425321 w 6486715"/>
              <a:gd name="connsiteY68" fmla="*/ 429023 h 782019"/>
              <a:gd name="connsiteX69" fmla="*/ 1452086 w 6486715"/>
              <a:gd name="connsiteY69" fmla="*/ 399019 h 782019"/>
              <a:gd name="connsiteX70" fmla="*/ 1327595 w 6486715"/>
              <a:gd name="connsiteY70" fmla="*/ 247762 h 782019"/>
              <a:gd name="connsiteX71" fmla="*/ 1177576 w 6486715"/>
              <a:gd name="connsiteY71" fmla="*/ 399019 h 782019"/>
              <a:gd name="connsiteX72" fmla="*/ 1816894 w 6486715"/>
              <a:gd name="connsiteY72" fmla="*/ 771161 h 782019"/>
              <a:gd name="connsiteX73" fmla="*/ 1608868 w 6486715"/>
              <a:gd name="connsiteY73" fmla="*/ 771161 h 782019"/>
              <a:gd name="connsiteX74" fmla="*/ 1598105 w 6486715"/>
              <a:gd name="connsiteY74" fmla="*/ 760397 h 782019"/>
              <a:gd name="connsiteX75" fmla="*/ 1598105 w 6486715"/>
              <a:gd name="connsiteY75" fmla="*/ 741062 h 782019"/>
              <a:gd name="connsiteX76" fmla="*/ 1608868 w 6486715"/>
              <a:gd name="connsiteY76" fmla="*/ 730394 h 782019"/>
              <a:gd name="connsiteX77" fmla="*/ 1635633 w 6486715"/>
              <a:gd name="connsiteY77" fmla="*/ 730394 h 782019"/>
              <a:gd name="connsiteX78" fmla="*/ 1662398 w 6486715"/>
              <a:gd name="connsiteY78" fmla="*/ 703628 h 782019"/>
              <a:gd name="connsiteX79" fmla="*/ 1662398 w 6486715"/>
              <a:gd name="connsiteY79" fmla="*/ 338916 h 782019"/>
              <a:gd name="connsiteX80" fmla="*/ 1645253 w 6486715"/>
              <a:gd name="connsiteY80" fmla="*/ 306722 h 782019"/>
              <a:gd name="connsiteX81" fmla="*/ 1600200 w 6486715"/>
              <a:gd name="connsiteY81" fmla="*/ 275670 h 782019"/>
              <a:gd name="connsiteX82" fmla="*/ 1593818 w 6486715"/>
              <a:gd name="connsiteY82" fmla="*/ 262811 h 782019"/>
              <a:gd name="connsiteX83" fmla="*/ 1602391 w 6486715"/>
              <a:gd name="connsiteY83" fmla="*/ 252143 h 782019"/>
              <a:gd name="connsiteX84" fmla="*/ 1733264 w 6486715"/>
              <a:gd name="connsiteY84" fmla="*/ 208138 h 782019"/>
              <a:gd name="connsiteX85" fmla="*/ 1764316 w 6486715"/>
              <a:gd name="connsiteY85" fmla="*/ 229569 h 782019"/>
              <a:gd name="connsiteX86" fmla="*/ 1764316 w 6486715"/>
              <a:gd name="connsiteY86" fmla="*/ 248905 h 782019"/>
              <a:gd name="connsiteX87" fmla="*/ 1794320 w 6486715"/>
              <a:gd name="connsiteY87" fmla="*/ 260716 h 782019"/>
              <a:gd name="connsiteX88" fmla="*/ 1940243 w 6486715"/>
              <a:gd name="connsiteY88" fmla="*/ 201756 h 782019"/>
              <a:gd name="connsiteX89" fmla="*/ 2098929 w 6486715"/>
              <a:gd name="connsiteY89" fmla="*/ 393780 h 782019"/>
              <a:gd name="connsiteX90" fmla="*/ 2098929 w 6486715"/>
              <a:gd name="connsiteY90" fmla="*/ 703724 h 782019"/>
              <a:gd name="connsiteX91" fmla="*/ 2125694 w 6486715"/>
              <a:gd name="connsiteY91" fmla="*/ 730489 h 782019"/>
              <a:gd name="connsiteX92" fmla="*/ 2151412 w 6486715"/>
              <a:gd name="connsiteY92" fmla="*/ 730489 h 782019"/>
              <a:gd name="connsiteX93" fmla="*/ 2162175 w 6486715"/>
              <a:gd name="connsiteY93" fmla="*/ 741157 h 782019"/>
              <a:gd name="connsiteX94" fmla="*/ 2162175 w 6486715"/>
              <a:gd name="connsiteY94" fmla="*/ 760493 h 782019"/>
              <a:gd name="connsiteX95" fmla="*/ 2151412 w 6486715"/>
              <a:gd name="connsiteY95" fmla="*/ 771256 h 782019"/>
              <a:gd name="connsiteX96" fmla="*/ 1943386 w 6486715"/>
              <a:gd name="connsiteY96" fmla="*/ 771256 h 782019"/>
              <a:gd name="connsiteX97" fmla="*/ 1932718 w 6486715"/>
              <a:gd name="connsiteY97" fmla="*/ 760493 h 782019"/>
              <a:gd name="connsiteX98" fmla="*/ 1932718 w 6486715"/>
              <a:gd name="connsiteY98" fmla="*/ 741157 h 782019"/>
              <a:gd name="connsiteX99" fmla="*/ 1943386 w 6486715"/>
              <a:gd name="connsiteY99" fmla="*/ 730489 h 782019"/>
              <a:gd name="connsiteX100" fmla="*/ 1970151 w 6486715"/>
              <a:gd name="connsiteY100" fmla="*/ 730489 h 782019"/>
              <a:gd name="connsiteX101" fmla="*/ 1996916 w 6486715"/>
              <a:gd name="connsiteY101" fmla="*/ 703724 h 782019"/>
              <a:gd name="connsiteX102" fmla="*/ 1996916 w 6486715"/>
              <a:gd name="connsiteY102" fmla="*/ 403401 h 782019"/>
              <a:gd name="connsiteX103" fmla="*/ 1891856 w 6486715"/>
              <a:gd name="connsiteY103" fmla="*/ 276813 h 782019"/>
              <a:gd name="connsiteX104" fmla="*/ 1778222 w 6486715"/>
              <a:gd name="connsiteY104" fmla="*/ 330439 h 782019"/>
              <a:gd name="connsiteX105" fmla="*/ 1764221 w 6486715"/>
              <a:gd name="connsiteY105" fmla="*/ 363681 h 782019"/>
              <a:gd name="connsiteX106" fmla="*/ 1764221 w 6486715"/>
              <a:gd name="connsiteY106" fmla="*/ 703724 h 782019"/>
              <a:gd name="connsiteX107" fmla="*/ 1790986 w 6486715"/>
              <a:gd name="connsiteY107" fmla="*/ 730489 h 782019"/>
              <a:gd name="connsiteX108" fmla="*/ 1816703 w 6486715"/>
              <a:gd name="connsiteY108" fmla="*/ 730489 h 782019"/>
              <a:gd name="connsiteX109" fmla="*/ 1827467 w 6486715"/>
              <a:gd name="connsiteY109" fmla="*/ 741157 h 782019"/>
              <a:gd name="connsiteX110" fmla="*/ 1827467 w 6486715"/>
              <a:gd name="connsiteY110" fmla="*/ 760493 h 782019"/>
              <a:gd name="connsiteX111" fmla="*/ 1816894 w 6486715"/>
              <a:gd name="connsiteY111" fmla="*/ 771161 h 782019"/>
              <a:gd name="connsiteX112" fmla="*/ 2299526 w 6486715"/>
              <a:gd name="connsiteY112" fmla="*/ 326057 h 782019"/>
              <a:gd name="connsiteX113" fmla="*/ 2616994 w 6486715"/>
              <a:gd name="connsiteY113" fmla="*/ 607045 h 782019"/>
              <a:gd name="connsiteX114" fmla="*/ 2398205 w 6486715"/>
              <a:gd name="connsiteY114" fmla="*/ 781924 h 782019"/>
              <a:gd name="connsiteX115" fmla="*/ 2228755 w 6486715"/>
              <a:gd name="connsiteY115" fmla="*/ 731442 h 782019"/>
              <a:gd name="connsiteX116" fmla="*/ 2212658 w 6486715"/>
              <a:gd name="connsiteY116" fmla="*/ 698199 h 782019"/>
              <a:gd name="connsiteX117" fmla="*/ 2212658 w 6486715"/>
              <a:gd name="connsiteY117" fmla="*/ 621999 h 782019"/>
              <a:gd name="connsiteX118" fmla="*/ 2239518 w 6486715"/>
              <a:gd name="connsiteY118" fmla="*/ 595234 h 782019"/>
              <a:gd name="connsiteX119" fmla="*/ 2245900 w 6486715"/>
              <a:gd name="connsiteY119" fmla="*/ 595234 h 782019"/>
              <a:gd name="connsiteX120" fmla="*/ 2275904 w 6486715"/>
              <a:gd name="connsiteY120" fmla="*/ 617808 h 782019"/>
              <a:gd name="connsiteX121" fmla="*/ 2418493 w 6486715"/>
              <a:gd name="connsiteY121" fmla="*/ 736871 h 782019"/>
              <a:gd name="connsiteX122" fmla="*/ 2536508 w 6486715"/>
              <a:gd name="connsiteY122" fmla="*/ 632858 h 782019"/>
              <a:gd name="connsiteX123" fmla="*/ 2224373 w 6486715"/>
              <a:gd name="connsiteY123" fmla="*/ 366920 h 782019"/>
              <a:gd name="connsiteX124" fmla="*/ 2414207 w 6486715"/>
              <a:gd name="connsiteY124" fmla="*/ 202804 h 782019"/>
              <a:gd name="connsiteX125" fmla="*/ 2552605 w 6486715"/>
              <a:gd name="connsiteY125" fmla="*/ 227474 h 782019"/>
              <a:gd name="connsiteX126" fmla="*/ 2571941 w 6486715"/>
              <a:gd name="connsiteY126" fmla="*/ 258525 h 782019"/>
              <a:gd name="connsiteX127" fmla="*/ 2571941 w 6486715"/>
              <a:gd name="connsiteY127" fmla="*/ 328248 h 782019"/>
              <a:gd name="connsiteX128" fmla="*/ 2546223 w 6486715"/>
              <a:gd name="connsiteY128" fmla="*/ 355013 h 782019"/>
              <a:gd name="connsiteX129" fmla="*/ 2544128 w 6486715"/>
              <a:gd name="connsiteY129" fmla="*/ 355013 h 782019"/>
              <a:gd name="connsiteX130" fmla="*/ 2515172 w 6486715"/>
              <a:gd name="connsiteY130" fmla="*/ 335678 h 782019"/>
              <a:gd name="connsiteX131" fmla="*/ 2392871 w 6486715"/>
              <a:gd name="connsiteY131" fmla="*/ 247762 h 782019"/>
              <a:gd name="connsiteX132" fmla="*/ 2299526 w 6486715"/>
              <a:gd name="connsiteY132" fmla="*/ 326057 h 782019"/>
              <a:gd name="connsiteX133" fmla="*/ 2695289 w 6486715"/>
              <a:gd name="connsiteY133" fmla="*/ 102982 h 782019"/>
              <a:gd name="connsiteX134" fmla="*/ 2650236 w 6486715"/>
              <a:gd name="connsiteY134" fmla="*/ 71835 h 782019"/>
              <a:gd name="connsiteX135" fmla="*/ 2643854 w 6486715"/>
              <a:gd name="connsiteY135" fmla="*/ 58976 h 782019"/>
              <a:gd name="connsiteX136" fmla="*/ 2652427 w 6486715"/>
              <a:gd name="connsiteY136" fmla="*/ 48308 h 782019"/>
              <a:gd name="connsiteX137" fmla="*/ 2783301 w 6486715"/>
              <a:gd name="connsiteY137" fmla="*/ 4303 h 782019"/>
              <a:gd name="connsiteX138" fmla="*/ 2814352 w 6486715"/>
              <a:gd name="connsiteY138" fmla="*/ 25734 h 782019"/>
              <a:gd name="connsiteX139" fmla="*/ 2814352 w 6486715"/>
              <a:gd name="connsiteY139" fmla="*/ 466551 h 782019"/>
              <a:gd name="connsiteX140" fmla="*/ 2847594 w 6486715"/>
              <a:gd name="connsiteY140" fmla="*/ 479410 h 782019"/>
              <a:gd name="connsiteX141" fmla="*/ 3012758 w 6486715"/>
              <a:gd name="connsiteY141" fmla="*/ 298149 h 782019"/>
              <a:gd name="connsiteX142" fmla="*/ 2997708 w 6486715"/>
              <a:gd name="connsiteY142" fmla="*/ 264907 h 782019"/>
              <a:gd name="connsiteX143" fmla="*/ 2976277 w 6486715"/>
              <a:gd name="connsiteY143" fmla="*/ 264907 h 782019"/>
              <a:gd name="connsiteX144" fmla="*/ 2965514 w 6486715"/>
              <a:gd name="connsiteY144" fmla="*/ 254239 h 782019"/>
              <a:gd name="connsiteX145" fmla="*/ 2965514 w 6486715"/>
              <a:gd name="connsiteY145" fmla="*/ 224235 h 782019"/>
              <a:gd name="connsiteX146" fmla="*/ 2976277 w 6486715"/>
              <a:gd name="connsiteY146" fmla="*/ 213567 h 782019"/>
              <a:gd name="connsiteX147" fmla="*/ 3178969 w 6486715"/>
              <a:gd name="connsiteY147" fmla="*/ 213567 h 782019"/>
              <a:gd name="connsiteX148" fmla="*/ 3189732 w 6486715"/>
              <a:gd name="connsiteY148" fmla="*/ 224235 h 782019"/>
              <a:gd name="connsiteX149" fmla="*/ 3189732 w 6486715"/>
              <a:gd name="connsiteY149" fmla="*/ 254239 h 782019"/>
              <a:gd name="connsiteX150" fmla="*/ 3178969 w 6486715"/>
              <a:gd name="connsiteY150" fmla="*/ 264907 h 782019"/>
              <a:gd name="connsiteX151" fmla="*/ 3141440 w 6486715"/>
              <a:gd name="connsiteY151" fmla="*/ 264907 h 782019"/>
              <a:gd name="connsiteX152" fmla="*/ 3109246 w 6486715"/>
              <a:gd name="connsiteY152" fmla="*/ 279956 h 782019"/>
              <a:gd name="connsiteX153" fmla="*/ 2993422 w 6486715"/>
              <a:gd name="connsiteY153" fmla="*/ 409687 h 782019"/>
              <a:gd name="connsiteX154" fmla="*/ 2990184 w 6486715"/>
              <a:gd name="connsiteY154" fmla="*/ 447215 h 782019"/>
              <a:gd name="connsiteX155" fmla="*/ 3153251 w 6486715"/>
              <a:gd name="connsiteY155" fmla="*/ 712106 h 782019"/>
              <a:gd name="connsiteX156" fmla="*/ 3185446 w 6486715"/>
              <a:gd name="connsiteY156" fmla="*/ 730394 h 782019"/>
              <a:gd name="connsiteX157" fmla="*/ 3205829 w 6486715"/>
              <a:gd name="connsiteY157" fmla="*/ 730394 h 782019"/>
              <a:gd name="connsiteX158" fmla="*/ 3216593 w 6486715"/>
              <a:gd name="connsiteY158" fmla="*/ 741062 h 782019"/>
              <a:gd name="connsiteX159" fmla="*/ 3216593 w 6486715"/>
              <a:gd name="connsiteY159" fmla="*/ 760397 h 782019"/>
              <a:gd name="connsiteX160" fmla="*/ 3205829 w 6486715"/>
              <a:gd name="connsiteY160" fmla="*/ 771161 h 782019"/>
              <a:gd name="connsiteX161" fmla="*/ 2990279 w 6486715"/>
              <a:gd name="connsiteY161" fmla="*/ 771161 h 782019"/>
              <a:gd name="connsiteX162" fmla="*/ 2979611 w 6486715"/>
              <a:gd name="connsiteY162" fmla="*/ 760397 h 782019"/>
              <a:gd name="connsiteX163" fmla="*/ 2979611 w 6486715"/>
              <a:gd name="connsiteY163" fmla="*/ 741062 h 782019"/>
              <a:gd name="connsiteX164" fmla="*/ 2990279 w 6486715"/>
              <a:gd name="connsiteY164" fmla="*/ 730394 h 782019"/>
              <a:gd name="connsiteX165" fmla="*/ 3007424 w 6486715"/>
              <a:gd name="connsiteY165" fmla="*/ 730394 h 782019"/>
              <a:gd name="connsiteX166" fmla="*/ 3025712 w 6486715"/>
              <a:gd name="connsiteY166" fmla="*/ 698199 h 782019"/>
              <a:gd name="connsiteX167" fmla="*/ 2918460 w 6486715"/>
              <a:gd name="connsiteY167" fmla="*/ 522272 h 782019"/>
              <a:gd name="connsiteX168" fmla="*/ 2880932 w 6486715"/>
              <a:gd name="connsiteY168" fmla="*/ 517986 h 782019"/>
              <a:gd name="connsiteX169" fmla="*/ 2827306 w 6486715"/>
              <a:gd name="connsiteY169" fmla="*/ 573707 h 782019"/>
              <a:gd name="connsiteX170" fmla="*/ 2814447 w 6486715"/>
              <a:gd name="connsiteY170" fmla="*/ 606950 h 782019"/>
              <a:gd name="connsiteX171" fmla="*/ 2814447 w 6486715"/>
              <a:gd name="connsiteY171" fmla="*/ 703533 h 782019"/>
              <a:gd name="connsiteX172" fmla="*/ 2841212 w 6486715"/>
              <a:gd name="connsiteY172" fmla="*/ 730298 h 782019"/>
              <a:gd name="connsiteX173" fmla="*/ 2877693 w 6486715"/>
              <a:gd name="connsiteY173" fmla="*/ 730298 h 782019"/>
              <a:gd name="connsiteX174" fmla="*/ 2888456 w 6486715"/>
              <a:gd name="connsiteY174" fmla="*/ 740967 h 782019"/>
              <a:gd name="connsiteX175" fmla="*/ 2888456 w 6486715"/>
              <a:gd name="connsiteY175" fmla="*/ 760302 h 782019"/>
              <a:gd name="connsiteX176" fmla="*/ 2877693 w 6486715"/>
              <a:gd name="connsiteY176" fmla="*/ 771065 h 782019"/>
              <a:gd name="connsiteX177" fmla="*/ 2658904 w 6486715"/>
              <a:gd name="connsiteY177" fmla="*/ 771065 h 782019"/>
              <a:gd name="connsiteX178" fmla="*/ 2648236 w 6486715"/>
              <a:gd name="connsiteY178" fmla="*/ 760302 h 782019"/>
              <a:gd name="connsiteX179" fmla="*/ 2648236 w 6486715"/>
              <a:gd name="connsiteY179" fmla="*/ 740967 h 782019"/>
              <a:gd name="connsiteX180" fmla="*/ 2658904 w 6486715"/>
              <a:gd name="connsiteY180" fmla="*/ 730298 h 782019"/>
              <a:gd name="connsiteX181" fmla="*/ 2685764 w 6486715"/>
              <a:gd name="connsiteY181" fmla="*/ 730298 h 782019"/>
              <a:gd name="connsiteX182" fmla="*/ 2712530 w 6486715"/>
              <a:gd name="connsiteY182" fmla="*/ 703533 h 782019"/>
              <a:gd name="connsiteX183" fmla="*/ 2712530 w 6486715"/>
              <a:gd name="connsiteY183" fmla="*/ 135081 h 782019"/>
              <a:gd name="connsiteX184" fmla="*/ 2695289 w 6486715"/>
              <a:gd name="connsiteY184" fmla="*/ 102982 h 782019"/>
              <a:gd name="connsiteX185" fmla="*/ 3234785 w 6486715"/>
              <a:gd name="connsiteY185" fmla="*/ 254239 h 782019"/>
              <a:gd name="connsiteX186" fmla="*/ 3234785 w 6486715"/>
              <a:gd name="connsiteY186" fmla="*/ 224235 h 782019"/>
              <a:gd name="connsiteX187" fmla="*/ 3245453 w 6486715"/>
              <a:gd name="connsiteY187" fmla="*/ 213567 h 782019"/>
              <a:gd name="connsiteX188" fmla="*/ 3342037 w 6486715"/>
              <a:gd name="connsiteY188" fmla="*/ 95552 h 782019"/>
              <a:gd name="connsiteX189" fmla="*/ 3370993 w 6486715"/>
              <a:gd name="connsiteY189" fmla="*/ 70883 h 782019"/>
              <a:gd name="connsiteX190" fmla="*/ 3374231 w 6486715"/>
              <a:gd name="connsiteY190" fmla="*/ 70883 h 782019"/>
              <a:gd name="connsiteX191" fmla="*/ 3400997 w 6486715"/>
              <a:gd name="connsiteY191" fmla="*/ 97648 h 782019"/>
              <a:gd name="connsiteX192" fmla="*/ 3400997 w 6486715"/>
              <a:gd name="connsiteY192" fmla="*/ 186611 h 782019"/>
              <a:gd name="connsiteX193" fmla="*/ 3427762 w 6486715"/>
              <a:gd name="connsiteY193" fmla="*/ 213472 h 782019"/>
              <a:gd name="connsiteX194" fmla="*/ 3546825 w 6486715"/>
              <a:gd name="connsiteY194" fmla="*/ 213472 h 782019"/>
              <a:gd name="connsiteX195" fmla="*/ 3557588 w 6486715"/>
              <a:gd name="connsiteY195" fmla="*/ 224140 h 782019"/>
              <a:gd name="connsiteX196" fmla="*/ 3557588 w 6486715"/>
              <a:gd name="connsiteY196" fmla="*/ 254144 h 782019"/>
              <a:gd name="connsiteX197" fmla="*/ 3546825 w 6486715"/>
              <a:gd name="connsiteY197" fmla="*/ 264812 h 782019"/>
              <a:gd name="connsiteX198" fmla="*/ 3427762 w 6486715"/>
              <a:gd name="connsiteY198" fmla="*/ 264812 h 782019"/>
              <a:gd name="connsiteX199" fmla="*/ 3400997 w 6486715"/>
              <a:gd name="connsiteY199" fmla="*/ 291672 h 782019"/>
              <a:gd name="connsiteX200" fmla="*/ 3400997 w 6486715"/>
              <a:gd name="connsiteY200" fmla="*/ 623047 h 782019"/>
              <a:gd name="connsiteX201" fmla="*/ 3477197 w 6486715"/>
              <a:gd name="connsiteY201" fmla="*/ 716392 h 782019"/>
              <a:gd name="connsiteX202" fmla="*/ 3543681 w 6486715"/>
              <a:gd name="connsiteY202" fmla="*/ 699247 h 782019"/>
              <a:gd name="connsiteX203" fmla="*/ 3576923 w 6486715"/>
              <a:gd name="connsiteY203" fmla="*/ 698199 h 782019"/>
              <a:gd name="connsiteX204" fmla="*/ 3570542 w 6486715"/>
              <a:gd name="connsiteY204" fmla="*/ 731442 h 782019"/>
              <a:gd name="connsiteX205" fmla="*/ 3436430 w 6486715"/>
              <a:gd name="connsiteY205" fmla="*/ 781924 h 782019"/>
              <a:gd name="connsiteX206" fmla="*/ 3299175 w 6486715"/>
              <a:gd name="connsiteY206" fmla="*/ 633905 h 782019"/>
              <a:gd name="connsiteX207" fmla="*/ 3299175 w 6486715"/>
              <a:gd name="connsiteY207" fmla="*/ 291768 h 782019"/>
              <a:gd name="connsiteX208" fmla="*/ 3272409 w 6486715"/>
              <a:gd name="connsiteY208" fmla="*/ 264907 h 782019"/>
              <a:gd name="connsiteX209" fmla="*/ 3245644 w 6486715"/>
              <a:gd name="connsiteY209" fmla="*/ 264907 h 782019"/>
              <a:gd name="connsiteX210" fmla="*/ 3234785 w 6486715"/>
              <a:gd name="connsiteY210" fmla="*/ 254239 h 782019"/>
              <a:gd name="connsiteX211" fmla="*/ 3951256 w 6486715"/>
              <a:gd name="connsiteY211" fmla="*/ 767922 h 782019"/>
              <a:gd name="connsiteX212" fmla="*/ 3688461 w 6486715"/>
              <a:gd name="connsiteY212" fmla="*/ 84694 h 782019"/>
              <a:gd name="connsiteX213" fmla="*/ 3657410 w 6486715"/>
              <a:gd name="connsiteY213" fmla="*/ 63263 h 782019"/>
              <a:gd name="connsiteX214" fmla="*/ 3611309 w 6486715"/>
              <a:gd name="connsiteY214" fmla="*/ 63263 h 782019"/>
              <a:gd name="connsiteX215" fmla="*/ 3600545 w 6486715"/>
              <a:gd name="connsiteY215" fmla="*/ 52499 h 782019"/>
              <a:gd name="connsiteX216" fmla="*/ 3600545 w 6486715"/>
              <a:gd name="connsiteY216" fmla="*/ 20305 h 782019"/>
              <a:gd name="connsiteX217" fmla="*/ 3611309 w 6486715"/>
              <a:gd name="connsiteY217" fmla="*/ 9637 h 782019"/>
              <a:gd name="connsiteX218" fmla="*/ 3884771 w 6486715"/>
              <a:gd name="connsiteY218" fmla="*/ 9637 h 782019"/>
              <a:gd name="connsiteX219" fmla="*/ 3895535 w 6486715"/>
              <a:gd name="connsiteY219" fmla="*/ 20305 h 782019"/>
              <a:gd name="connsiteX220" fmla="*/ 3895535 w 6486715"/>
              <a:gd name="connsiteY220" fmla="*/ 52499 h 782019"/>
              <a:gd name="connsiteX221" fmla="*/ 3884771 w 6486715"/>
              <a:gd name="connsiteY221" fmla="*/ 63263 h 782019"/>
              <a:gd name="connsiteX222" fmla="*/ 3842957 w 6486715"/>
              <a:gd name="connsiteY222" fmla="*/ 63263 h 782019"/>
              <a:gd name="connsiteX223" fmla="*/ 3821526 w 6486715"/>
              <a:gd name="connsiteY223" fmla="*/ 94314 h 782019"/>
              <a:gd name="connsiteX224" fmla="*/ 3982403 w 6486715"/>
              <a:gd name="connsiteY224" fmla="*/ 544752 h 782019"/>
              <a:gd name="connsiteX225" fmla="*/ 4017740 w 6486715"/>
              <a:gd name="connsiteY225" fmla="*/ 544752 h 782019"/>
              <a:gd name="connsiteX226" fmla="*/ 4177570 w 6486715"/>
              <a:gd name="connsiteY226" fmla="*/ 94314 h 782019"/>
              <a:gd name="connsiteX227" fmla="*/ 4156139 w 6486715"/>
              <a:gd name="connsiteY227" fmla="*/ 63263 h 782019"/>
              <a:gd name="connsiteX228" fmla="*/ 4101465 w 6486715"/>
              <a:gd name="connsiteY228" fmla="*/ 63263 h 782019"/>
              <a:gd name="connsiteX229" fmla="*/ 4090702 w 6486715"/>
              <a:gd name="connsiteY229" fmla="*/ 52499 h 782019"/>
              <a:gd name="connsiteX230" fmla="*/ 4090702 w 6486715"/>
              <a:gd name="connsiteY230" fmla="*/ 20305 h 782019"/>
              <a:gd name="connsiteX231" fmla="*/ 4101465 w 6486715"/>
              <a:gd name="connsiteY231" fmla="*/ 9637 h 782019"/>
              <a:gd name="connsiteX232" fmla="*/ 4337400 w 6486715"/>
              <a:gd name="connsiteY232" fmla="*/ 9637 h 782019"/>
              <a:gd name="connsiteX233" fmla="*/ 4348068 w 6486715"/>
              <a:gd name="connsiteY233" fmla="*/ 20305 h 782019"/>
              <a:gd name="connsiteX234" fmla="*/ 4348068 w 6486715"/>
              <a:gd name="connsiteY234" fmla="*/ 52499 h 782019"/>
              <a:gd name="connsiteX235" fmla="*/ 4337400 w 6486715"/>
              <a:gd name="connsiteY235" fmla="*/ 63263 h 782019"/>
              <a:gd name="connsiteX236" fmla="*/ 4293394 w 6486715"/>
              <a:gd name="connsiteY236" fmla="*/ 63263 h 782019"/>
              <a:gd name="connsiteX237" fmla="*/ 4262247 w 6486715"/>
              <a:gd name="connsiteY237" fmla="*/ 84694 h 782019"/>
              <a:gd name="connsiteX238" fmla="*/ 4002691 w 6486715"/>
              <a:gd name="connsiteY238" fmla="*/ 767922 h 782019"/>
              <a:gd name="connsiteX239" fmla="*/ 3990880 w 6486715"/>
              <a:gd name="connsiteY239" fmla="*/ 776495 h 782019"/>
              <a:gd name="connsiteX240" fmla="*/ 3962972 w 6486715"/>
              <a:gd name="connsiteY240" fmla="*/ 776495 h 782019"/>
              <a:gd name="connsiteX241" fmla="*/ 3951256 w 6486715"/>
              <a:gd name="connsiteY241" fmla="*/ 767922 h 782019"/>
              <a:gd name="connsiteX242" fmla="*/ 4545425 w 6486715"/>
              <a:gd name="connsiteY242" fmla="*/ 710010 h 782019"/>
              <a:gd name="connsiteX243" fmla="*/ 4520756 w 6486715"/>
              <a:gd name="connsiteY243" fmla="*/ 704676 h 782019"/>
              <a:gd name="connsiteX244" fmla="*/ 4377023 w 6486715"/>
              <a:gd name="connsiteY244" fmla="*/ 781924 h 782019"/>
              <a:gd name="connsiteX245" fmla="*/ 4232243 w 6486715"/>
              <a:gd name="connsiteY245" fmla="*/ 645717 h 782019"/>
              <a:gd name="connsiteX246" fmla="*/ 4509993 w 6486715"/>
              <a:gd name="connsiteY246" fmla="*/ 447311 h 782019"/>
              <a:gd name="connsiteX247" fmla="*/ 4533614 w 6486715"/>
              <a:gd name="connsiteY247" fmla="*/ 418355 h 782019"/>
              <a:gd name="connsiteX248" fmla="*/ 4533614 w 6486715"/>
              <a:gd name="connsiteY248" fmla="*/ 353966 h 782019"/>
              <a:gd name="connsiteX249" fmla="*/ 4482084 w 6486715"/>
              <a:gd name="connsiteY249" fmla="*/ 239189 h 782019"/>
              <a:gd name="connsiteX250" fmla="*/ 4458462 w 6486715"/>
              <a:gd name="connsiteY250" fmla="*/ 217758 h 782019"/>
              <a:gd name="connsiteX251" fmla="*/ 4486371 w 6486715"/>
              <a:gd name="connsiteY251" fmla="*/ 202709 h 782019"/>
              <a:gd name="connsiteX252" fmla="*/ 4635437 w 6486715"/>
              <a:gd name="connsiteY252" fmla="*/ 350727 h 782019"/>
              <a:gd name="connsiteX253" fmla="*/ 4635437 w 6486715"/>
              <a:gd name="connsiteY253" fmla="*/ 658575 h 782019"/>
              <a:gd name="connsiteX254" fmla="*/ 4675156 w 6486715"/>
              <a:gd name="connsiteY254" fmla="*/ 717535 h 782019"/>
              <a:gd name="connsiteX255" fmla="*/ 4708399 w 6486715"/>
              <a:gd name="connsiteY255" fmla="*/ 707915 h 782019"/>
              <a:gd name="connsiteX256" fmla="*/ 4742688 w 6486715"/>
              <a:gd name="connsiteY256" fmla="*/ 707915 h 782019"/>
              <a:gd name="connsiteX257" fmla="*/ 4736307 w 6486715"/>
              <a:gd name="connsiteY257" fmla="*/ 742205 h 782019"/>
              <a:gd name="connsiteX258" fmla="*/ 4648391 w 6486715"/>
              <a:gd name="connsiteY258" fmla="*/ 781924 h 782019"/>
              <a:gd name="connsiteX259" fmla="*/ 4545425 w 6486715"/>
              <a:gd name="connsiteY259" fmla="*/ 710010 h 782019"/>
              <a:gd name="connsiteX260" fmla="*/ 4391025 w 6486715"/>
              <a:gd name="connsiteY260" fmla="*/ 228426 h 782019"/>
              <a:gd name="connsiteX261" fmla="*/ 4374928 w 6486715"/>
              <a:gd name="connsiteY261" fmla="*/ 213472 h 782019"/>
              <a:gd name="connsiteX262" fmla="*/ 4276249 w 6486715"/>
              <a:gd name="connsiteY262" fmla="*/ 325010 h 782019"/>
              <a:gd name="connsiteX263" fmla="*/ 4348068 w 6486715"/>
              <a:gd name="connsiteY263" fmla="*/ 400067 h 782019"/>
              <a:gd name="connsiteX264" fmla="*/ 4414552 w 6486715"/>
              <a:gd name="connsiteY264" fmla="*/ 333582 h 782019"/>
              <a:gd name="connsiteX265" fmla="*/ 4380262 w 6486715"/>
              <a:gd name="connsiteY265" fmla="*/ 257477 h 782019"/>
              <a:gd name="connsiteX266" fmla="*/ 4391025 w 6486715"/>
              <a:gd name="connsiteY266" fmla="*/ 228426 h 782019"/>
              <a:gd name="connsiteX267" fmla="*/ 4502563 w 6486715"/>
              <a:gd name="connsiteY267" fmla="*/ 499889 h 782019"/>
              <a:gd name="connsiteX268" fmla="*/ 4341686 w 6486715"/>
              <a:gd name="connsiteY268" fmla="*/ 637144 h 782019"/>
              <a:gd name="connsiteX269" fmla="*/ 4414647 w 6486715"/>
              <a:gd name="connsiteY269" fmla="*/ 713344 h 782019"/>
              <a:gd name="connsiteX270" fmla="*/ 4533710 w 6486715"/>
              <a:gd name="connsiteY270" fmla="*/ 569612 h 782019"/>
              <a:gd name="connsiteX271" fmla="*/ 4533710 w 6486715"/>
              <a:gd name="connsiteY271" fmla="*/ 522463 h 782019"/>
              <a:gd name="connsiteX272" fmla="*/ 4502563 w 6486715"/>
              <a:gd name="connsiteY272" fmla="*/ 499889 h 782019"/>
              <a:gd name="connsiteX273" fmla="*/ 5372386 w 6486715"/>
              <a:gd name="connsiteY273" fmla="*/ 731537 h 782019"/>
              <a:gd name="connsiteX274" fmla="*/ 5238274 w 6486715"/>
              <a:gd name="connsiteY274" fmla="*/ 782019 h 782019"/>
              <a:gd name="connsiteX275" fmla="*/ 5101019 w 6486715"/>
              <a:gd name="connsiteY275" fmla="*/ 634001 h 782019"/>
              <a:gd name="connsiteX276" fmla="*/ 5101019 w 6486715"/>
              <a:gd name="connsiteY276" fmla="*/ 291863 h 782019"/>
              <a:gd name="connsiteX277" fmla="*/ 5074254 w 6486715"/>
              <a:gd name="connsiteY277" fmla="*/ 265002 h 782019"/>
              <a:gd name="connsiteX278" fmla="*/ 4929473 w 6486715"/>
              <a:gd name="connsiteY278" fmla="*/ 265002 h 782019"/>
              <a:gd name="connsiteX279" fmla="*/ 4902708 w 6486715"/>
              <a:gd name="connsiteY279" fmla="*/ 291863 h 782019"/>
              <a:gd name="connsiteX280" fmla="*/ 4902708 w 6486715"/>
              <a:gd name="connsiteY280" fmla="*/ 658670 h 782019"/>
              <a:gd name="connsiteX281" fmla="*/ 4963859 w 6486715"/>
              <a:gd name="connsiteY281" fmla="*/ 717630 h 782019"/>
              <a:gd name="connsiteX282" fmla="*/ 5007865 w 6486715"/>
              <a:gd name="connsiteY282" fmla="*/ 705819 h 782019"/>
              <a:gd name="connsiteX283" fmla="*/ 5042154 w 6486715"/>
              <a:gd name="connsiteY283" fmla="*/ 707915 h 782019"/>
              <a:gd name="connsiteX284" fmla="*/ 5035773 w 6486715"/>
              <a:gd name="connsiteY284" fmla="*/ 740109 h 782019"/>
              <a:gd name="connsiteX285" fmla="*/ 4926425 w 6486715"/>
              <a:gd name="connsiteY285" fmla="*/ 781924 h 782019"/>
              <a:gd name="connsiteX286" fmla="*/ 4800886 w 6486715"/>
              <a:gd name="connsiteY286" fmla="*/ 663909 h 782019"/>
              <a:gd name="connsiteX287" fmla="*/ 4800886 w 6486715"/>
              <a:gd name="connsiteY287" fmla="*/ 291768 h 782019"/>
              <a:gd name="connsiteX288" fmla="*/ 4774121 w 6486715"/>
              <a:gd name="connsiteY288" fmla="*/ 264907 h 782019"/>
              <a:gd name="connsiteX289" fmla="*/ 4747355 w 6486715"/>
              <a:gd name="connsiteY289" fmla="*/ 264907 h 782019"/>
              <a:gd name="connsiteX290" fmla="*/ 4736592 w 6486715"/>
              <a:gd name="connsiteY290" fmla="*/ 254239 h 782019"/>
              <a:gd name="connsiteX291" fmla="*/ 4736592 w 6486715"/>
              <a:gd name="connsiteY291" fmla="*/ 224235 h 782019"/>
              <a:gd name="connsiteX292" fmla="*/ 4747355 w 6486715"/>
              <a:gd name="connsiteY292" fmla="*/ 213567 h 782019"/>
              <a:gd name="connsiteX293" fmla="*/ 4843844 w 6486715"/>
              <a:gd name="connsiteY293" fmla="*/ 95552 h 782019"/>
              <a:gd name="connsiteX294" fmla="*/ 4872800 w 6486715"/>
              <a:gd name="connsiteY294" fmla="*/ 70883 h 782019"/>
              <a:gd name="connsiteX295" fmla="*/ 4876038 w 6486715"/>
              <a:gd name="connsiteY295" fmla="*/ 70883 h 782019"/>
              <a:gd name="connsiteX296" fmla="*/ 4902804 w 6486715"/>
              <a:gd name="connsiteY296" fmla="*/ 97648 h 782019"/>
              <a:gd name="connsiteX297" fmla="*/ 4902804 w 6486715"/>
              <a:gd name="connsiteY297" fmla="*/ 186611 h 782019"/>
              <a:gd name="connsiteX298" fmla="*/ 4929569 w 6486715"/>
              <a:gd name="connsiteY298" fmla="*/ 213472 h 782019"/>
              <a:gd name="connsiteX299" fmla="*/ 5004721 w 6486715"/>
              <a:gd name="connsiteY299" fmla="*/ 213472 h 782019"/>
              <a:gd name="connsiteX300" fmla="*/ 5145215 w 6486715"/>
              <a:gd name="connsiteY300" fmla="*/ 95457 h 782019"/>
              <a:gd name="connsiteX301" fmla="*/ 5174171 w 6486715"/>
              <a:gd name="connsiteY301" fmla="*/ 70787 h 782019"/>
              <a:gd name="connsiteX302" fmla="*/ 5176361 w 6486715"/>
              <a:gd name="connsiteY302" fmla="*/ 70787 h 782019"/>
              <a:gd name="connsiteX303" fmla="*/ 5203127 w 6486715"/>
              <a:gd name="connsiteY303" fmla="*/ 97553 h 782019"/>
              <a:gd name="connsiteX304" fmla="*/ 5203127 w 6486715"/>
              <a:gd name="connsiteY304" fmla="*/ 186516 h 782019"/>
              <a:gd name="connsiteX305" fmla="*/ 5229892 w 6486715"/>
              <a:gd name="connsiteY305" fmla="*/ 213377 h 782019"/>
              <a:gd name="connsiteX306" fmla="*/ 5348955 w 6486715"/>
              <a:gd name="connsiteY306" fmla="*/ 213377 h 782019"/>
              <a:gd name="connsiteX307" fmla="*/ 5359718 w 6486715"/>
              <a:gd name="connsiteY307" fmla="*/ 224045 h 782019"/>
              <a:gd name="connsiteX308" fmla="*/ 5359718 w 6486715"/>
              <a:gd name="connsiteY308" fmla="*/ 254048 h 782019"/>
              <a:gd name="connsiteX309" fmla="*/ 5348955 w 6486715"/>
              <a:gd name="connsiteY309" fmla="*/ 264716 h 782019"/>
              <a:gd name="connsiteX310" fmla="*/ 5229892 w 6486715"/>
              <a:gd name="connsiteY310" fmla="*/ 264716 h 782019"/>
              <a:gd name="connsiteX311" fmla="*/ 5203127 w 6486715"/>
              <a:gd name="connsiteY311" fmla="*/ 291577 h 782019"/>
              <a:gd name="connsiteX312" fmla="*/ 5203127 w 6486715"/>
              <a:gd name="connsiteY312" fmla="*/ 622952 h 782019"/>
              <a:gd name="connsiteX313" fmla="*/ 5279327 w 6486715"/>
              <a:gd name="connsiteY313" fmla="*/ 716297 h 782019"/>
              <a:gd name="connsiteX314" fmla="*/ 5345811 w 6486715"/>
              <a:gd name="connsiteY314" fmla="*/ 699152 h 782019"/>
              <a:gd name="connsiteX315" fmla="*/ 5379054 w 6486715"/>
              <a:gd name="connsiteY315" fmla="*/ 698104 h 782019"/>
              <a:gd name="connsiteX316" fmla="*/ 5372386 w 6486715"/>
              <a:gd name="connsiteY316" fmla="*/ 731537 h 782019"/>
              <a:gd name="connsiteX317" fmla="*/ 5856161 w 6486715"/>
              <a:gd name="connsiteY317" fmla="*/ 664957 h 782019"/>
              <a:gd name="connsiteX318" fmla="*/ 5650230 w 6486715"/>
              <a:gd name="connsiteY318" fmla="*/ 781924 h 782019"/>
              <a:gd name="connsiteX319" fmla="*/ 5383149 w 6486715"/>
              <a:gd name="connsiteY319" fmla="*/ 500841 h 782019"/>
              <a:gd name="connsiteX320" fmla="*/ 5656708 w 6486715"/>
              <a:gd name="connsiteY320" fmla="*/ 202709 h 782019"/>
              <a:gd name="connsiteX321" fmla="*/ 5880830 w 6486715"/>
              <a:gd name="connsiteY321" fmla="*/ 452645 h 782019"/>
              <a:gd name="connsiteX322" fmla="*/ 5855113 w 6486715"/>
              <a:gd name="connsiteY322" fmla="*/ 480553 h 782019"/>
              <a:gd name="connsiteX323" fmla="*/ 5521452 w 6486715"/>
              <a:gd name="connsiteY323" fmla="*/ 480553 h 782019"/>
              <a:gd name="connsiteX324" fmla="*/ 5494687 w 6486715"/>
              <a:gd name="connsiteY324" fmla="*/ 508366 h 782019"/>
              <a:gd name="connsiteX325" fmla="*/ 5663089 w 6486715"/>
              <a:gd name="connsiteY325" fmla="*/ 699247 h 782019"/>
              <a:gd name="connsiteX326" fmla="*/ 5826062 w 6486715"/>
              <a:gd name="connsiteY326" fmla="*/ 640287 h 782019"/>
              <a:gd name="connsiteX327" fmla="*/ 5856066 w 6486715"/>
              <a:gd name="connsiteY327" fmla="*/ 632762 h 782019"/>
              <a:gd name="connsiteX328" fmla="*/ 5856161 w 6486715"/>
              <a:gd name="connsiteY328" fmla="*/ 664957 h 782019"/>
              <a:gd name="connsiteX329" fmla="*/ 5502212 w 6486715"/>
              <a:gd name="connsiteY329" fmla="*/ 399019 h 782019"/>
              <a:gd name="connsiteX330" fmla="*/ 5526882 w 6486715"/>
              <a:gd name="connsiteY330" fmla="*/ 429023 h 782019"/>
              <a:gd name="connsiteX331" fmla="*/ 5749957 w 6486715"/>
              <a:gd name="connsiteY331" fmla="*/ 429023 h 782019"/>
              <a:gd name="connsiteX332" fmla="*/ 5776722 w 6486715"/>
              <a:gd name="connsiteY332" fmla="*/ 399019 h 782019"/>
              <a:gd name="connsiteX333" fmla="*/ 5652230 w 6486715"/>
              <a:gd name="connsiteY333" fmla="*/ 247762 h 782019"/>
              <a:gd name="connsiteX334" fmla="*/ 5502212 w 6486715"/>
              <a:gd name="connsiteY334" fmla="*/ 399019 h 782019"/>
              <a:gd name="connsiteX335" fmla="*/ 6141434 w 6486715"/>
              <a:gd name="connsiteY335" fmla="*/ 771161 h 782019"/>
              <a:gd name="connsiteX336" fmla="*/ 5933409 w 6486715"/>
              <a:gd name="connsiteY336" fmla="*/ 771161 h 782019"/>
              <a:gd name="connsiteX337" fmla="*/ 5922645 w 6486715"/>
              <a:gd name="connsiteY337" fmla="*/ 760397 h 782019"/>
              <a:gd name="connsiteX338" fmla="*/ 5922645 w 6486715"/>
              <a:gd name="connsiteY338" fmla="*/ 741062 h 782019"/>
              <a:gd name="connsiteX339" fmla="*/ 5933409 w 6486715"/>
              <a:gd name="connsiteY339" fmla="*/ 730394 h 782019"/>
              <a:gd name="connsiteX340" fmla="*/ 5960174 w 6486715"/>
              <a:gd name="connsiteY340" fmla="*/ 730394 h 782019"/>
              <a:gd name="connsiteX341" fmla="*/ 5986939 w 6486715"/>
              <a:gd name="connsiteY341" fmla="*/ 703628 h 782019"/>
              <a:gd name="connsiteX342" fmla="*/ 5986939 w 6486715"/>
              <a:gd name="connsiteY342" fmla="*/ 338916 h 782019"/>
              <a:gd name="connsiteX343" fmla="*/ 5969794 w 6486715"/>
              <a:gd name="connsiteY343" fmla="*/ 306722 h 782019"/>
              <a:gd name="connsiteX344" fmla="*/ 5924741 w 6486715"/>
              <a:gd name="connsiteY344" fmla="*/ 275670 h 782019"/>
              <a:gd name="connsiteX345" fmla="*/ 5918359 w 6486715"/>
              <a:gd name="connsiteY345" fmla="*/ 262811 h 782019"/>
              <a:gd name="connsiteX346" fmla="*/ 5926932 w 6486715"/>
              <a:gd name="connsiteY346" fmla="*/ 252143 h 782019"/>
              <a:gd name="connsiteX347" fmla="*/ 6057805 w 6486715"/>
              <a:gd name="connsiteY347" fmla="*/ 208138 h 782019"/>
              <a:gd name="connsiteX348" fmla="*/ 6088857 w 6486715"/>
              <a:gd name="connsiteY348" fmla="*/ 229569 h 782019"/>
              <a:gd name="connsiteX349" fmla="*/ 6088857 w 6486715"/>
              <a:gd name="connsiteY349" fmla="*/ 248905 h 782019"/>
              <a:gd name="connsiteX350" fmla="*/ 6118860 w 6486715"/>
              <a:gd name="connsiteY350" fmla="*/ 260716 h 782019"/>
              <a:gd name="connsiteX351" fmla="*/ 6264783 w 6486715"/>
              <a:gd name="connsiteY351" fmla="*/ 201756 h 782019"/>
              <a:gd name="connsiteX352" fmla="*/ 6423470 w 6486715"/>
              <a:gd name="connsiteY352" fmla="*/ 393780 h 782019"/>
              <a:gd name="connsiteX353" fmla="*/ 6423470 w 6486715"/>
              <a:gd name="connsiteY353" fmla="*/ 703724 h 782019"/>
              <a:gd name="connsiteX354" fmla="*/ 6450235 w 6486715"/>
              <a:gd name="connsiteY354" fmla="*/ 730489 h 782019"/>
              <a:gd name="connsiteX355" fmla="*/ 6475952 w 6486715"/>
              <a:gd name="connsiteY355" fmla="*/ 730489 h 782019"/>
              <a:gd name="connsiteX356" fmla="*/ 6486716 w 6486715"/>
              <a:gd name="connsiteY356" fmla="*/ 741157 h 782019"/>
              <a:gd name="connsiteX357" fmla="*/ 6486716 w 6486715"/>
              <a:gd name="connsiteY357" fmla="*/ 760493 h 782019"/>
              <a:gd name="connsiteX358" fmla="*/ 6475952 w 6486715"/>
              <a:gd name="connsiteY358" fmla="*/ 771256 h 782019"/>
              <a:gd name="connsiteX359" fmla="*/ 6267927 w 6486715"/>
              <a:gd name="connsiteY359" fmla="*/ 771256 h 782019"/>
              <a:gd name="connsiteX360" fmla="*/ 6257259 w 6486715"/>
              <a:gd name="connsiteY360" fmla="*/ 760493 h 782019"/>
              <a:gd name="connsiteX361" fmla="*/ 6257259 w 6486715"/>
              <a:gd name="connsiteY361" fmla="*/ 741157 h 782019"/>
              <a:gd name="connsiteX362" fmla="*/ 6267927 w 6486715"/>
              <a:gd name="connsiteY362" fmla="*/ 730489 h 782019"/>
              <a:gd name="connsiteX363" fmla="*/ 6294692 w 6486715"/>
              <a:gd name="connsiteY363" fmla="*/ 730489 h 782019"/>
              <a:gd name="connsiteX364" fmla="*/ 6321457 w 6486715"/>
              <a:gd name="connsiteY364" fmla="*/ 703724 h 782019"/>
              <a:gd name="connsiteX365" fmla="*/ 6321457 w 6486715"/>
              <a:gd name="connsiteY365" fmla="*/ 403401 h 782019"/>
              <a:gd name="connsiteX366" fmla="*/ 6216396 w 6486715"/>
              <a:gd name="connsiteY366" fmla="*/ 276813 h 782019"/>
              <a:gd name="connsiteX367" fmla="*/ 6102763 w 6486715"/>
              <a:gd name="connsiteY367" fmla="*/ 330439 h 782019"/>
              <a:gd name="connsiteX368" fmla="*/ 6088761 w 6486715"/>
              <a:gd name="connsiteY368" fmla="*/ 363681 h 782019"/>
              <a:gd name="connsiteX369" fmla="*/ 6088761 w 6486715"/>
              <a:gd name="connsiteY369" fmla="*/ 703724 h 782019"/>
              <a:gd name="connsiteX370" fmla="*/ 6115527 w 6486715"/>
              <a:gd name="connsiteY370" fmla="*/ 730489 h 782019"/>
              <a:gd name="connsiteX371" fmla="*/ 6141244 w 6486715"/>
              <a:gd name="connsiteY371" fmla="*/ 730489 h 782019"/>
              <a:gd name="connsiteX372" fmla="*/ 6152008 w 6486715"/>
              <a:gd name="connsiteY372" fmla="*/ 741157 h 782019"/>
              <a:gd name="connsiteX373" fmla="*/ 6152008 w 6486715"/>
              <a:gd name="connsiteY373" fmla="*/ 760493 h 782019"/>
              <a:gd name="connsiteX374" fmla="*/ 6141434 w 6486715"/>
              <a:gd name="connsiteY374" fmla="*/ 771161 h 7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486715" h="782019">
                <a:moveTo>
                  <a:pt x="229457" y="36497"/>
                </a:moveTo>
                <a:cubicBezTo>
                  <a:pt x="159734" y="48308"/>
                  <a:pt x="115824" y="109459"/>
                  <a:pt x="115824" y="168419"/>
                </a:cubicBezTo>
                <a:cubicBezTo>
                  <a:pt x="115824" y="367872"/>
                  <a:pt x="522351" y="251000"/>
                  <a:pt x="522351" y="557705"/>
                </a:cubicBezTo>
                <a:cubicBezTo>
                  <a:pt x="522351" y="676768"/>
                  <a:pt x="411861" y="781924"/>
                  <a:pt x="262795" y="781924"/>
                </a:cubicBezTo>
                <a:cubicBezTo>
                  <a:pt x="164116" y="781924"/>
                  <a:pt x="75057" y="757254"/>
                  <a:pt x="12859" y="692865"/>
                </a:cubicBezTo>
                <a:cubicBezTo>
                  <a:pt x="3239" y="683245"/>
                  <a:pt x="0" y="672482"/>
                  <a:pt x="0" y="659623"/>
                </a:cubicBezTo>
                <a:lnTo>
                  <a:pt x="0" y="572755"/>
                </a:lnTo>
                <a:cubicBezTo>
                  <a:pt x="0" y="555610"/>
                  <a:pt x="9620" y="545990"/>
                  <a:pt x="26765" y="545990"/>
                </a:cubicBezTo>
                <a:lnTo>
                  <a:pt x="50387" y="545990"/>
                </a:lnTo>
                <a:cubicBezTo>
                  <a:pt x="66485" y="545990"/>
                  <a:pt x="75057" y="553514"/>
                  <a:pt x="80391" y="568564"/>
                </a:cubicBezTo>
                <a:cubicBezTo>
                  <a:pt x="107156" y="656480"/>
                  <a:pt x="172688" y="736966"/>
                  <a:pt x="272415" y="736966"/>
                </a:cubicBezTo>
                <a:cubicBezTo>
                  <a:pt x="352806" y="736966"/>
                  <a:pt x="425768" y="681245"/>
                  <a:pt x="425768" y="586757"/>
                </a:cubicBezTo>
                <a:cubicBezTo>
                  <a:pt x="425768" y="374444"/>
                  <a:pt x="24670" y="491316"/>
                  <a:pt x="24670" y="207090"/>
                </a:cubicBezTo>
                <a:cubicBezTo>
                  <a:pt x="24670" y="95552"/>
                  <a:pt x="114776" y="11923"/>
                  <a:pt x="227362" y="112"/>
                </a:cubicBezTo>
                <a:cubicBezTo>
                  <a:pt x="245650" y="-936"/>
                  <a:pt x="255270" y="5446"/>
                  <a:pt x="255270" y="16209"/>
                </a:cubicBezTo>
                <a:cubicBezTo>
                  <a:pt x="255175" y="26877"/>
                  <a:pt x="246602" y="33259"/>
                  <a:pt x="229457" y="36497"/>
                </a:cubicBezTo>
                <a:close/>
                <a:moveTo>
                  <a:pt x="307753" y="129842"/>
                </a:moveTo>
                <a:cubicBezTo>
                  <a:pt x="307753" y="170609"/>
                  <a:pt x="333470" y="196327"/>
                  <a:pt x="374237" y="196327"/>
                </a:cubicBezTo>
                <a:cubicBezTo>
                  <a:pt x="417195" y="196327"/>
                  <a:pt x="446151" y="160989"/>
                  <a:pt x="446151" y="121270"/>
                </a:cubicBezTo>
                <a:cubicBezTo>
                  <a:pt x="446151" y="58024"/>
                  <a:pt x="388239" y="9732"/>
                  <a:pt x="347472" y="9732"/>
                </a:cubicBezTo>
                <a:cubicBezTo>
                  <a:pt x="338900" y="9732"/>
                  <a:pt x="331375" y="15066"/>
                  <a:pt x="331375" y="24686"/>
                </a:cubicBezTo>
                <a:cubicBezTo>
                  <a:pt x="331375" y="32211"/>
                  <a:pt x="342043" y="39736"/>
                  <a:pt x="342043" y="53642"/>
                </a:cubicBezTo>
                <a:cubicBezTo>
                  <a:pt x="342043" y="79360"/>
                  <a:pt x="307753" y="87932"/>
                  <a:pt x="307753" y="129842"/>
                </a:cubicBezTo>
                <a:close/>
                <a:moveTo>
                  <a:pt x="1081088" y="224140"/>
                </a:moveTo>
                <a:lnTo>
                  <a:pt x="1081088" y="243476"/>
                </a:lnTo>
                <a:cubicBezTo>
                  <a:pt x="1081088" y="249953"/>
                  <a:pt x="1076801" y="254239"/>
                  <a:pt x="1070324" y="254239"/>
                </a:cubicBezTo>
                <a:lnTo>
                  <a:pt x="1040321" y="254239"/>
                </a:lnTo>
                <a:cubicBezTo>
                  <a:pt x="1025271" y="254239"/>
                  <a:pt x="1014603" y="260621"/>
                  <a:pt x="1009174" y="275670"/>
                </a:cubicBezTo>
                <a:lnTo>
                  <a:pt x="818293" y="766874"/>
                </a:lnTo>
                <a:cubicBezTo>
                  <a:pt x="816197" y="773256"/>
                  <a:pt x="811911" y="775447"/>
                  <a:pt x="806482" y="775447"/>
                </a:cubicBezTo>
                <a:lnTo>
                  <a:pt x="763619" y="775447"/>
                </a:lnTo>
                <a:cubicBezTo>
                  <a:pt x="758285" y="775447"/>
                  <a:pt x="753904" y="773352"/>
                  <a:pt x="751808" y="766874"/>
                </a:cubicBezTo>
                <a:lnTo>
                  <a:pt x="559880" y="275670"/>
                </a:lnTo>
                <a:cubicBezTo>
                  <a:pt x="554546" y="260621"/>
                  <a:pt x="543782" y="254239"/>
                  <a:pt x="528733" y="254239"/>
                </a:cubicBezTo>
                <a:lnTo>
                  <a:pt x="499777" y="254239"/>
                </a:lnTo>
                <a:cubicBezTo>
                  <a:pt x="493395" y="254239"/>
                  <a:pt x="489109" y="249953"/>
                  <a:pt x="489109" y="243476"/>
                </a:cubicBezTo>
                <a:lnTo>
                  <a:pt x="489109" y="224140"/>
                </a:lnTo>
                <a:cubicBezTo>
                  <a:pt x="489109" y="217758"/>
                  <a:pt x="493395" y="213472"/>
                  <a:pt x="499777" y="213472"/>
                </a:cubicBezTo>
                <a:lnTo>
                  <a:pt x="742188" y="213472"/>
                </a:lnTo>
                <a:cubicBezTo>
                  <a:pt x="748665" y="213472"/>
                  <a:pt x="752951" y="217758"/>
                  <a:pt x="752951" y="224140"/>
                </a:cubicBezTo>
                <a:lnTo>
                  <a:pt x="752951" y="243476"/>
                </a:lnTo>
                <a:cubicBezTo>
                  <a:pt x="752951" y="249953"/>
                  <a:pt x="748665" y="254239"/>
                  <a:pt x="742188" y="254239"/>
                </a:cubicBezTo>
                <a:lnTo>
                  <a:pt x="707898" y="254239"/>
                </a:lnTo>
                <a:cubicBezTo>
                  <a:pt x="688562" y="254239"/>
                  <a:pt x="680085" y="267098"/>
                  <a:pt x="686467" y="285290"/>
                </a:cubicBezTo>
                <a:lnTo>
                  <a:pt x="799052" y="584566"/>
                </a:lnTo>
                <a:cubicBezTo>
                  <a:pt x="807625" y="607140"/>
                  <a:pt x="825818" y="607140"/>
                  <a:pt x="834485" y="584566"/>
                </a:cubicBezTo>
                <a:lnTo>
                  <a:pt x="942785" y="285290"/>
                </a:lnTo>
                <a:cubicBezTo>
                  <a:pt x="949261" y="265955"/>
                  <a:pt x="939641" y="254239"/>
                  <a:pt x="920306" y="254239"/>
                </a:cubicBezTo>
                <a:lnTo>
                  <a:pt x="883825" y="254239"/>
                </a:lnTo>
                <a:cubicBezTo>
                  <a:pt x="877443" y="254239"/>
                  <a:pt x="873157" y="249953"/>
                  <a:pt x="873157" y="243476"/>
                </a:cubicBezTo>
                <a:lnTo>
                  <a:pt x="873157" y="224140"/>
                </a:lnTo>
                <a:cubicBezTo>
                  <a:pt x="873157" y="217758"/>
                  <a:pt x="877443" y="213472"/>
                  <a:pt x="883825" y="213472"/>
                </a:cubicBezTo>
                <a:lnTo>
                  <a:pt x="1070420" y="213472"/>
                </a:lnTo>
                <a:cubicBezTo>
                  <a:pt x="1076801" y="213472"/>
                  <a:pt x="1081088" y="217758"/>
                  <a:pt x="1081088" y="224140"/>
                </a:cubicBezTo>
                <a:close/>
                <a:moveTo>
                  <a:pt x="1531525" y="664957"/>
                </a:moveTo>
                <a:cubicBezTo>
                  <a:pt x="1488662" y="734680"/>
                  <a:pt x="1424273" y="781924"/>
                  <a:pt x="1325594" y="781924"/>
                </a:cubicBezTo>
                <a:cubicBezTo>
                  <a:pt x="1181862" y="781924"/>
                  <a:pt x="1058513" y="676768"/>
                  <a:pt x="1058513" y="500841"/>
                </a:cubicBezTo>
                <a:cubicBezTo>
                  <a:pt x="1058513" y="319580"/>
                  <a:pt x="1189387" y="202709"/>
                  <a:pt x="1332071" y="202709"/>
                </a:cubicBezTo>
                <a:cubicBezTo>
                  <a:pt x="1479042" y="202709"/>
                  <a:pt x="1547622" y="307769"/>
                  <a:pt x="1556195" y="452645"/>
                </a:cubicBezTo>
                <a:cubicBezTo>
                  <a:pt x="1557242" y="470837"/>
                  <a:pt x="1547622" y="480553"/>
                  <a:pt x="1530477" y="480553"/>
                </a:cubicBezTo>
                <a:lnTo>
                  <a:pt x="1196912" y="480553"/>
                </a:lnTo>
                <a:cubicBezTo>
                  <a:pt x="1179767" y="480553"/>
                  <a:pt x="1167956" y="490173"/>
                  <a:pt x="1170146" y="508366"/>
                </a:cubicBezTo>
                <a:cubicBezTo>
                  <a:pt x="1183005" y="616665"/>
                  <a:pt x="1243108" y="699247"/>
                  <a:pt x="1338548" y="699247"/>
                </a:cubicBezTo>
                <a:cubicBezTo>
                  <a:pt x="1400747" y="699247"/>
                  <a:pt x="1454372" y="683150"/>
                  <a:pt x="1501521" y="640287"/>
                </a:cubicBezTo>
                <a:cubicBezTo>
                  <a:pt x="1514380" y="628476"/>
                  <a:pt x="1524095" y="626381"/>
                  <a:pt x="1531525" y="632762"/>
                </a:cubicBezTo>
                <a:cubicBezTo>
                  <a:pt x="1540097" y="640287"/>
                  <a:pt x="1540097" y="651051"/>
                  <a:pt x="1531525" y="664957"/>
                </a:cubicBezTo>
                <a:close/>
                <a:moveTo>
                  <a:pt x="1177576" y="399019"/>
                </a:moveTo>
                <a:cubicBezTo>
                  <a:pt x="1173290" y="418355"/>
                  <a:pt x="1183958" y="429023"/>
                  <a:pt x="1202246" y="429023"/>
                </a:cubicBezTo>
                <a:lnTo>
                  <a:pt x="1425321" y="429023"/>
                </a:lnTo>
                <a:cubicBezTo>
                  <a:pt x="1442466" y="429023"/>
                  <a:pt x="1453134" y="418260"/>
                  <a:pt x="1452086" y="399019"/>
                </a:cubicBezTo>
                <a:cubicBezTo>
                  <a:pt x="1447800" y="313199"/>
                  <a:pt x="1412367" y="247762"/>
                  <a:pt x="1327595" y="247762"/>
                </a:cubicBezTo>
                <a:cubicBezTo>
                  <a:pt x="1254824" y="247762"/>
                  <a:pt x="1197959" y="308912"/>
                  <a:pt x="1177576" y="399019"/>
                </a:cubicBezTo>
                <a:close/>
                <a:moveTo>
                  <a:pt x="1816894" y="771161"/>
                </a:moveTo>
                <a:lnTo>
                  <a:pt x="1608868" y="771161"/>
                </a:lnTo>
                <a:cubicBezTo>
                  <a:pt x="1602391" y="771161"/>
                  <a:pt x="1598105" y="766874"/>
                  <a:pt x="1598105" y="760397"/>
                </a:cubicBezTo>
                <a:lnTo>
                  <a:pt x="1598105" y="741062"/>
                </a:lnTo>
                <a:cubicBezTo>
                  <a:pt x="1598105" y="734680"/>
                  <a:pt x="1602391" y="730394"/>
                  <a:pt x="1608868" y="730394"/>
                </a:cubicBezTo>
                <a:lnTo>
                  <a:pt x="1635633" y="730394"/>
                </a:lnTo>
                <a:cubicBezTo>
                  <a:pt x="1652778" y="730394"/>
                  <a:pt x="1662398" y="720773"/>
                  <a:pt x="1662398" y="703628"/>
                </a:cubicBezTo>
                <a:lnTo>
                  <a:pt x="1662398" y="338916"/>
                </a:lnTo>
                <a:cubicBezTo>
                  <a:pt x="1662398" y="325010"/>
                  <a:pt x="1657064" y="314246"/>
                  <a:pt x="1645253" y="306722"/>
                </a:cubicBezTo>
                <a:lnTo>
                  <a:pt x="1600200" y="275670"/>
                </a:lnTo>
                <a:cubicBezTo>
                  <a:pt x="1595914" y="272432"/>
                  <a:pt x="1593818" y="268145"/>
                  <a:pt x="1593818" y="262811"/>
                </a:cubicBezTo>
                <a:cubicBezTo>
                  <a:pt x="1593818" y="258525"/>
                  <a:pt x="1597057" y="254239"/>
                  <a:pt x="1602391" y="252143"/>
                </a:cubicBezTo>
                <a:lnTo>
                  <a:pt x="1733264" y="208138"/>
                </a:lnTo>
                <a:cubicBezTo>
                  <a:pt x="1751552" y="201661"/>
                  <a:pt x="1764316" y="210233"/>
                  <a:pt x="1764316" y="229569"/>
                </a:cubicBezTo>
                <a:lnTo>
                  <a:pt x="1764316" y="248905"/>
                </a:lnTo>
                <a:cubicBezTo>
                  <a:pt x="1764316" y="272527"/>
                  <a:pt x="1777175" y="276813"/>
                  <a:pt x="1794320" y="260716"/>
                </a:cubicBezTo>
                <a:cubicBezTo>
                  <a:pt x="1829753" y="227474"/>
                  <a:pt x="1881187" y="201756"/>
                  <a:pt x="1940243" y="201756"/>
                </a:cubicBezTo>
                <a:cubicBezTo>
                  <a:pt x="2051780" y="201756"/>
                  <a:pt x="2098929" y="291863"/>
                  <a:pt x="2098929" y="393780"/>
                </a:cubicBezTo>
                <a:lnTo>
                  <a:pt x="2098929" y="703724"/>
                </a:lnTo>
                <a:cubicBezTo>
                  <a:pt x="2098929" y="720869"/>
                  <a:pt x="2108550" y="730489"/>
                  <a:pt x="2125694" y="730489"/>
                </a:cubicBezTo>
                <a:lnTo>
                  <a:pt x="2151412" y="730489"/>
                </a:lnTo>
                <a:cubicBezTo>
                  <a:pt x="2157889" y="730489"/>
                  <a:pt x="2162175" y="734775"/>
                  <a:pt x="2162175" y="741157"/>
                </a:cubicBezTo>
                <a:lnTo>
                  <a:pt x="2162175" y="760493"/>
                </a:lnTo>
                <a:cubicBezTo>
                  <a:pt x="2162175" y="766970"/>
                  <a:pt x="2157889" y="771256"/>
                  <a:pt x="2151412" y="771256"/>
                </a:cubicBezTo>
                <a:lnTo>
                  <a:pt x="1943386" y="771256"/>
                </a:lnTo>
                <a:cubicBezTo>
                  <a:pt x="1937004" y="771256"/>
                  <a:pt x="1932718" y="766970"/>
                  <a:pt x="1932718" y="760493"/>
                </a:cubicBezTo>
                <a:lnTo>
                  <a:pt x="1932718" y="741157"/>
                </a:lnTo>
                <a:cubicBezTo>
                  <a:pt x="1932718" y="734775"/>
                  <a:pt x="1937004" y="730489"/>
                  <a:pt x="1943386" y="730489"/>
                </a:cubicBezTo>
                <a:lnTo>
                  <a:pt x="1970151" y="730489"/>
                </a:lnTo>
                <a:cubicBezTo>
                  <a:pt x="1987296" y="730489"/>
                  <a:pt x="1996916" y="720869"/>
                  <a:pt x="1996916" y="703724"/>
                </a:cubicBezTo>
                <a:lnTo>
                  <a:pt x="1996916" y="403401"/>
                </a:lnTo>
                <a:cubicBezTo>
                  <a:pt x="1996916" y="323010"/>
                  <a:pt x="1962626" y="276813"/>
                  <a:pt x="1891856" y="276813"/>
                </a:cubicBezTo>
                <a:cubicBezTo>
                  <a:pt x="1844612" y="276813"/>
                  <a:pt x="1808226" y="302531"/>
                  <a:pt x="1778222" y="330439"/>
                </a:cubicBezTo>
                <a:cubicBezTo>
                  <a:pt x="1767459" y="340059"/>
                  <a:pt x="1764221" y="350822"/>
                  <a:pt x="1764221" y="363681"/>
                </a:cubicBezTo>
                <a:lnTo>
                  <a:pt x="1764221" y="703724"/>
                </a:lnTo>
                <a:cubicBezTo>
                  <a:pt x="1764221" y="720869"/>
                  <a:pt x="1773841" y="730489"/>
                  <a:pt x="1790986" y="730489"/>
                </a:cubicBezTo>
                <a:lnTo>
                  <a:pt x="1816703" y="730489"/>
                </a:lnTo>
                <a:cubicBezTo>
                  <a:pt x="1823085" y="730489"/>
                  <a:pt x="1827467" y="734775"/>
                  <a:pt x="1827467" y="741157"/>
                </a:cubicBezTo>
                <a:lnTo>
                  <a:pt x="1827467" y="760493"/>
                </a:lnTo>
                <a:cubicBezTo>
                  <a:pt x="1827562" y="766874"/>
                  <a:pt x="1823276" y="771161"/>
                  <a:pt x="1816894" y="771161"/>
                </a:cubicBezTo>
                <a:close/>
                <a:moveTo>
                  <a:pt x="2299526" y="326057"/>
                </a:moveTo>
                <a:cubicBezTo>
                  <a:pt x="2299526" y="462265"/>
                  <a:pt x="2616994" y="356061"/>
                  <a:pt x="2616994" y="607045"/>
                </a:cubicBezTo>
                <a:cubicBezTo>
                  <a:pt x="2616994" y="715344"/>
                  <a:pt x="2515076" y="781924"/>
                  <a:pt x="2398205" y="781924"/>
                </a:cubicBezTo>
                <a:cubicBezTo>
                  <a:pt x="2330577" y="781924"/>
                  <a:pt x="2281238" y="770113"/>
                  <a:pt x="2228755" y="731442"/>
                </a:cubicBezTo>
                <a:cubicBezTo>
                  <a:pt x="2216944" y="722869"/>
                  <a:pt x="2212658" y="712106"/>
                  <a:pt x="2212658" y="698199"/>
                </a:cubicBezTo>
                <a:lnTo>
                  <a:pt x="2212658" y="621999"/>
                </a:lnTo>
                <a:cubicBezTo>
                  <a:pt x="2212658" y="604854"/>
                  <a:pt x="2222278" y="595234"/>
                  <a:pt x="2239518" y="595234"/>
                </a:cubicBezTo>
                <a:lnTo>
                  <a:pt x="2245900" y="595234"/>
                </a:lnTo>
                <a:cubicBezTo>
                  <a:pt x="2260950" y="595234"/>
                  <a:pt x="2270570" y="602759"/>
                  <a:pt x="2275904" y="617808"/>
                </a:cubicBezTo>
                <a:cubicBezTo>
                  <a:pt x="2301621" y="688579"/>
                  <a:pt x="2343436" y="736871"/>
                  <a:pt x="2418493" y="736871"/>
                </a:cubicBezTo>
                <a:cubicBezTo>
                  <a:pt x="2478596" y="736871"/>
                  <a:pt x="2536508" y="694008"/>
                  <a:pt x="2536508" y="632858"/>
                </a:cubicBezTo>
                <a:cubicBezTo>
                  <a:pt x="2536508" y="485887"/>
                  <a:pt x="2224373" y="579232"/>
                  <a:pt x="2224373" y="366920"/>
                </a:cubicBezTo>
                <a:cubicBezTo>
                  <a:pt x="2224373" y="267193"/>
                  <a:pt x="2300573" y="202804"/>
                  <a:pt x="2414207" y="202804"/>
                </a:cubicBezTo>
                <a:cubicBezTo>
                  <a:pt x="2461451" y="202804"/>
                  <a:pt x="2515076" y="210329"/>
                  <a:pt x="2552605" y="227474"/>
                </a:cubicBezTo>
                <a:cubicBezTo>
                  <a:pt x="2566511" y="233855"/>
                  <a:pt x="2571941" y="243571"/>
                  <a:pt x="2571941" y="258525"/>
                </a:cubicBezTo>
                <a:lnTo>
                  <a:pt x="2571941" y="328248"/>
                </a:lnTo>
                <a:cubicBezTo>
                  <a:pt x="2571941" y="345393"/>
                  <a:pt x="2562320" y="355013"/>
                  <a:pt x="2546223" y="355013"/>
                </a:cubicBezTo>
                <a:lnTo>
                  <a:pt x="2544128" y="355013"/>
                </a:lnTo>
                <a:cubicBezTo>
                  <a:pt x="2529078" y="355013"/>
                  <a:pt x="2519458" y="348536"/>
                  <a:pt x="2515172" y="335678"/>
                </a:cubicBezTo>
                <a:cubicBezTo>
                  <a:pt x="2499075" y="286338"/>
                  <a:pt x="2455164" y="247762"/>
                  <a:pt x="2392871" y="247762"/>
                </a:cubicBezTo>
                <a:cubicBezTo>
                  <a:pt x="2332768" y="247762"/>
                  <a:pt x="2299526" y="282147"/>
                  <a:pt x="2299526" y="326057"/>
                </a:cubicBezTo>
                <a:close/>
                <a:moveTo>
                  <a:pt x="2695289" y="102982"/>
                </a:moveTo>
                <a:lnTo>
                  <a:pt x="2650236" y="71835"/>
                </a:lnTo>
                <a:cubicBezTo>
                  <a:pt x="2645950" y="68692"/>
                  <a:pt x="2643854" y="64310"/>
                  <a:pt x="2643854" y="58976"/>
                </a:cubicBezTo>
                <a:cubicBezTo>
                  <a:pt x="2643854" y="54690"/>
                  <a:pt x="2646998" y="50404"/>
                  <a:pt x="2652427" y="48308"/>
                </a:cubicBezTo>
                <a:lnTo>
                  <a:pt x="2783301" y="4303"/>
                </a:lnTo>
                <a:cubicBezTo>
                  <a:pt x="2801493" y="-2174"/>
                  <a:pt x="2814352" y="6398"/>
                  <a:pt x="2814352" y="25734"/>
                </a:cubicBezTo>
                <a:lnTo>
                  <a:pt x="2814352" y="466551"/>
                </a:lnTo>
                <a:cubicBezTo>
                  <a:pt x="2814352" y="491221"/>
                  <a:pt x="2831497" y="497698"/>
                  <a:pt x="2847594" y="479410"/>
                </a:cubicBezTo>
                <a:lnTo>
                  <a:pt x="3012758" y="298149"/>
                </a:lnTo>
                <a:cubicBezTo>
                  <a:pt x="3028855" y="279861"/>
                  <a:pt x="3021330" y="264907"/>
                  <a:pt x="2997708" y="264907"/>
                </a:cubicBezTo>
                <a:lnTo>
                  <a:pt x="2976277" y="264907"/>
                </a:lnTo>
                <a:cubicBezTo>
                  <a:pt x="2969895" y="264907"/>
                  <a:pt x="2965514" y="260621"/>
                  <a:pt x="2965514" y="254239"/>
                </a:cubicBezTo>
                <a:lnTo>
                  <a:pt x="2965514" y="224235"/>
                </a:lnTo>
                <a:cubicBezTo>
                  <a:pt x="2965514" y="217853"/>
                  <a:pt x="2969800" y="213567"/>
                  <a:pt x="2976277" y="213567"/>
                </a:cubicBezTo>
                <a:lnTo>
                  <a:pt x="3178969" y="213567"/>
                </a:lnTo>
                <a:cubicBezTo>
                  <a:pt x="3185446" y="213567"/>
                  <a:pt x="3189732" y="217853"/>
                  <a:pt x="3189732" y="224235"/>
                </a:cubicBezTo>
                <a:lnTo>
                  <a:pt x="3189732" y="254239"/>
                </a:lnTo>
                <a:cubicBezTo>
                  <a:pt x="3189732" y="260621"/>
                  <a:pt x="3185446" y="264907"/>
                  <a:pt x="3178969" y="264907"/>
                </a:cubicBezTo>
                <a:lnTo>
                  <a:pt x="3141440" y="264907"/>
                </a:lnTo>
                <a:cubicBezTo>
                  <a:pt x="3127439" y="264907"/>
                  <a:pt x="3117818" y="270241"/>
                  <a:pt x="3109246" y="279956"/>
                </a:cubicBezTo>
                <a:lnTo>
                  <a:pt x="2993422" y="409687"/>
                </a:lnTo>
                <a:cubicBezTo>
                  <a:pt x="2982659" y="421498"/>
                  <a:pt x="2982659" y="434357"/>
                  <a:pt x="2990184" y="447215"/>
                </a:cubicBezTo>
                <a:lnTo>
                  <a:pt x="3153251" y="712106"/>
                </a:lnTo>
                <a:cubicBezTo>
                  <a:pt x="3160776" y="723917"/>
                  <a:pt x="3171444" y="730394"/>
                  <a:pt x="3185446" y="730394"/>
                </a:cubicBezTo>
                <a:lnTo>
                  <a:pt x="3205829" y="730394"/>
                </a:lnTo>
                <a:cubicBezTo>
                  <a:pt x="3212306" y="730394"/>
                  <a:pt x="3216593" y="734680"/>
                  <a:pt x="3216593" y="741062"/>
                </a:cubicBezTo>
                <a:lnTo>
                  <a:pt x="3216593" y="760397"/>
                </a:lnTo>
                <a:cubicBezTo>
                  <a:pt x="3216593" y="766874"/>
                  <a:pt x="3212306" y="771161"/>
                  <a:pt x="3205829" y="771161"/>
                </a:cubicBezTo>
                <a:lnTo>
                  <a:pt x="2990279" y="771161"/>
                </a:lnTo>
                <a:cubicBezTo>
                  <a:pt x="2983897" y="771161"/>
                  <a:pt x="2979611" y="766874"/>
                  <a:pt x="2979611" y="760397"/>
                </a:cubicBezTo>
                <a:lnTo>
                  <a:pt x="2979611" y="741062"/>
                </a:lnTo>
                <a:cubicBezTo>
                  <a:pt x="2979611" y="734680"/>
                  <a:pt x="2983897" y="730394"/>
                  <a:pt x="2990279" y="730394"/>
                </a:cubicBezTo>
                <a:lnTo>
                  <a:pt x="3007424" y="730394"/>
                </a:lnTo>
                <a:cubicBezTo>
                  <a:pt x="3028950" y="730394"/>
                  <a:pt x="3036380" y="716392"/>
                  <a:pt x="3025712" y="698199"/>
                </a:cubicBezTo>
                <a:lnTo>
                  <a:pt x="2918460" y="522272"/>
                </a:lnTo>
                <a:cubicBezTo>
                  <a:pt x="2908745" y="506175"/>
                  <a:pt x="2893790" y="503985"/>
                  <a:pt x="2880932" y="517986"/>
                </a:cubicBezTo>
                <a:lnTo>
                  <a:pt x="2827306" y="573707"/>
                </a:lnTo>
                <a:cubicBezTo>
                  <a:pt x="2817686" y="584471"/>
                  <a:pt x="2814447" y="594091"/>
                  <a:pt x="2814447" y="606950"/>
                </a:cubicBezTo>
                <a:lnTo>
                  <a:pt x="2814447" y="703533"/>
                </a:lnTo>
                <a:cubicBezTo>
                  <a:pt x="2814447" y="720678"/>
                  <a:pt x="2824067" y="730298"/>
                  <a:pt x="2841212" y="730298"/>
                </a:cubicBezTo>
                <a:lnTo>
                  <a:pt x="2877693" y="730298"/>
                </a:lnTo>
                <a:cubicBezTo>
                  <a:pt x="2884170" y="730298"/>
                  <a:pt x="2888456" y="734585"/>
                  <a:pt x="2888456" y="740967"/>
                </a:cubicBezTo>
                <a:lnTo>
                  <a:pt x="2888456" y="760302"/>
                </a:lnTo>
                <a:cubicBezTo>
                  <a:pt x="2888456" y="766779"/>
                  <a:pt x="2884170" y="771065"/>
                  <a:pt x="2877693" y="771065"/>
                </a:cubicBezTo>
                <a:lnTo>
                  <a:pt x="2658904" y="771065"/>
                </a:lnTo>
                <a:cubicBezTo>
                  <a:pt x="2652522" y="771065"/>
                  <a:pt x="2648236" y="766779"/>
                  <a:pt x="2648236" y="760302"/>
                </a:cubicBezTo>
                <a:lnTo>
                  <a:pt x="2648236" y="740967"/>
                </a:lnTo>
                <a:cubicBezTo>
                  <a:pt x="2648236" y="734585"/>
                  <a:pt x="2652522" y="730298"/>
                  <a:pt x="2658904" y="730298"/>
                </a:cubicBezTo>
                <a:lnTo>
                  <a:pt x="2685764" y="730298"/>
                </a:lnTo>
                <a:cubicBezTo>
                  <a:pt x="2702909" y="730298"/>
                  <a:pt x="2712530" y="720678"/>
                  <a:pt x="2712530" y="703533"/>
                </a:cubicBezTo>
                <a:lnTo>
                  <a:pt x="2712530" y="135081"/>
                </a:lnTo>
                <a:cubicBezTo>
                  <a:pt x="2712434" y="121175"/>
                  <a:pt x="2707101" y="110507"/>
                  <a:pt x="2695289" y="102982"/>
                </a:cubicBezTo>
                <a:close/>
                <a:moveTo>
                  <a:pt x="3234785" y="254239"/>
                </a:moveTo>
                <a:lnTo>
                  <a:pt x="3234785" y="224235"/>
                </a:lnTo>
                <a:cubicBezTo>
                  <a:pt x="3234785" y="217853"/>
                  <a:pt x="3237929" y="214615"/>
                  <a:pt x="3245453" y="213567"/>
                </a:cubicBezTo>
                <a:cubicBezTo>
                  <a:pt x="3305556" y="204995"/>
                  <a:pt x="3330226" y="156703"/>
                  <a:pt x="3342037" y="95552"/>
                </a:cubicBezTo>
                <a:cubicBezTo>
                  <a:pt x="3345180" y="79455"/>
                  <a:pt x="3354896" y="70883"/>
                  <a:pt x="3370993" y="70883"/>
                </a:cubicBezTo>
                <a:lnTo>
                  <a:pt x="3374231" y="70883"/>
                </a:lnTo>
                <a:cubicBezTo>
                  <a:pt x="3391376" y="70883"/>
                  <a:pt x="3400997" y="80503"/>
                  <a:pt x="3400997" y="97648"/>
                </a:cubicBezTo>
                <a:lnTo>
                  <a:pt x="3400997" y="186611"/>
                </a:lnTo>
                <a:cubicBezTo>
                  <a:pt x="3400997" y="203756"/>
                  <a:pt x="3410617" y="213472"/>
                  <a:pt x="3427762" y="213472"/>
                </a:cubicBezTo>
                <a:lnTo>
                  <a:pt x="3546825" y="213472"/>
                </a:lnTo>
                <a:cubicBezTo>
                  <a:pt x="3553301" y="213472"/>
                  <a:pt x="3557588" y="217758"/>
                  <a:pt x="3557588" y="224140"/>
                </a:cubicBezTo>
                <a:lnTo>
                  <a:pt x="3557588" y="254144"/>
                </a:lnTo>
                <a:cubicBezTo>
                  <a:pt x="3557588" y="260525"/>
                  <a:pt x="3553301" y="264812"/>
                  <a:pt x="3546825" y="264812"/>
                </a:cubicBezTo>
                <a:lnTo>
                  <a:pt x="3427762" y="264812"/>
                </a:lnTo>
                <a:cubicBezTo>
                  <a:pt x="3410617" y="264812"/>
                  <a:pt x="3400997" y="274527"/>
                  <a:pt x="3400997" y="291672"/>
                </a:cubicBezTo>
                <a:lnTo>
                  <a:pt x="3400997" y="623047"/>
                </a:lnTo>
                <a:cubicBezTo>
                  <a:pt x="3400997" y="690674"/>
                  <a:pt x="3440716" y="716392"/>
                  <a:pt x="3477197" y="716392"/>
                </a:cubicBezTo>
                <a:cubicBezTo>
                  <a:pt x="3507201" y="716392"/>
                  <a:pt x="3524345" y="712106"/>
                  <a:pt x="3543681" y="699247"/>
                </a:cubicBezTo>
                <a:cubicBezTo>
                  <a:pt x="3558635" y="689627"/>
                  <a:pt x="3570446" y="688579"/>
                  <a:pt x="3576923" y="698199"/>
                </a:cubicBezTo>
                <a:cubicBezTo>
                  <a:pt x="3583305" y="707819"/>
                  <a:pt x="3582257" y="719630"/>
                  <a:pt x="3570542" y="731442"/>
                </a:cubicBezTo>
                <a:cubicBezTo>
                  <a:pt x="3534061" y="767922"/>
                  <a:pt x="3490055" y="781924"/>
                  <a:pt x="3436430" y="781924"/>
                </a:cubicBezTo>
                <a:cubicBezTo>
                  <a:pt x="3345276" y="781924"/>
                  <a:pt x="3299175" y="717535"/>
                  <a:pt x="3299175" y="633905"/>
                </a:cubicBezTo>
                <a:lnTo>
                  <a:pt x="3299175" y="291768"/>
                </a:lnTo>
                <a:cubicBezTo>
                  <a:pt x="3299175" y="274622"/>
                  <a:pt x="3289554" y="264907"/>
                  <a:pt x="3272409" y="264907"/>
                </a:cubicBezTo>
                <a:lnTo>
                  <a:pt x="3245644" y="264907"/>
                </a:lnTo>
                <a:cubicBezTo>
                  <a:pt x="3239072" y="264907"/>
                  <a:pt x="3234785" y="260621"/>
                  <a:pt x="3234785" y="254239"/>
                </a:cubicBezTo>
                <a:close/>
                <a:moveTo>
                  <a:pt x="3951256" y="767922"/>
                </a:moveTo>
                <a:lnTo>
                  <a:pt x="3688461" y="84694"/>
                </a:lnTo>
                <a:cubicBezTo>
                  <a:pt x="3683127" y="69644"/>
                  <a:pt x="3672364" y="63263"/>
                  <a:pt x="3657410" y="63263"/>
                </a:cubicBezTo>
                <a:lnTo>
                  <a:pt x="3611309" y="63263"/>
                </a:lnTo>
                <a:cubicBezTo>
                  <a:pt x="3604927" y="63263"/>
                  <a:pt x="3600545" y="58976"/>
                  <a:pt x="3600545" y="52499"/>
                </a:cubicBezTo>
                <a:lnTo>
                  <a:pt x="3600545" y="20305"/>
                </a:lnTo>
                <a:cubicBezTo>
                  <a:pt x="3600545" y="13923"/>
                  <a:pt x="3604832" y="9637"/>
                  <a:pt x="3611309" y="9637"/>
                </a:cubicBezTo>
                <a:lnTo>
                  <a:pt x="3884771" y="9637"/>
                </a:lnTo>
                <a:cubicBezTo>
                  <a:pt x="3891248" y="9637"/>
                  <a:pt x="3895535" y="13923"/>
                  <a:pt x="3895535" y="20305"/>
                </a:cubicBezTo>
                <a:lnTo>
                  <a:pt x="3895535" y="52499"/>
                </a:lnTo>
                <a:cubicBezTo>
                  <a:pt x="3895535" y="58881"/>
                  <a:pt x="3891248" y="63263"/>
                  <a:pt x="3884771" y="63263"/>
                </a:cubicBezTo>
                <a:lnTo>
                  <a:pt x="3842957" y="63263"/>
                </a:lnTo>
                <a:cubicBezTo>
                  <a:pt x="3823621" y="63263"/>
                  <a:pt x="3815144" y="76121"/>
                  <a:pt x="3821526" y="94314"/>
                </a:cubicBezTo>
                <a:lnTo>
                  <a:pt x="3982403" y="544752"/>
                </a:lnTo>
                <a:cubicBezTo>
                  <a:pt x="3990975" y="568373"/>
                  <a:pt x="4009168" y="568373"/>
                  <a:pt x="4017740" y="544752"/>
                </a:cubicBezTo>
                <a:lnTo>
                  <a:pt x="4177570" y="94314"/>
                </a:lnTo>
                <a:cubicBezTo>
                  <a:pt x="4183952" y="74978"/>
                  <a:pt x="4175475" y="63263"/>
                  <a:pt x="4156139" y="63263"/>
                </a:cubicBezTo>
                <a:lnTo>
                  <a:pt x="4101465" y="63263"/>
                </a:lnTo>
                <a:cubicBezTo>
                  <a:pt x="4095084" y="63263"/>
                  <a:pt x="4090702" y="58976"/>
                  <a:pt x="4090702" y="52499"/>
                </a:cubicBezTo>
                <a:lnTo>
                  <a:pt x="4090702" y="20305"/>
                </a:lnTo>
                <a:cubicBezTo>
                  <a:pt x="4090702" y="13923"/>
                  <a:pt x="4094988" y="9637"/>
                  <a:pt x="4101465" y="9637"/>
                </a:cubicBezTo>
                <a:lnTo>
                  <a:pt x="4337400" y="9637"/>
                </a:lnTo>
                <a:cubicBezTo>
                  <a:pt x="4343781" y="9637"/>
                  <a:pt x="4348068" y="13923"/>
                  <a:pt x="4348068" y="20305"/>
                </a:cubicBezTo>
                <a:lnTo>
                  <a:pt x="4348068" y="52499"/>
                </a:lnTo>
                <a:cubicBezTo>
                  <a:pt x="4348068" y="58881"/>
                  <a:pt x="4343781" y="63263"/>
                  <a:pt x="4337400" y="63263"/>
                </a:cubicBezTo>
                <a:lnTo>
                  <a:pt x="4293394" y="63263"/>
                </a:lnTo>
                <a:cubicBezTo>
                  <a:pt x="4278345" y="63263"/>
                  <a:pt x="4267677" y="70787"/>
                  <a:pt x="4262247" y="84694"/>
                </a:cubicBezTo>
                <a:lnTo>
                  <a:pt x="4002691" y="767922"/>
                </a:lnTo>
                <a:cubicBezTo>
                  <a:pt x="4000595" y="774399"/>
                  <a:pt x="3996309" y="776495"/>
                  <a:pt x="3990880" y="776495"/>
                </a:cubicBezTo>
                <a:lnTo>
                  <a:pt x="3962972" y="776495"/>
                </a:lnTo>
                <a:cubicBezTo>
                  <a:pt x="3957733" y="776590"/>
                  <a:pt x="3953351" y="774399"/>
                  <a:pt x="3951256" y="767922"/>
                </a:cubicBezTo>
                <a:close/>
                <a:moveTo>
                  <a:pt x="4545425" y="710010"/>
                </a:moveTo>
                <a:cubicBezTo>
                  <a:pt x="4539044" y="692865"/>
                  <a:pt x="4532567" y="691722"/>
                  <a:pt x="4520756" y="704676"/>
                </a:cubicBezTo>
                <a:cubicBezTo>
                  <a:pt x="4482180" y="746491"/>
                  <a:pt x="4436079" y="781924"/>
                  <a:pt x="4377023" y="781924"/>
                </a:cubicBezTo>
                <a:cubicBezTo>
                  <a:pt x="4299776" y="781924"/>
                  <a:pt x="4232243" y="734680"/>
                  <a:pt x="4232243" y="645717"/>
                </a:cubicBezTo>
                <a:cubicBezTo>
                  <a:pt x="4232243" y="538465"/>
                  <a:pt x="4331970" y="482744"/>
                  <a:pt x="4509993" y="447311"/>
                </a:cubicBezTo>
                <a:cubicBezTo>
                  <a:pt x="4526090" y="444072"/>
                  <a:pt x="4533614" y="434452"/>
                  <a:pt x="4533614" y="418355"/>
                </a:cubicBezTo>
                <a:lnTo>
                  <a:pt x="4533614" y="353966"/>
                </a:lnTo>
                <a:cubicBezTo>
                  <a:pt x="4533614" y="308912"/>
                  <a:pt x="4516470" y="256334"/>
                  <a:pt x="4482084" y="239189"/>
                </a:cubicBezTo>
                <a:cubicBezTo>
                  <a:pt x="4467035" y="231665"/>
                  <a:pt x="4458462" y="228426"/>
                  <a:pt x="4458462" y="217758"/>
                </a:cubicBezTo>
                <a:cubicBezTo>
                  <a:pt x="4458462" y="208138"/>
                  <a:pt x="4468082" y="201661"/>
                  <a:pt x="4486371" y="202709"/>
                </a:cubicBezTo>
                <a:cubicBezTo>
                  <a:pt x="4575429" y="208043"/>
                  <a:pt x="4635437" y="258430"/>
                  <a:pt x="4635437" y="350727"/>
                </a:cubicBezTo>
                <a:lnTo>
                  <a:pt x="4635437" y="658575"/>
                </a:lnTo>
                <a:cubicBezTo>
                  <a:pt x="4635437" y="700390"/>
                  <a:pt x="4650486" y="717535"/>
                  <a:pt x="4675156" y="717535"/>
                </a:cubicBezTo>
                <a:cubicBezTo>
                  <a:pt x="4688015" y="717535"/>
                  <a:pt x="4698778" y="713249"/>
                  <a:pt x="4708399" y="707915"/>
                </a:cubicBezTo>
                <a:cubicBezTo>
                  <a:pt x="4723448" y="699342"/>
                  <a:pt x="4735164" y="698294"/>
                  <a:pt x="4742688" y="707915"/>
                </a:cubicBezTo>
                <a:cubicBezTo>
                  <a:pt x="4750213" y="717535"/>
                  <a:pt x="4750213" y="730489"/>
                  <a:pt x="4736307" y="742205"/>
                </a:cubicBezTo>
                <a:cubicBezTo>
                  <a:pt x="4709541" y="764779"/>
                  <a:pt x="4681633" y="781924"/>
                  <a:pt x="4648391" y="781924"/>
                </a:cubicBezTo>
                <a:cubicBezTo>
                  <a:pt x="4594765" y="781924"/>
                  <a:pt x="4560475" y="749729"/>
                  <a:pt x="4545425" y="710010"/>
                </a:cubicBezTo>
                <a:close/>
                <a:moveTo>
                  <a:pt x="4391025" y="228426"/>
                </a:moveTo>
                <a:cubicBezTo>
                  <a:pt x="4391025" y="218806"/>
                  <a:pt x="4383500" y="213472"/>
                  <a:pt x="4374928" y="213472"/>
                </a:cubicBezTo>
                <a:cubicBezTo>
                  <a:pt x="4334161" y="213472"/>
                  <a:pt x="4276249" y="261764"/>
                  <a:pt x="4276249" y="325010"/>
                </a:cubicBezTo>
                <a:cubicBezTo>
                  <a:pt x="4276249" y="364729"/>
                  <a:pt x="4305205" y="400067"/>
                  <a:pt x="4348068" y="400067"/>
                </a:cubicBezTo>
                <a:cubicBezTo>
                  <a:pt x="4388834" y="400067"/>
                  <a:pt x="4414552" y="374349"/>
                  <a:pt x="4414552" y="333582"/>
                </a:cubicBezTo>
                <a:cubicBezTo>
                  <a:pt x="4414552" y="291768"/>
                  <a:pt x="4380262" y="283195"/>
                  <a:pt x="4380262" y="257477"/>
                </a:cubicBezTo>
                <a:cubicBezTo>
                  <a:pt x="4380262" y="243476"/>
                  <a:pt x="4391025" y="235951"/>
                  <a:pt x="4391025" y="228426"/>
                </a:cubicBezTo>
                <a:close/>
                <a:moveTo>
                  <a:pt x="4502563" y="499889"/>
                </a:moveTo>
                <a:cubicBezTo>
                  <a:pt x="4399598" y="528845"/>
                  <a:pt x="4341686" y="569612"/>
                  <a:pt x="4341686" y="637144"/>
                </a:cubicBezTo>
                <a:cubicBezTo>
                  <a:pt x="4341686" y="684293"/>
                  <a:pt x="4371689" y="713344"/>
                  <a:pt x="4414647" y="713344"/>
                </a:cubicBezTo>
                <a:cubicBezTo>
                  <a:pt x="4467225" y="713344"/>
                  <a:pt x="4533710" y="654384"/>
                  <a:pt x="4533710" y="569612"/>
                </a:cubicBezTo>
                <a:lnTo>
                  <a:pt x="4533710" y="522463"/>
                </a:lnTo>
                <a:cubicBezTo>
                  <a:pt x="4533710" y="503032"/>
                  <a:pt x="4521804" y="494460"/>
                  <a:pt x="4502563" y="499889"/>
                </a:cubicBezTo>
                <a:close/>
                <a:moveTo>
                  <a:pt x="5372386" y="731537"/>
                </a:moveTo>
                <a:cubicBezTo>
                  <a:pt x="5335905" y="768018"/>
                  <a:pt x="5291900" y="782019"/>
                  <a:pt x="5238274" y="782019"/>
                </a:cubicBezTo>
                <a:cubicBezTo>
                  <a:pt x="5147120" y="782019"/>
                  <a:pt x="5101019" y="717630"/>
                  <a:pt x="5101019" y="634001"/>
                </a:cubicBezTo>
                <a:lnTo>
                  <a:pt x="5101019" y="291863"/>
                </a:lnTo>
                <a:cubicBezTo>
                  <a:pt x="5101019" y="274718"/>
                  <a:pt x="5091398" y="265002"/>
                  <a:pt x="5074254" y="265002"/>
                </a:cubicBezTo>
                <a:lnTo>
                  <a:pt x="4929473" y="265002"/>
                </a:lnTo>
                <a:cubicBezTo>
                  <a:pt x="4912329" y="265002"/>
                  <a:pt x="4902708" y="274718"/>
                  <a:pt x="4902708" y="291863"/>
                </a:cubicBezTo>
                <a:lnTo>
                  <a:pt x="4902708" y="658670"/>
                </a:lnTo>
                <a:cubicBezTo>
                  <a:pt x="4902708" y="700485"/>
                  <a:pt x="4928426" y="717630"/>
                  <a:pt x="4963859" y="717630"/>
                </a:cubicBezTo>
                <a:cubicBezTo>
                  <a:pt x="4977861" y="717630"/>
                  <a:pt x="4992815" y="712296"/>
                  <a:pt x="5007865" y="705819"/>
                </a:cubicBezTo>
                <a:cubicBezTo>
                  <a:pt x="5022914" y="699342"/>
                  <a:pt x="5034630" y="698294"/>
                  <a:pt x="5042154" y="707915"/>
                </a:cubicBezTo>
                <a:cubicBezTo>
                  <a:pt x="5049679" y="717535"/>
                  <a:pt x="5048631" y="729346"/>
                  <a:pt x="5035773" y="740109"/>
                </a:cubicBezTo>
                <a:cubicBezTo>
                  <a:pt x="5006816" y="763731"/>
                  <a:pt x="4969288" y="781924"/>
                  <a:pt x="4926425" y="781924"/>
                </a:cubicBezTo>
                <a:cubicBezTo>
                  <a:pt x="4860989" y="781924"/>
                  <a:pt x="4800886" y="733632"/>
                  <a:pt x="4800886" y="663909"/>
                </a:cubicBezTo>
                <a:lnTo>
                  <a:pt x="4800886" y="291768"/>
                </a:lnTo>
                <a:cubicBezTo>
                  <a:pt x="4800886" y="274622"/>
                  <a:pt x="4791266" y="264907"/>
                  <a:pt x="4774121" y="264907"/>
                </a:cubicBezTo>
                <a:lnTo>
                  <a:pt x="4747355" y="264907"/>
                </a:lnTo>
                <a:cubicBezTo>
                  <a:pt x="4740879" y="264907"/>
                  <a:pt x="4736592" y="260621"/>
                  <a:pt x="4736592" y="254239"/>
                </a:cubicBezTo>
                <a:lnTo>
                  <a:pt x="4736592" y="224235"/>
                </a:lnTo>
                <a:cubicBezTo>
                  <a:pt x="4736592" y="217853"/>
                  <a:pt x="4739831" y="214615"/>
                  <a:pt x="4747355" y="213567"/>
                </a:cubicBezTo>
                <a:cubicBezTo>
                  <a:pt x="4807363" y="204995"/>
                  <a:pt x="4832033" y="156703"/>
                  <a:pt x="4843844" y="95552"/>
                </a:cubicBezTo>
                <a:cubicBezTo>
                  <a:pt x="4847083" y="79455"/>
                  <a:pt x="4856702" y="70883"/>
                  <a:pt x="4872800" y="70883"/>
                </a:cubicBezTo>
                <a:lnTo>
                  <a:pt x="4876038" y="70883"/>
                </a:lnTo>
                <a:cubicBezTo>
                  <a:pt x="4893183" y="70883"/>
                  <a:pt x="4902804" y="80503"/>
                  <a:pt x="4902804" y="97648"/>
                </a:cubicBezTo>
                <a:lnTo>
                  <a:pt x="4902804" y="186611"/>
                </a:lnTo>
                <a:cubicBezTo>
                  <a:pt x="4902804" y="203756"/>
                  <a:pt x="4912424" y="213472"/>
                  <a:pt x="4929569" y="213472"/>
                </a:cubicBezTo>
                <a:lnTo>
                  <a:pt x="5004721" y="213472"/>
                </a:lnTo>
                <a:cubicBezTo>
                  <a:pt x="5111973" y="213472"/>
                  <a:pt x="5135499" y="167276"/>
                  <a:pt x="5145215" y="95457"/>
                </a:cubicBezTo>
                <a:cubicBezTo>
                  <a:pt x="5147310" y="79360"/>
                  <a:pt x="5158073" y="70787"/>
                  <a:pt x="5174171" y="70787"/>
                </a:cubicBezTo>
                <a:lnTo>
                  <a:pt x="5176361" y="70787"/>
                </a:lnTo>
                <a:cubicBezTo>
                  <a:pt x="5193507" y="70787"/>
                  <a:pt x="5203127" y="80408"/>
                  <a:pt x="5203127" y="97553"/>
                </a:cubicBezTo>
                <a:lnTo>
                  <a:pt x="5203127" y="186516"/>
                </a:lnTo>
                <a:cubicBezTo>
                  <a:pt x="5203127" y="203661"/>
                  <a:pt x="5212747" y="213377"/>
                  <a:pt x="5229892" y="213377"/>
                </a:cubicBezTo>
                <a:lnTo>
                  <a:pt x="5348955" y="213377"/>
                </a:lnTo>
                <a:cubicBezTo>
                  <a:pt x="5355432" y="213377"/>
                  <a:pt x="5359718" y="217663"/>
                  <a:pt x="5359718" y="224045"/>
                </a:cubicBezTo>
                <a:lnTo>
                  <a:pt x="5359718" y="254048"/>
                </a:lnTo>
                <a:cubicBezTo>
                  <a:pt x="5359718" y="260430"/>
                  <a:pt x="5355432" y="264716"/>
                  <a:pt x="5348955" y="264716"/>
                </a:cubicBezTo>
                <a:lnTo>
                  <a:pt x="5229892" y="264716"/>
                </a:lnTo>
                <a:cubicBezTo>
                  <a:pt x="5212747" y="264716"/>
                  <a:pt x="5203127" y="274432"/>
                  <a:pt x="5203127" y="291577"/>
                </a:cubicBezTo>
                <a:lnTo>
                  <a:pt x="5203127" y="622952"/>
                </a:lnTo>
                <a:cubicBezTo>
                  <a:pt x="5203127" y="690579"/>
                  <a:pt x="5242751" y="716297"/>
                  <a:pt x="5279327" y="716297"/>
                </a:cubicBezTo>
                <a:cubicBezTo>
                  <a:pt x="5309330" y="716297"/>
                  <a:pt x="5326475" y="712010"/>
                  <a:pt x="5345811" y="699152"/>
                </a:cubicBezTo>
                <a:cubicBezTo>
                  <a:pt x="5360861" y="689531"/>
                  <a:pt x="5372672" y="688484"/>
                  <a:pt x="5379054" y="698104"/>
                </a:cubicBezTo>
                <a:cubicBezTo>
                  <a:pt x="5385245" y="707915"/>
                  <a:pt x="5384197" y="719726"/>
                  <a:pt x="5372386" y="731537"/>
                </a:cubicBezTo>
                <a:close/>
                <a:moveTo>
                  <a:pt x="5856161" y="664957"/>
                </a:moveTo>
                <a:cubicBezTo>
                  <a:pt x="5813299" y="734680"/>
                  <a:pt x="5748909" y="781924"/>
                  <a:pt x="5650230" y="781924"/>
                </a:cubicBezTo>
                <a:cubicBezTo>
                  <a:pt x="5506498" y="781924"/>
                  <a:pt x="5383149" y="676768"/>
                  <a:pt x="5383149" y="500841"/>
                </a:cubicBezTo>
                <a:cubicBezTo>
                  <a:pt x="5383149" y="319580"/>
                  <a:pt x="5514023" y="202709"/>
                  <a:pt x="5656708" y="202709"/>
                </a:cubicBezTo>
                <a:cubicBezTo>
                  <a:pt x="5803678" y="202709"/>
                  <a:pt x="5872258" y="307769"/>
                  <a:pt x="5880830" y="452645"/>
                </a:cubicBezTo>
                <a:cubicBezTo>
                  <a:pt x="5881878" y="470837"/>
                  <a:pt x="5872258" y="480553"/>
                  <a:pt x="5855113" y="480553"/>
                </a:cubicBezTo>
                <a:lnTo>
                  <a:pt x="5521452" y="480553"/>
                </a:lnTo>
                <a:cubicBezTo>
                  <a:pt x="5504308" y="480553"/>
                  <a:pt x="5492496" y="490173"/>
                  <a:pt x="5494687" y="508366"/>
                </a:cubicBezTo>
                <a:cubicBezTo>
                  <a:pt x="5507546" y="616665"/>
                  <a:pt x="5567648" y="699247"/>
                  <a:pt x="5663089" y="699247"/>
                </a:cubicBezTo>
                <a:cubicBezTo>
                  <a:pt x="5725287" y="699247"/>
                  <a:pt x="5778913" y="683150"/>
                  <a:pt x="5826062" y="640287"/>
                </a:cubicBezTo>
                <a:cubicBezTo>
                  <a:pt x="5838921" y="628476"/>
                  <a:pt x="5848636" y="626381"/>
                  <a:pt x="5856066" y="632762"/>
                </a:cubicBezTo>
                <a:cubicBezTo>
                  <a:pt x="5864733" y="640287"/>
                  <a:pt x="5864733" y="651051"/>
                  <a:pt x="5856161" y="664957"/>
                </a:cubicBezTo>
                <a:close/>
                <a:moveTo>
                  <a:pt x="5502212" y="399019"/>
                </a:moveTo>
                <a:cubicBezTo>
                  <a:pt x="5497925" y="418355"/>
                  <a:pt x="5508593" y="429023"/>
                  <a:pt x="5526882" y="429023"/>
                </a:cubicBezTo>
                <a:lnTo>
                  <a:pt x="5749957" y="429023"/>
                </a:lnTo>
                <a:cubicBezTo>
                  <a:pt x="5767102" y="429023"/>
                  <a:pt x="5777770" y="418260"/>
                  <a:pt x="5776722" y="399019"/>
                </a:cubicBezTo>
                <a:cubicBezTo>
                  <a:pt x="5772436" y="313199"/>
                  <a:pt x="5737003" y="247762"/>
                  <a:pt x="5652230" y="247762"/>
                </a:cubicBezTo>
                <a:cubicBezTo>
                  <a:pt x="5579365" y="247762"/>
                  <a:pt x="5522500" y="308912"/>
                  <a:pt x="5502212" y="399019"/>
                </a:cubicBezTo>
                <a:close/>
                <a:moveTo>
                  <a:pt x="6141434" y="771161"/>
                </a:moveTo>
                <a:lnTo>
                  <a:pt x="5933409" y="771161"/>
                </a:lnTo>
                <a:cubicBezTo>
                  <a:pt x="5926932" y="771161"/>
                  <a:pt x="5922645" y="766874"/>
                  <a:pt x="5922645" y="760397"/>
                </a:cubicBezTo>
                <a:lnTo>
                  <a:pt x="5922645" y="741062"/>
                </a:lnTo>
                <a:cubicBezTo>
                  <a:pt x="5922645" y="734680"/>
                  <a:pt x="5926932" y="730394"/>
                  <a:pt x="5933409" y="730394"/>
                </a:cubicBezTo>
                <a:lnTo>
                  <a:pt x="5960174" y="730394"/>
                </a:lnTo>
                <a:cubicBezTo>
                  <a:pt x="5977319" y="730394"/>
                  <a:pt x="5986939" y="720773"/>
                  <a:pt x="5986939" y="703628"/>
                </a:cubicBezTo>
                <a:lnTo>
                  <a:pt x="5986939" y="338916"/>
                </a:lnTo>
                <a:cubicBezTo>
                  <a:pt x="5986939" y="325010"/>
                  <a:pt x="5981605" y="314246"/>
                  <a:pt x="5969794" y="306722"/>
                </a:cubicBezTo>
                <a:lnTo>
                  <a:pt x="5924741" y="275670"/>
                </a:lnTo>
                <a:cubicBezTo>
                  <a:pt x="5920455" y="272432"/>
                  <a:pt x="5918359" y="268145"/>
                  <a:pt x="5918359" y="262811"/>
                </a:cubicBezTo>
                <a:cubicBezTo>
                  <a:pt x="5918359" y="258525"/>
                  <a:pt x="5921598" y="254239"/>
                  <a:pt x="5926932" y="252143"/>
                </a:cubicBezTo>
                <a:lnTo>
                  <a:pt x="6057805" y="208138"/>
                </a:lnTo>
                <a:cubicBezTo>
                  <a:pt x="6076093" y="201661"/>
                  <a:pt x="6088857" y="210233"/>
                  <a:pt x="6088857" y="229569"/>
                </a:cubicBezTo>
                <a:lnTo>
                  <a:pt x="6088857" y="248905"/>
                </a:lnTo>
                <a:cubicBezTo>
                  <a:pt x="6088857" y="272527"/>
                  <a:pt x="6101715" y="276813"/>
                  <a:pt x="6118860" y="260716"/>
                </a:cubicBezTo>
                <a:cubicBezTo>
                  <a:pt x="6154293" y="227474"/>
                  <a:pt x="6205728" y="201756"/>
                  <a:pt x="6264783" y="201756"/>
                </a:cubicBezTo>
                <a:cubicBezTo>
                  <a:pt x="6376321" y="201756"/>
                  <a:pt x="6423470" y="291863"/>
                  <a:pt x="6423470" y="393780"/>
                </a:cubicBezTo>
                <a:lnTo>
                  <a:pt x="6423470" y="703724"/>
                </a:lnTo>
                <a:cubicBezTo>
                  <a:pt x="6423470" y="720869"/>
                  <a:pt x="6433090" y="730489"/>
                  <a:pt x="6450235" y="730489"/>
                </a:cubicBezTo>
                <a:lnTo>
                  <a:pt x="6475952" y="730489"/>
                </a:lnTo>
                <a:cubicBezTo>
                  <a:pt x="6482430" y="730489"/>
                  <a:pt x="6486716" y="734775"/>
                  <a:pt x="6486716" y="741157"/>
                </a:cubicBezTo>
                <a:lnTo>
                  <a:pt x="6486716" y="760493"/>
                </a:lnTo>
                <a:cubicBezTo>
                  <a:pt x="6486716" y="766970"/>
                  <a:pt x="6482430" y="771256"/>
                  <a:pt x="6475952" y="771256"/>
                </a:cubicBezTo>
                <a:lnTo>
                  <a:pt x="6267927" y="771256"/>
                </a:lnTo>
                <a:cubicBezTo>
                  <a:pt x="6261545" y="771256"/>
                  <a:pt x="6257259" y="766970"/>
                  <a:pt x="6257259" y="760493"/>
                </a:cubicBezTo>
                <a:lnTo>
                  <a:pt x="6257259" y="741157"/>
                </a:lnTo>
                <a:cubicBezTo>
                  <a:pt x="6257259" y="734775"/>
                  <a:pt x="6261545" y="730489"/>
                  <a:pt x="6267927" y="730489"/>
                </a:cubicBezTo>
                <a:lnTo>
                  <a:pt x="6294692" y="730489"/>
                </a:lnTo>
                <a:cubicBezTo>
                  <a:pt x="6311837" y="730489"/>
                  <a:pt x="6321457" y="720869"/>
                  <a:pt x="6321457" y="703724"/>
                </a:cubicBezTo>
                <a:lnTo>
                  <a:pt x="6321457" y="403401"/>
                </a:lnTo>
                <a:cubicBezTo>
                  <a:pt x="6321457" y="323010"/>
                  <a:pt x="6287167" y="276813"/>
                  <a:pt x="6216396" y="276813"/>
                </a:cubicBezTo>
                <a:cubicBezTo>
                  <a:pt x="6169152" y="276813"/>
                  <a:pt x="6132767" y="302531"/>
                  <a:pt x="6102763" y="330439"/>
                </a:cubicBezTo>
                <a:cubicBezTo>
                  <a:pt x="6092000" y="340059"/>
                  <a:pt x="6088761" y="350822"/>
                  <a:pt x="6088761" y="363681"/>
                </a:cubicBezTo>
                <a:lnTo>
                  <a:pt x="6088761" y="703724"/>
                </a:lnTo>
                <a:cubicBezTo>
                  <a:pt x="6088761" y="720869"/>
                  <a:pt x="6098382" y="730489"/>
                  <a:pt x="6115527" y="730489"/>
                </a:cubicBezTo>
                <a:lnTo>
                  <a:pt x="6141244" y="730489"/>
                </a:lnTo>
                <a:cubicBezTo>
                  <a:pt x="6147626" y="730489"/>
                  <a:pt x="6152008" y="734775"/>
                  <a:pt x="6152008" y="741157"/>
                </a:cubicBezTo>
                <a:lnTo>
                  <a:pt x="6152008" y="760493"/>
                </a:lnTo>
                <a:cubicBezTo>
                  <a:pt x="6152198" y="766874"/>
                  <a:pt x="6147816" y="771161"/>
                  <a:pt x="6141434" y="771161"/>
                </a:cubicBezTo>
                <a:close/>
              </a:path>
            </a:pathLst>
          </a:custGeom>
          <a:solidFill>
            <a:schemeClr val="tx1"/>
          </a:solidFill>
          <a:ln w="9525" cap="flat">
            <a:noFill/>
            <a:prstDash val="solid"/>
            <a:miter/>
          </a:ln>
        </p:spPr>
        <p:txBody>
          <a:bodyPr rtlCol="0" anchor="ctr"/>
          <a:lstStyle/>
          <a:p>
            <a:endParaRPr lang="sv-SE"/>
          </a:p>
        </p:txBody>
      </p:sp>
    </p:spTree>
    <p:extLst>
      <p:ext uri="{BB962C8B-B14F-4D97-AF65-F5344CB8AC3E}">
        <p14:creationId xmlns:p14="http://schemas.microsoft.com/office/powerpoint/2010/main" val="126525200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 halvbild - Turkos">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E207F90C-BBF4-1CFD-622F-F8D8D909C365}"/>
              </a:ext>
            </a:extLst>
          </p:cNvPr>
          <p:cNvSpPr/>
          <p:nvPr userDrawn="1"/>
        </p:nvSpPr>
        <p:spPr>
          <a:xfrm>
            <a:off x="6096000" y="-1"/>
            <a:ext cx="6096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bild 12">
            <a:extLst>
              <a:ext uri="{FF2B5EF4-FFF2-40B4-BE49-F238E27FC236}">
                <a16:creationId xmlns:a16="http://schemas.microsoft.com/office/drawing/2014/main" id="{CA4BABBE-DE82-7FAF-B717-D3E671498F54}"/>
              </a:ext>
            </a:extLst>
          </p:cNvPr>
          <p:cNvSpPr>
            <a:spLocks noGrp="1"/>
          </p:cNvSpPr>
          <p:nvPr>
            <p:ph type="pic" sz="quarter" idx="13" hasCustomPrompt="1"/>
          </p:nvPr>
        </p:nvSpPr>
        <p:spPr>
          <a:xfrm>
            <a:off x="6096000" y="0"/>
            <a:ext cx="6096000" cy="6858000"/>
          </a:xfrm>
          <a:custGeom>
            <a:avLst/>
            <a:gdLst>
              <a:gd name="connsiteX0" fmla="*/ 4943546 w 6096000"/>
              <a:gd name="connsiteY0" fmla="*/ 6294457 h 6858000"/>
              <a:gd name="connsiteX1" fmla="*/ 4952915 w 6096000"/>
              <a:gd name="connsiteY1" fmla="*/ 6301316 h 6858000"/>
              <a:gd name="connsiteX2" fmla="*/ 4952915 w 6096000"/>
              <a:gd name="connsiteY2" fmla="*/ 6315641 h 6858000"/>
              <a:gd name="connsiteX3" fmla="*/ 4917101 w 6096000"/>
              <a:gd name="connsiteY3" fmla="*/ 6359311 h 6858000"/>
              <a:gd name="connsiteX4" fmla="*/ 4895154 w 6096000"/>
              <a:gd name="connsiteY4" fmla="*/ 6336159 h 6858000"/>
              <a:gd name="connsiteX5" fmla="*/ 4943546 w 6096000"/>
              <a:gd name="connsiteY5" fmla="*/ 6294457 h 6858000"/>
              <a:gd name="connsiteX6" fmla="*/ 5289365 w 6096000"/>
              <a:gd name="connsiteY6" fmla="*/ 6217854 h 6858000"/>
              <a:gd name="connsiteX7" fmla="*/ 5326812 w 6096000"/>
              <a:gd name="connsiteY7" fmla="*/ 6263810 h 6858000"/>
              <a:gd name="connsiteX8" fmla="*/ 5318762 w 6096000"/>
              <a:gd name="connsiteY8" fmla="*/ 6272926 h 6858000"/>
              <a:gd name="connsiteX9" fmla="*/ 5251661 w 6096000"/>
              <a:gd name="connsiteY9" fmla="*/ 6272926 h 6858000"/>
              <a:gd name="connsiteX10" fmla="*/ 5244240 w 6096000"/>
              <a:gd name="connsiteY10" fmla="*/ 6263810 h 6858000"/>
              <a:gd name="connsiteX11" fmla="*/ 5289365 w 6096000"/>
              <a:gd name="connsiteY11" fmla="*/ 6217854 h 6858000"/>
              <a:gd name="connsiteX12" fmla="*/ 3988518 w 6096000"/>
              <a:gd name="connsiteY12" fmla="*/ 6217854 h 6858000"/>
              <a:gd name="connsiteX13" fmla="*/ 4025965 w 6096000"/>
              <a:gd name="connsiteY13" fmla="*/ 6263810 h 6858000"/>
              <a:gd name="connsiteX14" fmla="*/ 4017914 w 6096000"/>
              <a:gd name="connsiteY14" fmla="*/ 6272926 h 6858000"/>
              <a:gd name="connsiteX15" fmla="*/ 3950813 w 6096000"/>
              <a:gd name="connsiteY15" fmla="*/ 6272926 h 6858000"/>
              <a:gd name="connsiteX16" fmla="*/ 3943392 w 6096000"/>
              <a:gd name="connsiteY16" fmla="*/ 6263810 h 6858000"/>
              <a:gd name="connsiteX17" fmla="*/ 3988518 w 6096000"/>
              <a:gd name="connsiteY17" fmla="*/ 6217854 h 6858000"/>
              <a:gd name="connsiteX18" fmla="*/ 4905154 w 6096000"/>
              <a:gd name="connsiteY18" fmla="*/ 6207435 h 6858000"/>
              <a:gd name="connsiteX19" fmla="*/ 4875471 w 6096000"/>
              <a:gd name="connsiteY19" fmla="*/ 6241324 h 6858000"/>
              <a:gd name="connsiteX20" fmla="*/ 4897074 w 6096000"/>
              <a:gd name="connsiteY20" fmla="*/ 6264128 h 6858000"/>
              <a:gd name="connsiteX21" fmla="*/ 4917073 w 6096000"/>
              <a:gd name="connsiteY21" fmla="*/ 6243928 h 6858000"/>
              <a:gd name="connsiteX22" fmla="*/ 4906758 w 6096000"/>
              <a:gd name="connsiteY22" fmla="*/ 6220805 h 6858000"/>
              <a:gd name="connsiteX23" fmla="*/ 4909996 w 6096000"/>
              <a:gd name="connsiteY23" fmla="*/ 6211979 h 6858000"/>
              <a:gd name="connsiteX24" fmla="*/ 4905154 w 6096000"/>
              <a:gd name="connsiteY24" fmla="*/ 6207435 h 6858000"/>
              <a:gd name="connsiteX25" fmla="*/ 3739511 w 6096000"/>
              <a:gd name="connsiteY25" fmla="*/ 6207435 h 6858000"/>
              <a:gd name="connsiteX26" fmla="*/ 3736302 w 6096000"/>
              <a:gd name="connsiteY26" fmla="*/ 6210676 h 6858000"/>
              <a:gd name="connsiteX27" fmla="*/ 3736302 w 6096000"/>
              <a:gd name="connsiteY27" fmla="*/ 6216551 h 6858000"/>
              <a:gd name="connsiteX28" fmla="*/ 3739511 w 6096000"/>
              <a:gd name="connsiteY28" fmla="*/ 6219821 h 6858000"/>
              <a:gd name="connsiteX29" fmla="*/ 3748221 w 6096000"/>
              <a:gd name="connsiteY29" fmla="*/ 6219821 h 6858000"/>
              <a:gd name="connsiteX30" fmla="*/ 3757590 w 6096000"/>
              <a:gd name="connsiteY30" fmla="*/ 6226333 h 6858000"/>
              <a:gd name="connsiteX31" fmla="*/ 3815321 w 6096000"/>
              <a:gd name="connsiteY31" fmla="*/ 6375575 h 6858000"/>
              <a:gd name="connsiteX32" fmla="*/ 3818874 w 6096000"/>
              <a:gd name="connsiteY32" fmla="*/ 6378179 h 6858000"/>
              <a:gd name="connsiteX33" fmla="*/ 3831767 w 6096000"/>
              <a:gd name="connsiteY33" fmla="*/ 6378179 h 6858000"/>
              <a:gd name="connsiteX34" fmla="*/ 3835320 w 6096000"/>
              <a:gd name="connsiteY34" fmla="*/ 6375575 h 6858000"/>
              <a:gd name="connsiteX35" fmla="*/ 3892737 w 6096000"/>
              <a:gd name="connsiteY35" fmla="*/ 6226333 h 6858000"/>
              <a:gd name="connsiteX36" fmla="*/ 3902106 w 6096000"/>
              <a:gd name="connsiteY36" fmla="*/ 6219821 h 6858000"/>
              <a:gd name="connsiteX37" fmla="*/ 3911131 w 6096000"/>
              <a:gd name="connsiteY37" fmla="*/ 6219821 h 6858000"/>
              <a:gd name="connsiteX38" fmla="*/ 3914369 w 6096000"/>
              <a:gd name="connsiteY38" fmla="*/ 6216551 h 6858000"/>
              <a:gd name="connsiteX39" fmla="*/ 3914369 w 6096000"/>
              <a:gd name="connsiteY39" fmla="*/ 6210676 h 6858000"/>
              <a:gd name="connsiteX40" fmla="*/ 3911160 w 6096000"/>
              <a:gd name="connsiteY40" fmla="*/ 6207435 h 6858000"/>
              <a:gd name="connsiteX41" fmla="*/ 3855032 w 6096000"/>
              <a:gd name="connsiteY41" fmla="*/ 6207435 h 6858000"/>
              <a:gd name="connsiteX42" fmla="*/ 3851823 w 6096000"/>
              <a:gd name="connsiteY42" fmla="*/ 6210676 h 6858000"/>
              <a:gd name="connsiteX43" fmla="*/ 3851823 w 6096000"/>
              <a:gd name="connsiteY43" fmla="*/ 6216551 h 6858000"/>
              <a:gd name="connsiteX44" fmla="*/ 3855032 w 6096000"/>
              <a:gd name="connsiteY44" fmla="*/ 6219821 h 6858000"/>
              <a:gd name="connsiteX45" fmla="*/ 3866006 w 6096000"/>
              <a:gd name="connsiteY45" fmla="*/ 6219821 h 6858000"/>
              <a:gd name="connsiteX46" fmla="*/ 3872767 w 6096000"/>
              <a:gd name="connsiteY46" fmla="*/ 6229256 h 6858000"/>
              <a:gd name="connsiteX47" fmla="*/ 3840191 w 6096000"/>
              <a:gd name="connsiteY47" fmla="*/ 6320184 h 6858000"/>
              <a:gd name="connsiteX48" fmla="*/ 3829532 w 6096000"/>
              <a:gd name="connsiteY48" fmla="*/ 6320184 h 6858000"/>
              <a:gd name="connsiteX49" fmla="*/ 3795667 w 6096000"/>
              <a:gd name="connsiteY49" fmla="*/ 6229256 h 6858000"/>
              <a:gd name="connsiteX50" fmla="*/ 3802113 w 6096000"/>
              <a:gd name="connsiteY50" fmla="*/ 6219821 h 6858000"/>
              <a:gd name="connsiteX51" fmla="*/ 3812428 w 6096000"/>
              <a:gd name="connsiteY51" fmla="*/ 6219821 h 6858000"/>
              <a:gd name="connsiteX52" fmla="*/ 3815665 w 6096000"/>
              <a:gd name="connsiteY52" fmla="*/ 6216551 h 6858000"/>
              <a:gd name="connsiteX53" fmla="*/ 3815665 w 6096000"/>
              <a:gd name="connsiteY53" fmla="*/ 6210676 h 6858000"/>
              <a:gd name="connsiteX54" fmla="*/ 3812428 w 6096000"/>
              <a:gd name="connsiteY54" fmla="*/ 6207435 h 6858000"/>
              <a:gd name="connsiteX55" fmla="*/ 4315370 w 6096000"/>
              <a:gd name="connsiteY55" fmla="*/ 6204194 h 6858000"/>
              <a:gd name="connsiteX56" fmla="*/ 4258268 w 6096000"/>
              <a:gd name="connsiteY56" fmla="*/ 6254057 h 6858000"/>
              <a:gd name="connsiteX57" fmla="*/ 4352158 w 6096000"/>
              <a:gd name="connsiteY57" fmla="*/ 6334857 h 6858000"/>
              <a:gd name="connsiteX58" fmla="*/ 4316659 w 6096000"/>
              <a:gd name="connsiteY58" fmla="*/ 6366459 h 6858000"/>
              <a:gd name="connsiteX59" fmla="*/ 4273769 w 6096000"/>
              <a:gd name="connsiteY59" fmla="*/ 6330284 h 6858000"/>
              <a:gd name="connsiteX60" fmla="*/ 4264743 w 6096000"/>
              <a:gd name="connsiteY60" fmla="*/ 6323426 h 6858000"/>
              <a:gd name="connsiteX61" fmla="*/ 4262824 w 6096000"/>
              <a:gd name="connsiteY61" fmla="*/ 6323426 h 6858000"/>
              <a:gd name="connsiteX62" fmla="*/ 4254744 w 6096000"/>
              <a:gd name="connsiteY62" fmla="*/ 6331558 h 6858000"/>
              <a:gd name="connsiteX63" fmla="*/ 4254744 w 6096000"/>
              <a:gd name="connsiteY63" fmla="*/ 6354709 h 6858000"/>
              <a:gd name="connsiteX64" fmla="*/ 4259586 w 6096000"/>
              <a:gd name="connsiteY64" fmla="*/ 6364809 h 6858000"/>
              <a:gd name="connsiteX65" fmla="*/ 4310557 w 6096000"/>
              <a:gd name="connsiteY65" fmla="*/ 6380147 h 6858000"/>
              <a:gd name="connsiteX66" fmla="*/ 4376368 w 6096000"/>
              <a:gd name="connsiteY66" fmla="*/ 6327014 h 6858000"/>
              <a:gd name="connsiteX67" fmla="*/ 4280874 w 6096000"/>
              <a:gd name="connsiteY67" fmla="*/ 6241642 h 6858000"/>
              <a:gd name="connsiteX68" fmla="*/ 4308952 w 6096000"/>
              <a:gd name="connsiteY68" fmla="*/ 6217854 h 6858000"/>
              <a:gd name="connsiteX69" fmla="*/ 4345740 w 6096000"/>
              <a:gd name="connsiteY69" fmla="*/ 6244565 h 6858000"/>
              <a:gd name="connsiteX70" fmla="*/ 4354450 w 6096000"/>
              <a:gd name="connsiteY70" fmla="*/ 6250439 h 6858000"/>
              <a:gd name="connsiteX71" fmla="*/ 4355080 w 6096000"/>
              <a:gd name="connsiteY71" fmla="*/ 6250439 h 6858000"/>
              <a:gd name="connsiteX72" fmla="*/ 4362816 w 6096000"/>
              <a:gd name="connsiteY72" fmla="*/ 6242307 h 6858000"/>
              <a:gd name="connsiteX73" fmla="*/ 4362816 w 6096000"/>
              <a:gd name="connsiteY73" fmla="*/ 6221124 h 6858000"/>
              <a:gd name="connsiteX74" fmla="*/ 4357000 w 6096000"/>
              <a:gd name="connsiteY74" fmla="*/ 6211689 h 6858000"/>
              <a:gd name="connsiteX75" fmla="*/ 4315370 w 6096000"/>
              <a:gd name="connsiteY75" fmla="*/ 6204194 h 6858000"/>
              <a:gd name="connsiteX76" fmla="*/ 5290712 w 6096000"/>
              <a:gd name="connsiteY76" fmla="*/ 6204165 h 6858000"/>
              <a:gd name="connsiteX77" fmla="*/ 5208426 w 6096000"/>
              <a:gd name="connsiteY77" fmla="*/ 6294746 h 6858000"/>
              <a:gd name="connsiteX78" fmla="*/ 5288764 w 6096000"/>
              <a:gd name="connsiteY78" fmla="*/ 6380147 h 6858000"/>
              <a:gd name="connsiteX79" fmla="*/ 5350708 w 6096000"/>
              <a:gd name="connsiteY79" fmla="*/ 6344609 h 6858000"/>
              <a:gd name="connsiteX80" fmla="*/ 5350679 w 6096000"/>
              <a:gd name="connsiteY80" fmla="*/ 6334828 h 6858000"/>
              <a:gd name="connsiteX81" fmla="*/ 5341654 w 6096000"/>
              <a:gd name="connsiteY81" fmla="*/ 6337114 h 6858000"/>
              <a:gd name="connsiteX82" fmla="*/ 5292632 w 6096000"/>
              <a:gd name="connsiteY82" fmla="*/ 6355028 h 6858000"/>
              <a:gd name="connsiteX83" fmla="*/ 5241977 w 6096000"/>
              <a:gd name="connsiteY83" fmla="*/ 6297033 h 6858000"/>
              <a:gd name="connsiteX84" fmla="*/ 5250028 w 6096000"/>
              <a:gd name="connsiteY84" fmla="*/ 6288582 h 6858000"/>
              <a:gd name="connsiteX85" fmla="*/ 5350392 w 6096000"/>
              <a:gd name="connsiteY85" fmla="*/ 6288582 h 6858000"/>
              <a:gd name="connsiteX86" fmla="*/ 5358128 w 6096000"/>
              <a:gd name="connsiteY86" fmla="*/ 6280103 h 6858000"/>
              <a:gd name="connsiteX87" fmla="*/ 5290712 w 6096000"/>
              <a:gd name="connsiteY87" fmla="*/ 6204165 h 6858000"/>
              <a:gd name="connsiteX88" fmla="*/ 4938676 w 6096000"/>
              <a:gd name="connsiteY88" fmla="*/ 6204165 h 6858000"/>
              <a:gd name="connsiteX89" fmla="*/ 4930281 w 6096000"/>
              <a:gd name="connsiteY89" fmla="*/ 6208737 h 6858000"/>
              <a:gd name="connsiteX90" fmla="*/ 4937386 w 6096000"/>
              <a:gd name="connsiteY90" fmla="*/ 6215249 h 6858000"/>
              <a:gd name="connsiteX91" fmla="*/ 4952886 w 6096000"/>
              <a:gd name="connsiteY91" fmla="*/ 6250121 h 6858000"/>
              <a:gd name="connsiteX92" fmla="*/ 4952886 w 6096000"/>
              <a:gd name="connsiteY92" fmla="*/ 6269685 h 6858000"/>
              <a:gd name="connsiteX93" fmla="*/ 4945781 w 6096000"/>
              <a:gd name="connsiteY93" fmla="*/ 6278482 h 6858000"/>
              <a:gd name="connsiteX94" fmla="*/ 4862234 w 6096000"/>
              <a:gd name="connsiteY94" fmla="*/ 6338764 h 6858000"/>
              <a:gd name="connsiteX95" fmla="*/ 4905784 w 6096000"/>
              <a:gd name="connsiteY95" fmla="*/ 6380147 h 6858000"/>
              <a:gd name="connsiteX96" fmla="*/ 4949019 w 6096000"/>
              <a:gd name="connsiteY96" fmla="*/ 6356677 h 6858000"/>
              <a:gd name="connsiteX97" fmla="*/ 4956439 w 6096000"/>
              <a:gd name="connsiteY97" fmla="*/ 6358298 h 6858000"/>
              <a:gd name="connsiteX98" fmla="*/ 4987411 w 6096000"/>
              <a:gd name="connsiteY98" fmla="*/ 6380147 h 6858000"/>
              <a:gd name="connsiteX99" fmla="*/ 5013856 w 6096000"/>
              <a:gd name="connsiteY99" fmla="*/ 6368080 h 6858000"/>
              <a:gd name="connsiteX100" fmla="*/ 5015776 w 6096000"/>
              <a:gd name="connsiteY100" fmla="*/ 6357661 h 6858000"/>
              <a:gd name="connsiteX101" fmla="*/ 5005462 w 6096000"/>
              <a:gd name="connsiteY101" fmla="*/ 6357661 h 6858000"/>
              <a:gd name="connsiteX102" fmla="*/ 4995462 w 6096000"/>
              <a:gd name="connsiteY102" fmla="*/ 6360584 h 6858000"/>
              <a:gd name="connsiteX103" fmla="*/ 4983515 w 6096000"/>
              <a:gd name="connsiteY103" fmla="*/ 6342670 h 6858000"/>
              <a:gd name="connsiteX104" fmla="*/ 4983515 w 6096000"/>
              <a:gd name="connsiteY104" fmla="*/ 6249137 h 6858000"/>
              <a:gd name="connsiteX105" fmla="*/ 4938676 w 6096000"/>
              <a:gd name="connsiteY105" fmla="*/ 6204165 h 6858000"/>
              <a:gd name="connsiteX106" fmla="*/ 3989864 w 6096000"/>
              <a:gd name="connsiteY106" fmla="*/ 6204165 h 6858000"/>
              <a:gd name="connsiteX107" fmla="*/ 3907578 w 6096000"/>
              <a:gd name="connsiteY107" fmla="*/ 6294746 h 6858000"/>
              <a:gd name="connsiteX108" fmla="*/ 3987916 w 6096000"/>
              <a:gd name="connsiteY108" fmla="*/ 6380147 h 6858000"/>
              <a:gd name="connsiteX109" fmla="*/ 4049860 w 6096000"/>
              <a:gd name="connsiteY109" fmla="*/ 6344609 h 6858000"/>
              <a:gd name="connsiteX110" fmla="*/ 4049860 w 6096000"/>
              <a:gd name="connsiteY110" fmla="*/ 6334828 h 6858000"/>
              <a:gd name="connsiteX111" fmla="*/ 4040835 w 6096000"/>
              <a:gd name="connsiteY111" fmla="*/ 6337114 h 6858000"/>
              <a:gd name="connsiteX112" fmla="*/ 3991812 w 6096000"/>
              <a:gd name="connsiteY112" fmla="*/ 6355028 h 6858000"/>
              <a:gd name="connsiteX113" fmla="*/ 3941157 w 6096000"/>
              <a:gd name="connsiteY113" fmla="*/ 6297033 h 6858000"/>
              <a:gd name="connsiteX114" fmla="*/ 3949208 w 6096000"/>
              <a:gd name="connsiteY114" fmla="*/ 6288582 h 6858000"/>
              <a:gd name="connsiteX115" fmla="*/ 4049545 w 6096000"/>
              <a:gd name="connsiteY115" fmla="*/ 6288582 h 6858000"/>
              <a:gd name="connsiteX116" fmla="*/ 4057281 w 6096000"/>
              <a:gd name="connsiteY116" fmla="*/ 6280103 h 6858000"/>
              <a:gd name="connsiteX117" fmla="*/ 3989864 w 6096000"/>
              <a:gd name="connsiteY117" fmla="*/ 6204165 h 6858000"/>
              <a:gd name="connsiteX118" fmla="*/ 5473621 w 6096000"/>
              <a:gd name="connsiteY118" fmla="*/ 6203876 h 6858000"/>
              <a:gd name="connsiteX119" fmla="*/ 5429727 w 6096000"/>
              <a:gd name="connsiteY119" fmla="*/ 6221789 h 6858000"/>
              <a:gd name="connsiteX120" fmla="*/ 5420702 w 6096000"/>
              <a:gd name="connsiteY120" fmla="*/ 6218201 h 6858000"/>
              <a:gd name="connsiteX121" fmla="*/ 5420702 w 6096000"/>
              <a:gd name="connsiteY121" fmla="*/ 6212326 h 6858000"/>
              <a:gd name="connsiteX122" fmla="*/ 5411362 w 6096000"/>
              <a:gd name="connsiteY122" fmla="*/ 6205815 h 6858000"/>
              <a:gd name="connsiteX123" fmla="*/ 5371996 w 6096000"/>
              <a:gd name="connsiteY123" fmla="*/ 6219185 h 6858000"/>
              <a:gd name="connsiteX124" fmla="*/ 5369417 w 6096000"/>
              <a:gd name="connsiteY124" fmla="*/ 6222426 h 6858000"/>
              <a:gd name="connsiteX125" fmla="*/ 5371336 w 6096000"/>
              <a:gd name="connsiteY125" fmla="*/ 6226333 h 6858000"/>
              <a:gd name="connsiteX126" fmla="*/ 5384888 w 6096000"/>
              <a:gd name="connsiteY126" fmla="*/ 6235767 h 6858000"/>
              <a:gd name="connsiteX127" fmla="*/ 5390046 w 6096000"/>
              <a:gd name="connsiteY127" fmla="*/ 6245549 h 6858000"/>
              <a:gd name="connsiteX128" fmla="*/ 5390046 w 6096000"/>
              <a:gd name="connsiteY128" fmla="*/ 6356359 h 6858000"/>
              <a:gd name="connsiteX129" fmla="*/ 5381995 w 6096000"/>
              <a:gd name="connsiteY129" fmla="*/ 6364491 h 6858000"/>
              <a:gd name="connsiteX130" fmla="*/ 5373944 w 6096000"/>
              <a:gd name="connsiteY130" fmla="*/ 6364491 h 6858000"/>
              <a:gd name="connsiteX131" fmla="*/ 5370706 w 6096000"/>
              <a:gd name="connsiteY131" fmla="*/ 6367732 h 6858000"/>
              <a:gd name="connsiteX132" fmla="*/ 5370706 w 6096000"/>
              <a:gd name="connsiteY132" fmla="*/ 6373607 h 6858000"/>
              <a:gd name="connsiteX133" fmla="*/ 5373944 w 6096000"/>
              <a:gd name="connsiteY133" fmla="*/ 6376877 h 6858000"/>
              <a:gd name="connsiteX134" fmla="*/ 5436518 w 6096000"/>
              <a:gd name="connsiteY134" fmla="*/ 6376877 h 6858000"/>
              <a:gd name="connsiteX135" fmla="*/ 5439698 w 6096000"/>
              <a:gd name="connsiteY135" fmla="*/ 6373636 h 6858000"/>
              <a:gd name="connsiteX136" fmla="*/ 5439698 w 6096000"/>
              <a:gd name="connsiteY136" fmla="*/ 6367761 h 6858000"/>
              <a:gd name="connsiteX137" fmla="*/ 5436460 w 6096000"/>
              <a:gd name="connsiteY137" fmla="*/ 6364520 h 6858000"/>
              <a:gd name="connsiteX138" fmla="*/ 5428725 w 6096000"/>
              <a:gd name="connsiteY138" fmla="*/ 6364520 h 6858000"/>
              <a:gd name="connsiteX139" fmla="*/ 5420674 w 6096000"/>
              <a:gd name="connsiteY139" fmla="*/ 6356388 h 6858000"/>
              <a:gd name="connsiteX140" fmla="*/ 5420674 w 6096000"/>
              <a:gd name="connsiteY140" fmla="*/ 6253073 h 6858000"/>
              <a:gd name="connsiteX141" fmla="*/ 5424886 w 6096000"/>
              <a:gd name="connsiteY141" fmla="*/ 6242973 h 6858000"/>
              <a:gd name="connsiteX142" fmla="*/ 5459066 w 6096000"/>
              <a:gd name="connsiteY142" fmla="*/ 6226680 h 6858000"/>
              <a:gd name="connsiteX143" fmla="*/ 5490668 w 6096000"/>
              <a:gd name="connsiteY143" fmla="*/ 6265141 h 6858000"/>
              <a:gd name="connsiteX144" fmla="*/ 5490668 w 6096000"/>
              <a:gd name="connsiteY144" fmla="*/ 6356388 h 6858000"/>
              <a:gd name="connsiteX145" fmla="*/ 5482618 w 6096000"/>
              <a:gd name="connsiteY145" fmla="*/ 6364520 h 6858000"/>
              <a:gd name="connsiteX146" fmla="*/ 5474567 w 6096000"/>
              <a:gd name="connsiteY146" fmla="*/ 6364520 h 6858000"/>
              <a:gd name="connsiteX147" fmla="*/ 5471358 w 6096000"/>
              <a:gd name="connsiteY147" fmla="*/ 6367761 h 6858000"/>
              <a:gd name="connsiteX148" fmla="*/ 5471358 w 6096000"/>
              <a:gd name="connsiteY148" fmla="*/ 6373636 h 6858000"/>
              <a:gd name="connsiteX149" fmla="*/ 5474567 w 6096000"/>
              <a:gd name="connsiteY149" fmla="*/ 6376906 h 6858000"/>
              <a:gd name="connsiteX150" fmla="*/ 5537140 w 6096000"/>
              <a:gd name="connsiteY150" fmla="*/ 6376906 h 6858000"/>
              <a:gd name="connsiteX151" fmla="*/ 5540378 w 6096000"/>
              <a:gd name="connsiteY151" fmla="*/ 6373636 h 6858000"/>
              <a:gd name="connsiteX152" fmla="*/ 5540378 w 6096000"/>
              <a:gd name="connsiteY152" fmla="*/ 6367761 h 6858000"/>
              <a:gd name="connsiteX153" fmla="*/ 5537140 w 6096000"/>
              <a:gd name="connsiteY153" fmla="*/ 6364520 h 6858000"/>
              <a:gd name="connsiteX154" fmla="*/ 5529405 w 6096000"/>
              <a:gd name="connsiteY154" fmla="*/ 6364520 h 6858000"/>
              <a:gd name="connsiteX155" fmla="*/ 5521354 w 6096000"/>
              <a:gd name="connsiteY155" fmla="*/ 6356388 h 6858000"/>
              <a:gd name="connsiteX156" fmla="*/ 5521354 w 6096000"/>
              <a:gd name="connsiteY156" fmla="*/ 6262218 h 6858000"/>
              <a:gd name="connsiteX157" fmla="*/ 5473621 w 6096000"/>
              <a:gd name="connsiteY157" fmla="*/ 6203876 h 6858000"/>
              <a:gd name="connsiteX158" fmla="*/ 4172802 w 6096000"/>
              <a:gd name="connsiteY158" fmla="*/ 6203876 h 6858000"/>
              <a:gd name="connsiteX159" fmla="*/ 4128908 w 6096000"/>
              <a:gd name="connsiteY159" fmla="*/ 6221789 h 6858000"/>
              <a:gd name="connsiteX160" fmla="*/ 4119883 w 6096000"/>
              <a:gd name="connsiteY160" fmla="*/ 6218201 h 6858000"/>
              <a:gd name="connsiteX161" fmla="*/ 4119883 w 6096000"/>
              <a:gd name="connsiteY161" fmla="*/ 6212326 h 6858000"/>
              <a:gd name="connsiteX162" fmla="*/ 4110543 w 6096000"/>
              <a:gd name="connsiteY162" fmla="*/ 6205815 h 6858000"/>
              <a:gd name="connsiteX163" fmla="*/ 4071176 w 6096000"/>
              <a:gd name="connsiteY163" fmla="*/ 6219185 h 6858000"/>
              <a:gd name="connsiteX164" fmla="*/ 4068598 w 6096000"/>
              <a:gd name="connsiteY164" fmla="*/ 6222426 h 6858000"/>
              <a:gd name="connsiteX165" fmla="*/ 4070517 w 6096000"/>
              <a:gd name="connsiteY165" fmla="*/ 6226333 h 6858000"/>
              <a:gd name="connsiteX166" fmla="*/ 4084069 w 6096000"/>
              <a:gd name="connsiteY166" fmla="*/ 6235767 h 6858000"/>
              <a:gd name="connsiteX167" fmla="*/ 4089226 w 6096000"/>
              <a:gd name="connsiteY167" fmla="*/ 6245549 h 6858000"/>
              <a:gd name="connsiteX168" fmla="*/ 4089226 w 6096000"/>
              <a:gd name="connsiteY168" fmla="*/ 6356359 h 6858000"/>
              <a:gd name="connsiteX169" fmla="*/ 4081175 w 6096000"/>
              <a:gd name="connsiteY169" fmla="*/ 6364491 h 6858000"/>
              <a:gd name="connsiteX170" fmla="*/ 4073125 w 6096000"/>
              <a:gd name="connsiteY170" fmla="*/ 6364491 h 6858000"/>
              <a:gd name="connsiteX171" fmla="*/ 4069887 w 6096000"/>
              <a:gd name="connsiteY171" fmla="*/ 6367732 h 6858000"/>
              <a:gd name="connsiteX172" fmla="*/ 4069887 w 6096000"/>
              <a:gd name="connsiteY172" fmla="*/ 6373607 h 6858000"/>
              <a:gd name="connsiteX173" fmla="*/ 4073125 w 6096000"/>
              <a:gd name="connsiteY173" fmla="*/ 6376877 h 6858000"/>
              <a:gd name="connsiteX174" fmla="*/ 4135699 w 6096000"/>
              <a:gd name="connsiteY174" fmla="*/ 6376877 h 6858000"/>
              <a:gd name="connsiteX175" fmla="*/ 4138879 w 6096000"/>
              <a:gd name="connsiteY175" fmla="*/ 6373636 h 6858000"/>
              <a:gd name="connsiteX176" fmla="*/ 4138879 w 6096000"/>
              <a:gd name="connsiteY176" fmla="*/ 6367761 h 6858000"/>
              <a:gd name="connsiteX177" fmla="*/ 4135641 w 6096000"/>
              <a:gd name="connsiteY177" fmla="*/ 6364520 h 6858000"/>
              <a:gd name="connsiteX178" fmla="*/ 4127906 w 6096000"/>
              <a:gd name="connsiteY178" fmla="*/ 6364520 h 6858000"/>
              <a:gd name="connsiteX179" fmla="*/ 4119855 w 6096000"/>
              <a:gd name="connsiteY179" fmla="*/ 6356388 h 6858000"/>
              <a:gd name="connsiteX180" fmla="*/ 4119855 w 6096000"/>
              <a:gd name="connsiteY180" fmla="*/ 6253073 h 6858000"/>
              <a:gd name="connsiteX181" fmla="*/ 4124066 w 6096000"/>
              <a:gd name="connsiteY181" fmla="*/ 6242973 h 6858000"/>
              <a:gd name="connsiteX182" fmla="*/ 4158247 w 6096000"/>
              <a:gd name="connsiteY182" fmla="*/ 6226680 h 6858000"/>
              <a:gd name="connsiteX183" fmla="*/ 4189849 w 6096000"/>
              <a:gd name="connsiteY183" fmla="*/ 6265141 h 6858000"/>
              <a:gd name="connsiteX184" fmla="*/ 4189849 w 6096000"/>
              <a:gd name="connsiteY184" fmla="*/ 6356388 h 6858000"/>
              <a:gd name="connsiteX185" fmla="*/ 4181798 w 6096000"/>
              <a:gd name="connsiteY185" fmla="*/ 6364520 h 6858000"/>
              <a:gd name="connsiteX186" fmla="*/ 4173747 w 6096000"/>
              <a:gd name="connsiteY186" fmla="*/ 6364520 h 6858000"/>
              <a:gd name="connsiteX187" fmla="*/ 4170538 w 6096000"/>
              <a:gd name="connsiteY187" fmla="*/ 6367761 h 6858000"/>
              <a:gd name="connsiteX188" fmla="*/ 4170538 w 6096000"/>
              <a:gd name="connsiteY188" fmla="*/ 6373636 h 6858000"/>
              <a:gd name="connsiteX189" fmla="*/ 4173747 w 6096000"/>
              <a:gd name="connsiteY189" fmla="*/ 6376906 h 6858000"/>
              <a:gd name="connsiteX190" fmla="*/ 4236321 w 6096000"/>
              <a:gd name="connsiteY190" fmla="*/ 6376906 h 6858000"/>
              <a:gd name="connsiteX191" fmla="*/ 4239559 w 6096000"/>
              <a:gd name="connsiteY191" fmla="*/ 6373636 h 6858000"/>
              <a:gd name="connsiteX192" fmla="*/ 4239559 w 6096000"/>
              <a:gd name="connsiteY192" fmla="*/ 6367761 h 6858000"/>
              <a:gd name="connsiteX193" fmla="*/ 4236321 w 6096000"/>
              <a:gd name="connsiteY193" fmla="*/ 6364520 h 6858000"/>
              <a:gd name="connsiteX194" fmla="*/ 4228586 w 6096000"/>
              <a:gd name="connsiteY194" fmla="*/ 6364520 h 6858000"/>
              <a:gd name="connsiteX195" fmla="*/ 4220535 w 6096000"/>
              <a:gd name="connsiteY195" fmla="*/ 6356388 h 6858000"/>
              <a:gd name="connsiteX196" fmla="*/ 4220535 w 6096000"/>
              <a:gd name="connsiteY196" fmla="*/ 6262218 h 6858000"/>
              <a:gd name="connsiteX197" fmla="*/ 4172802 w 6096000"/>
              <a:gd name="connsiteY197" fmla="*/ 6203876 h 6858000"/>
              <a:gd name="connsiteX198" fmla="*/ 4603171 w 6096000"/>
              <a:gd name="connsiteY198" fmla="*/ 6164113 h 6858000"/>
              <a:gd name="connsiteX199" fmla="*/ 4594461 w 6096000"/>
              <a:gd name="connsiteY199" fmla="*/ 6171608 h 6858000"/>
              <a:gd name="connsiteX200" fmla="*/ 4565408 w 6096000"/>
              <a:gd name="connsiteY200" fmla="*/ 6207464 h 6858000"/>
              <a:gd name="connsiteX201" fmla="*/ 4562199 w 6096000"/>
              <a:gd name="connsiteY201" fmla="*/ 6210705 h 6858000"/>
              <a:gd name="connsiteX202" fmla="*/ 4562199 w 6096000"/>
              <a:gd name="connsiteY202" fmla="*/ 6219821 h 6858000"/>
              <a:gd name="connsiteX203" fmla="*/ 4565466 w 6096000"/>
              <a:gd name="connsiteY203" fmla="*/ 6223063 h 6858000"/>
              <a:gd name="connsiteX204" fmla="*/ 4573517 w 6096000"/>
              <a:gd name="connsiteY204" fmla="*/ 6223063 h 6858000"/>
              <a:gd name="connsiteX205" fmla="*/ 4581568 w 6096000"/>
              <a:gd name="connsiteY205" fmla="*/ 6231224 h 6858000"/>
              <a:gd name="connsiteX206" fmla="*/ 4581568 w 6096000"/>
              <a:gd name="connsiteY206" fmla="*/ 6335175 h 6858000"/>
              <a:gd name="connsiteX207" fmla="*/ 4622854 w 6096000"/>
              <a:gd name="connsiteY207" fmla="*/ 6380147 h 6858000"/>
              <a:gd name="connsiteX208" fmla="*/ 4663195 w 6096000"/>
              <a:gd name="connsiteY208" fmla="*/ 6364809 h 6858000"/>
              <a:gd name="connsiteX209" fmla="*/ 4665114 w 6096000"/>
              <a:gd name="connsiteY209" fmla="*/ 6354709 h 6858000"/>
              <a:gd name="connsiteX210" fmla="*/ 4655115 w 6096000"/>
              <a:gd name="connsiteY210" fmla="*/ 6355028 h 6858000"/>
              <a:gd name="connsiteX211" fmla="*/ 4635117 w 6096000"/>
              <a:gd name="connsiteY211" fmla="*/ 6360237 h 6858000"/>
              <a:gd name="connsiteX212" fmla="*/ 4612196 w 6096000"/>
              <a:gd name="connsiteY212" fmla="*/ 6331876 h 6858000"/>
              <a:gd name="connsiteX213" fmla="*/ 4612196 w 6096000"/>
              <a:gd name="connsiteY213" fmla="*/ 6231195 h 6858000"/>
              <a:gd name="connsiteX214" fmla="*/ 4620247 w 6096000"/>
              <a:gd name="connsiteY214" fmla="*/ 6223034 h 6858000"/>
              <a:gd name="connsiteX215" fmla="*/ 4656061 w 6096000"/>
              <a:gd name="connsiteY215" fmla="*/ 6223034 h 6858000"/>
              <a:gd name="connsiteX216" fmla="*/ 4659298 w 6096000"/>
              <a:gd name="connsiteY216" fmla="*/ 6219793 h 6858000"/>
              <a:gd name="connsiteX217" fmla="*/ 4659298 w 6096000"/>
              <a:gd name="connsiteY217" fmla="*/ 6210676 h 6858000"/>
              <a:gd name="connsiteX218" fmla="*/ 4656061 w 6096000"/>
              <a:gd name="connsiteY218" fmla="*/ 6207435 h 6858000"/>
              <a:gd name="connsiteX219" fmla="*/ 4620247 w 6096000"/>
              <a:gd name="connsiteY219" fmla="*/ 6207435 h 6858000"/>
              <a:gd name="connsiteX220" fmla="*/ 4612196 w 6096000"/>
              <a:gd name="connsiteY220" fmla="*/ 6199274 h 6858000"/>
              <a:gd name="connsiteX221" fmla="*/ 4612196 w 6096000"/>
              <a:gd name="connsiteY221" fmla="*/ 6172245 h 6858000"/>
              <a:gd name="connsiteX222" fmla="*/ 4604145 w 6096000"/>
              <a:gd name="connsiteY222" fmla="*/ 6164113 h 6858000"/>
              <a:gd name="connsiteX223" fmla="*/ 5145566 w 6096000"/>
              <a:gd name="connsiteY223" fmla="*/ 6164083 h 6858000"/>
              <a:gd name="connsiteX224" fmla="*/ 5136856 w 6096000"/>
              <a:gd name="connsiteY224" fmla="*/ 6171579 h 6858000"/>
              <a:gd name="connsiteX225" fmla="*/ 5094595 w 6096000"/>
              <a:gd name="connsiteY225" fmla="*/ 6207435 h 6858000"/>
              <a:gd name="connsiteX226" fmla="*/ 5071989 w 6096000"/>
              <a:gd name="connsiteY226" fmla="*/ 6207435 h 6858000"/>
              <a:gd name="connsiteX227" fmla="*/ 5063938 w 6096000"/>
              <a:gd name="connsiteY227" fmla="*/ 6199274 h 6858000"/>
              <a:gd name="connsiteX228" fmla="*/ 5063938 w 6096000"/>
              <a:gd name="connsiteY228" fmla="*/ 6172245 h 6858000"/>
              <a:gd name="connsiteX229" fmla="*/ 5055887 w 6096000"/>
              <a:gd name="connsiteY229" fmla="*/ 6164113 h 6858000"/>
              <a:gd name="connsiteX230" fmla="*/ 5054913 w 6096000"/>
              <a:gd name="connsiteY230" fmla="*/ 6164113 h 6858000"/>
              <a:gd name="connsiteX231" fmla="*/ 5046203 w 6096000"/>
              <a:gd name="connsiteY231" fmla="*/ 6171608 h 6858000"/>
              <a:gd name="connsiteX232" fmla="*/ 5017180 w 6096000"/>
              <a:gd name="connsiteY232" fmla="*/ 6207464 h 6858000"/>
              <a:gd name="connsiteX233" fmla="*/ 5013942 w 6096000"/>
              <a:gd name="connsiteY233" fmla="*/ 6210705 h 6858000"/>
              <a:gd name="connsiteX234" fmla="*/ 5013942 w 6096000"/>
              <a:gd name="connsiteY234" fmla="*/ 6219821 h 6858000"/>
              <a:gd name="connsiteX235" fmla="*/ 5017180 w 6096000"/>
              <a:gd name="connsiteY235" fmla="*/ 6223063 h 6858000"/>
              <a:gd name="connsiteX236" fmla="*/ 5025231 w 6096000"/>
              <a:gd name="connsiteY236" fmla="*/ 6223063 h 6858000"/>
              <a:gd name="connsiteX237" fmla="*/ 5033282 w 6096000"/>
              <a:gd name="connsiteY237" fmla="*/ 6231224 h 6858000"/>
              <a:gd name="connsiteX238" fmla="*/ 5033282 w 6096000"/>
              <a:gd name="connsiteY238" fmla="*/ 6344291 h 6858000"/>
              <a:gd name="connsiteX239" fmla="*/ 5071044 w 6096000"/>
              <a:gd name="connsiteY239" fmla="*/ 6380147 h 6858000"/>
              <a:gd name="connsiteX240" fmla="*/ 5103936 w 6096000"/>
              <a:gd name="connsiteY240" fmla="*/ 6367443 h 6858000"/>
              <a:gd name="connsiteX241" fmla="*/ 5105855 w 6096000"/>
              <a:gd name="connsiteY241" fmla="*/ 6357661 h 6858000"/>
              <a:gd name="connsiteX242" fmla="*/ 5095541 w 6096000"/>
              <a:gd name="connsiteY242" fmla="*/ 6357024 h 6858000"/>
              <a:gd name="connsiteX243" fmla="*/ 5082304 w 6096000"/>
              <a:gd name="connsiteY243" fmla="*/ 6360613 h 6858000"/>
              <a:gd name="connsiteX244" fmla="*/ 5063910 w 6096000"/>
              <a:gd name="connsiteY244" fmla="*/ 6342699 h 6858000"/>
              <a:gd name="connsiteX245" fmla="*/ 5063910 w 6096000"/>
              <a:gd name="connsiteY245" fmla="*/ 6231253 h 6858000"/>
              <a:gd name="connsiteX246" fmla="*/ 5071960 w 6096000"/>
              <a:gd name="connsiteY246" fmla="*/ 6223092 h 6858000"/>
              <a:gd name="connsiteX247" fmla="*/ 5115511 w 6096000"/>
              <a:gd name="connsiteY247" fmla="*/ 6223092 h 6858000"/>
              <a:gd name="connsiteX248" fmla="*/ 5123562 w 6096000"/>
              <a:gd name="connsiteY248" fmla="*/ 6231253 h 6858000"/>
              <a:gd name="connsiteX249" fmla="*/ 5123562 w 6096000"/>
              <a:gd name="connsiteY249" fmla="*/ 6335204 h 6858000"/>
              <a:gd name="connsiteX250" fmla="*/ 5164848 w 6096000"/>
              <a:gd name="connsiteY250" fmla="*/ 6380176 h 6858000"/>
              <a:gd name="connsiteX251" fmla="*/ 5205188 w 6096000"/>
              <a:gd name="connsiteY251" fmla="*/ 6364838 h 6858000"/>
              <a:gd name="connsiteX252" fmla="*/ 5207194 w 6096000"/>
              <a:gd name="connsiteY252" fmla="*/ 6354680 h 6858000"/>
              <a:gd name="connsiteX253" fmla="*/ 5197195 w 6096000"/>
              <a:gd name="connsiteY253" fmla="*/ 6354999 h 6858000"/>
              <a:gd name="connsiteX254" fmla="*/ 5177196 w 6096000"/>
              <a:gd name="connsiteY254" fmla="*/ 6360208 h 6858000"/>
              <a:gd name="connsiteX255" fmla="*/ 5154276 w 6096000"/>
              <a:gd name="connsiteY255" fmla="*/ 6331847 h 6858000"/>
              <a:gd name="connsiteX256" fmla="*/ 5154276 w 6096000"/>
              <a:gd name="connsiteY256" fmla="*/ 6231166 h 6858000"/>
              <a:gd name="connsiteX257" fmla="*/ 5162326 w 6096000"/>
              <a:gd name="connsiteY257" fmla="*/ 6223005 h 6858000"/>
              <a:gd name="connsiteX258" fmla="*/ 5198140 w 6096000"/>
              <a:gd name="connsiteY258" fmla="*/ 6223005 h 6858000"/>
              <a:gd name="connsiteX259" fmla="*/ 5201378 w 6096000"/>
              <a:gd name="connsiteY259" fmla="*/ 6219763 h 6858000"/>
              <a:gd name="connsiteX260" fmla="*/ 5201378 w 6096000"/>
              <a:gd name="connsiteY260" fmla="*/ 6210648 h 6858000"/>
              <a:gd name="connsiteX261" fmla="*/ 5198140 w 6096000"/>
              <a:gd name="connsiteY261" fmla="*/ 6207406 h 6858000"/>
              <a:gd name="connsiteX262" fmla="*/ 5162326 w 6096000"/>
              <a:gd name="connsiteY262" fmla="*/ 6207406 h 6858000"/>
              <a:gd name="connsiteX263" fmla="*/ 5154276 w 6096000"/>
              <a:gd name="connsiteY263" fmla="*/ 6199245 h 6858000"/>
              <a:gd name="connsiteX264" fmla="*/ 5154276 w 6096000"/>
              <a:gd name="connsiteY264" fmla="*/ 6172216 h 6858000"/>
              <a:gd name="connsiteX265" fmla="*/ 5146224 w 6096000"/>
              <a:gd name="connsiteY265" fmla="*/ 6164083 h 6858000"/>
              <a:gd name="connsiteX266" fmla="*/ 3693697 w 6096000"/>
              <a:gd name="connsiteY266" fmla="*/ 6145533 h 6858000"/>
              <a:gd name="connsiteX267" fmla="*/ 3688855 w 6096000"/>
              <a:gd name="connsiteY267" fmla="*/ 6150077 h 6858000"/>
              <a:gd name="connsiteX268" fmla="*/ 3692064 w 6096000"/>
              <a:gd name="connsiteY268" fmla="*/ 6158874 h 6858000"/>
              <a:gd name="connsiteX269" fmla="*/ 3681750 w 6096000"/>
              <a:gd name="connsiteY269" fmla="*/ 6182026 h 6858000"/>
              <a:gd name="connsiteX270" fmla="*/ 3701748 w 6096000"/>
              <a:gd name="connsiteY270" fmla="*/ 6202226 h 6858000"/>
              <a:gd name="connsiteX271" fmla="*/ 3723380 w 6096000"/>
              <a:gd name="connsiteY271" fmla="*/ 6179422 h 6858000"/>
              <a:gd name="connsiteX272" fmla="*/ 3693697 w 6096000"/>
              <a:gd name="connsiteY272" fmla="*/ 6145533 h 6858000"/>
              <a:gd name="connsiteX273" fmla="*/ 4675458 w 6096000"/>
              <a:gd name="connsiteY273" fmla="*/ 6145504 h 6858000"/>
              <a:gd name="connsiteX274" fmla="*/ 4672220 w 6096000"/>
              <a:gd name="connsiteY274" fmla="*/ 6148745 h 6858000"/>
              <a:gd name="connsiteX275" fmla="*/ 4672220 w 6096000"/>
              <a:gd name="connsiteY275" fmla="*/ 6158527 h 6858000"/>
              <a:gd name="connsiteX276" fmla="*/ 4675458 w 6096000"/>
              <a:gd name="connsiteY276" fmla="*/ 6161797 h 6858000"/>
              <a:gd name="connsiteX277" fmla="*/ 4689325 w 6096000"/>
              <a:gd name="connsiteY277" fmla="*/ 6161797 h 6858000"/>
              <a:gd name="connsiteX278" fmla="*/ 4698665 w 6096000"/>
              <a:gd name="connsiteY278" fmla="*/ 6168309 h 6858000"/>
              <a:gd name="connsiteX279" fmla="*/ 4777714 w 6096000"/>
              <a:gd name="connsiteY279" fmla="*/ 6375893 h 6858000"/>
              <a:gd name="connsiteX280" fmla="*/ 4781238 w 6096000"/>
              <a:gd name="connsiteY280" fmla="*/ 6378498 h 6858000"/>
              <a:gd name="connsiteX281" fmla="*/ 4789632 w 6096000"/>
              <a:gd name="connsiteY281" fmla="*/ 6378498 h 6858000"/>
              <a:gd name="connsiteX282" fmla="*/ 4793185 w 6096000"/>
              <a:gd name="connsiteY282" fmla="*/ 6375893 h 6858000"/>
              <a:gd name="connsiteX283" fmla="*/ 4871259 w 6096000"/>
              <a:gd name="connsiteY283" fmla="*/ 6168309 h 6858000"/>
              <a:gd name="connsiteX284" fmla="*/ 4880628 w 6096000"/>
              <a:gd name="connsiteY284" fmla="*/ 6161797 h 6858000"/>
              <a:gd name="connsiteX285" fmla="*/ 4893865 w 6096000"/>
              <a:gd name="connsiteY285" fmla="*/ 6161797 h 6858000"/>
              <a:gd name="connsiteX286" fmla="*/ 4897074 w 6096000"/>
              <a:gd name="connsiteY286" fmla="*/ 6158527 h 6858000"/>
              <a:gd name="connsiteX287" fmla="*/ 4897074 w 6096000"/>
              <a:gd name="connsiteY287" fmla="*/ 6148745 h 6858000"/>
              <a:gd name="connsiteX288" fmla="*/ 4893865 w 6096000"/>
              <a:gd name="connsiteY288" fmla="*/ 6145504 h 6858000"/>
              <a:gd name="connsiteX289" fmla="*/ 4822896 w 6096000"/>
              <a:gd name="connsiteY289" fmla="*/ 6145504 h 6858000"/>
              <a:gd name="connsiteX290" fmla="*/ 4819659 w 6096000"/>
              <a:gd name="connsiteY290" fmla="*/ 6148745 h 6858000"/>
              <a:gd name="connsiteX291" fmla="*/ 4819659 w 6096000"/>
              <a:gd name="connsiteY291" fmla="*/ 6158527 h 6858000"/>
              <a:gd name="connsiteX292" fmla="*/ 4822896 w 6096000"/>
              <a:gd name="connsiteY292" fmla="*/ 6161797 h 6858000"/>
              <a:gd name="connsiteX293" fmla="*/ 4839342 w 6096000"/>
              <a:gd name="connsiteY293" fmla="*/ 6161797 h 6858000"/>
              <a:gd name="connsiteX294" fmla="*/ 4845788 w 6096000"/>
              <a:gd name="connsiteY294" fmla="*/ 6171232 h 6858000"/>
              <a:gd name="connsiteX295" fmla="*/ 4797712 w 6096000"/>
              <a:gd name="connsiteY295" fmla="*/ 6308088 h 6858000"/>
              <a:gd name="connsiteX296" fmla="*/ 4787082 w 6096000"/>
              <a:gd name="connsiteY296" fmla="*/ 6308088 h 6858000"/>
              <a:gd name="connsiteX297" fmla="*/ 4738691 w 6096000"/>
              <a:gd name="connsiteY297" fmla="*/ 6171232 h 6858000"/>
              <a:gd name="connsiteX298" fmla="*/ 4745137 w 6096000"/>
              <a:gd name="connsiteY298" fmla="*/ 6161797 h 6858000"/>
              <a:gd name="connsiteX299" fmla="*/ 4757715 w 6096000"/>
              <a:gd name="connsiteY299" fmla="*/ 6161797 h 6858000"/>
              <a:gd name="connsiteX300" fmla="*/ 4760953 w 6096000"/>
              <a:gd name="connsiteY300" fmla="*/ 6158527 h 6858000"/>
              <a:gd name="connsiteX301" fmla="*/ 4760953 w 6096000"/>
              <a:gd name="connsiteY301" fmla="*/ 6148745 h 6858000"/>
              <a:gd name="connsiteX302" fmla="*/ 4757715 w 6096000"/>
              <a:gd name="connsiteY302" fmla="*/ 6145504 h 6858000"/>
              <a:gd name="connsiteX303" fmla="*/ 4426393 w 6096000"/>
              <a:gd name="connsiteY303" fmla="*/ 6143884 h 6858000"/>
              <a:gd name="connsiteX304" fmla="*/ 4387026 w 6096000"/>
              <a:gd name="connsiteY304" fmla="*/ 6157254 h 6858000"/>
              <a:gd name="connsiteX305" fmla="*/ 4384448 w 6096000"/>
              <a:gd name="connsiteY305" fmla="*/ 6160495 h 6858000"/>
              <a:gd name="connsiteX306" fmla="*/ 4386367 w 6096000"/>
              <a:gd name="connsiteY306" fmla="*/ 6164402 h 6858000"/>
              <a:gd name="connsiteX307" fmla="*/ 4399919 w 6096000"/>
              <a:gd name="connsiteY307" fmla="*/ 6173865 h 6858000"/>
              <a:gd name="connsiteX308" fmla="*/ 4405105 w 6096000"/>
              <a:gd name="connsiteY308" fmla="*/ 6183618 h 6858000"/>
              <a:gd name="connsiteX309" fmla="*/ 4405105 w 6096000"/>
              <a:gd name="connsiteY309" fmla="*/ 6356330 h 6858000"/>
              <a:gd name="connsiteX310" fmla="*/ 4397054 w 6096000"/>
              <a:gd name="connsiteY310" fmla="*/ 6364462 h 6858000"/>
              <a:gd name="connsiteX311" fmla="*/ 4388975 w 6096000"/>
              <a:gd name="connsiteY311" fmla="*/ 6364462 h 6858000"/>
              <a:gd name="connsiteX312" fmla="*/ 4385766 w 6096000"/>
              <a:gd name="connsiteY312" fmla="*/ 6367703 h 6858000"/>
              <a:gd name="connsiteX313" fmla="*/ 4385766 w 6096000"/>
              <a:gd name="connsiteY313" fmla="*/ 6373578 h 6858000"/>
              <a:gd name="connsiteX314" fmla="*/ 4388975 w 6096000"/>
              <a:gd name="connsiteY314" fmla="*/ 6376848 h 6858000"/>
              <a:gd name="connsiteX315" fmla="*/ 4454786 w 6096000"/>
              <a:gd name="connsiteY315" fmla="*/ 6376848 h 6858000"/>
              <a:gd name="connsiteX316" fmla="*/ 4458024 w 6096000"/>
              <a:gd name="connsiteY316" fmla="*/ 6373578 h 6858000"/>
              <a:gd name="connsiteX317" fmla="*/ 4458024 w 6096000"/>
              <a:gd name="connsiteY317" fmla="*/ 6367703 h 6858000"/>
              <a:gd name="connsiteX318" fmla="*/ 4454786 w 6096000"/>
              <a:gd name="connsiteY318" fmla="*/ 6364462 h 6858000"/>
              <a:gd name="connsiteX319" fmla="*/ 4443813 w 6096000"/>
              <a:gd name="connsiteY319" fmla="*/ 6364462 h 6858000"/>
              <a:gd name="connsiteX320" fmla="*/ 4435762 w 6096000"/>
              <a:gd name="connsiteY320" fmla="*/ 6356330 h 6858000"/>
              <a:gd name="connsiteX321" fmla="*/ 4435762 w 6096000"/>
              <a:gd name="connsiteY321" fmla="*/ 6326985 h 6858000"/>
              <a:gd name="connsiteX322" fmla="*/ 4439630 w 6096000"/>
              <a:gd name="connsiteY322" fmla="*/ 6316885 h 6858000"/>
              <a:gd name="connsiteX323" fmla="*/ 4455761 w 6096000"/>
              <a:gd name="connsiteY323" fmla="*/ 6299955 h 6858000"/>
              <a:gd name="connsiteX324" fmla="*/ 4467049 w 6096000"/>
              <a:gd name="connsiteY324" fmla="*/ 6301258 h 6858000"/>
              <a:gd name="connsiteX325" fmla="*/ 4499310 w 6096000"/>
              <a:gd name="connsiteY325" fmla="*/ 6354709 h 6858000"/>
              <a:gd name="connsiteX326" fmla="*/ 4493809 w 6096000"/>
              <a:gd name="connsiteY326" fmla="*/ 6364491 h 6858000"/>
              <a:gd name="connsiteX327" fmla="*/ 4488652 w 6096000"/>
              <a:gd name="connsiteY327" fmla="*/ 6364491 h 6858000"/>
              <a:gd name="connsiteX328" fmla="*/ 4485443 w 6096000"/>
              <a:gd name="connsiteY328" fmla="*/ 6367732 h 6858000"/>
              <a:gd name="connsiteX329" fmla="*/ 4485443 w 6096000"/>
              <a:gd name="connsiteY329" fmla="*/ 6373607 h 6858000"/>
              <a:gd name="connsiteX330" fmla="*/ 4488652 w 6096000"/>
              <a:gd name="connsiteY330" fmla="*/ 6376877 h 6858000"/>
              <a:gd name="connsiteX331" fmla="*/ 4553489 w 6096000"/>
              <a:gd name="connsiteY331" fmla="*/ 6376877 h 6858000"/>
              <a:gd name="connsiteX332" fmla="*/ 4556727 w 6096000"/>
              <a:gd name="connsiteY332" fmla="*/ 6373607 h 6858000"/>
              <a:gd name="connsiteX333" fmla="*/ 4556727 w 6096000"/>
              <a:gd name="connsiteY333" fmla="*/ 6367732 h 6858000"/>
              <a:gd name="connsiteX334" fmla="*/ 4553489 w 6096000"/>
              <a:gd name="connsiteY334" fmla="*/ 6364491 h 6858000"/>
              <a:gd name="connsiteX335" fmla="*/ 4547358 w 6096000"/>
              <a:gd name="connsiteY335" fmla="*/ 6364491 h 6858000"/>
              <a:gd name="connsiteX336" fmla="*/ 4537674 w 6096000"/>
              <a:gd name="connsiteY336" fmla="*/ 6358935 h 6858000"/>
              <a:gd name="connsiteX337" fmla="*/ 4488624 w 6096000"/>
              <a:gd name="connsiteY337" fmla="*/ 6278453 h 6858000"/>
              <a:gd name="connsiteX338" fmla="*/ 4489598 w 6096000"/>
              <a:gd name="connsiteY338" fmla="*/ 6267051 h 6858000"/>
              <a:gd name="connsiteX339" fmla="*/ 4524437 w 6096000"/>
              <a:gd name="connsiteY339" fmla="*/ 6227635 h 6858000"/>
              <a:gd name="connsiteX340" fmla="*/ 4534121 w 6096000"/>
              <a:gd name="connsiteY340" fmla="*/ 6223063 h 6858000"/>
              <a:gd name="connsiteX341" fmla="*/ 4545410 w 6096000"/>
              <a:gd name="connsiteY341" fmla="*/ 6223063 h 6858000"/>
              <a:gd name="connsiteX342" fmla="*/ 4548648 w 6096000"/>
              <a:gd name="connsiteY342" fmla="*/ 6219821 h 6858000"/>
              <a:gd name="connsiteX343" fmla="*/ 4548648 w 6096000"/>
              <a:gd name="connsiteY343" fmla="*/ 6210705 h 6858000"/>
              <a:gd name="connsiteX344" fmla="*/ 4545410 w 6096000"/>
              <a:gd name="connsiteY344" fmla="*/ 6207464 h 6858000"/>
              <a:gd name="connsiteX345" fmla="*/ 4484440 w 6096000"/>
              <a:gd name="connsiteY345" fmla="*/ 6207464 h 6858000"/>
              <a:gd name="connsiteX346" fmla="*/ 4481203 w 6096000"/>
              <a:gd name="connsiteY346" fmla="*/ 6210705 h 6858000"/>
              <a:gd name="connsiteX347" fmla="*/ 4481203 w 6096000"/>
              <a:gd name="connsiteY347" fmla="*/ 6219821 h 6858000"/>
              <a:gd name="connsiteX348" fmla="*/ 4484440 w 6096000"/>
              <a:gd name="connsiteY348" fmla="*/ 6223063 h 6858000"/>
              <a:gd name="connsiteX349" fmla="*/ 4490887 w 6096000"/>
              <a:gd name="connsiteY349" fmla="*/ 6223063 h 6858000"/>
              <a:gd name="connsiteX350" fmla="*/ 4495414 w 6096000"/>
              <a:gd name="connsiteY350" fmla="*/ 6233163 h 6858000"/>
              <a:gd name="connsiteX351" fmla="*/ 4445733 w 6096000"/>
              <a:gd name="connsiteY351" fmla="*/ 6288235 h 6858000"/>
              <a:gd name="connsiteX352" fmla="*/ 4435733 w 6096000"/>
              <a:gd name="connsiteY352" fmla="*/ 6284328 h 6858000"/>
              <a:gd name="connsiteX353" fmla="*/ 4435733 w 6096000"/>
              <a:gd name="connsiteY353" fmla="*/ 6150395 h 6858000"/>
              <a:gd name="connsiteX354" fmla="*/ 4426393 w 6096000"/>
              <a:gd name="connsiteY354" fmla="*/ 6143884 h 6858000"/>
              <a:gd name="connsiteX355" fmla="*/ 3657568 w 6096000"/>
              <a:gd name="connsiteY355" fmla="*/ 6142610 h 6858000"/>
              <a:gd name="connsiteX356" fmla="*/ 3596599 w 6096000"/>
              <a:gd name="connsiteY356" fmla="*/ 6205496 h 6858000"/>
              <a:gd name="connsiteX357" fmla="*/ 3717249 w 6096000"/>
              <a:gd name="connsiteY357" fmla="*/ 6320850 h 6858000"/>
              <a:gd name="connsiteX358" fmla="*/ 3671120 w 6096000"/>
              <a:gd name="connsiteY358" fmla="*/ 6366488 h 6858000"/>
              <a:gd name="connsiteX359" fmla="*/ 3613360 w 6096000"/>
              <a:gd name="connsiteY359" fmla="*/ 6315322 h 6858000"/>
              <a:gd name="connsiteX360" fmla="*/ 3604334 w 6096000"/>
              <a:gd name="connsiteY360" fmla="*/ 6308464 h 6858000"/>
              <a:gd name="connsiteX361" fmla="*/ 3597229 w 6096000"/>
              <a:gd name="connsiteY361" fmla="*/ 6308464 h 6858000"/>
              <a:gd name="connsiteX362" fmla="*/ 3589178 w 6096000"/>
              <a:gd name="connsiteY362" fmla="*/ 6316596 h 6858000"/>
              <a:gd name="connsiteX363" fmla="*/ 3589178 w 6096000"/>
              <a:gd name="connsiteY363" fmla="*/ 6342989 h 6858000"/>
              <a:gd name="connsiteX364" fmla="*/ 3593046 w 6096000"/>
              <a:gd name="connsiteY364" fmla="*/ 6353089 h 6858000"/>
              <a:gd name="connsiteX365" fmla="*/ 3668227 w 6096000"/>
              <a:gd name="connsiteY365" fmla="*/ 6380147 h 6858000"/>
              <a:gd name="connsiteX366" fmla="*/ 3746301 w 6096000"/>
              <a:gd name="connsiteY366" fmla="*/ 6312023 h 6858000"/>
              <a:gd name="connsiteX367" fmla="*/ 3624018 w 6096000"/>
              <a:gd name="connsiteY367" fmla="*/ 6193747 h 6858000"/>
              <a:gd name="connsiteX368" fmla="*/ 3658199 w 6096000"/>
              <a:gd name="connsiteY368" fmla="*/ 6153665 h 6858000"/>
              <a:gd name="connsiteX369" fmla="*/ 3665963 w 6096000"/>
              <a:gd name="connsiteY369" fmla="*/ 6147501 h 6858000"/>
              <a:gd name="connsiteX370" fmla="*/ 3657568 w 6096000"/>
              <a:gd name="connsiteY370" fmla="*/ 6142610 h 6858000"/>
              <a:gd name="connsiteX371" fmla="*/ 0 w 6096000"/>
              <a:gd name="connsiteY371" fmla="*/ 0 h 6858000"/>
              <a:gd name="connsiteX372" fmla="*/ 6096000 w 6096000"/>
              <a:gd name="connsiteY372" fmla="*/ 0 h 6858000"/>
              <a:gd name="connsiteX373" fmla="*/ 6096000 w 6096000"/>
              <a:gd name="connsiteY373" fmla="*/ 6858000 h 6858000"/>
              <a:gd name="connsiteX374" fmla="*/ 0 w 6096000"/>
              <a:gd name="connsiteY37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096000" h="6858000">
                <a:moveTo>
                  <a:pt x="4943546" y="6294457"/>
                </a:moveTo>
                <a:cubicBezTo>
                  <a:pt x="4949334" y="6292807"/>
                  <a:pt x="4952915" y="6295412"/>
                  <a:pt x="4952915" y="6301316"/>
                </a:cubicBezTo>
                <a:lnTo>
                  <a:pt x="4952915" y="6315641"/>
                </a:lnTo>
                <a:cubicBezTo>
                  <a:pt x="4952915" y="6341397"/>
                  <a:pt x="4932917" y="6359311"/>
                  <a:pt x="4917101" y="6359311"/>
                </a:cubicBezTo>
                <a:cubicBezTo>
                  <a:pt x="4904180" y="6359311"/>
                  <a:pt x="4895154" y="6350484"/>
                  <a:pt x="4895154" y="6336159"/>
                </a:cubicBezTo>
                <a:cubicBezTo>
                  <a:pt x="4895154" y="6315641"/>
                  <a:pt x="4912574" y="6303255"/>
                  <a:pt x="4943546" y="6294457"/>
                </a:cubicBezTo>
                <a:close/>
                <a:moveTo>
                  <a:pt x="5289365" y="6217854"/>
                </a:moveTo>
                <a:cubicBezTo>
                  <a:pt x="5314865" y="6217854"/>
                  <a:pt x="5325523" y="6237735"/>
                  <a:pt x="5326812" y="6263810"/>
                </a:cubicBezTo>
                <a:cubicBezTo>
                  <a:pt x="5327128" y="6269656"/>
                  <a:pt x="5323919" y="6272926"/>
                  <a:pt x="5318762" y="6272926"/>
                </a:cubicBezTo>
                <a:lnTo>
                  <a:pt x="5251661" y="6272926"/>
                </a:lnTo>
                <a:cubicBezTo>
                  <a:pt x="5246160" y="6272926"/>
                  <a:pt x="5242950" y="6269685"/>
                  <a:pt x="5244240" y="6263810"/>
                </a:cubicBezTo>
                <a:cubicBezTo>
                  <a:pt x="5250343" y="6236433"/>
                  <a:pt x="5267448" y="6217854"/>
                  <a:pt x="5289365" y="6217854"/>
                </a:cubicBezTo>
                <a:close/>
                <a:moveTo>
                  <a:pt x="3988518" y="6217854"/>
                </a:moveTo>
                <a:cubicBezTo>
                  <a:pt x="4014017" y="6217854"/>
                  <a:pt x="4024675" y="6237735"/>
                  <a:pt x="4025965" y="6263810"/>
                </a:cubicBezTo>
                <a:cubicBezTo>
                  <a:pt x="4026280" y="6269656"/>
                  <a:pt x="4023071" y="6272926"/>
                  <a:pt x="4017914" y="6272926"/>
                </a:cubicBezTo>
                <a:lnTo>
                  <a:pt x="3950813" y="6272926"/>
                </a:lnTo>
                <a:cubicBezTo>
                  <a:pt x="3945312" y="6272926"/>
                  <a:pt x="3942103" y="6269685"/>
                  <a:pt x="3943392" y="6263810"/>
                </a:cubicBezTo>
                <a:cubicBezTo>
                  <a:pt x="3949523" y="6236433"/>
                  <a:pt x="3966628" y="6217854"/>
                  <a:pt x="3988518" y="6217854"/>
                </a:cubicBezTo>
                <a:close/>
                <a:moveTo>
                  <a:pt x="4905154" y="6207435"/>
                </a:moveTo>
                <a:cubicBezTo>
                  <a:pt x="4892891" y="6207435"/>
                  <a:pt x="4875471" y="6222108"/>
                  <a:pt x="4875471" y="6241324"/>
                </a:cubicBezTo>
                <a:cubicBezTo>
                  <a:pt x="4875471" y="6253391"/>
                  <a:pt x="4884181" y="6264128"/>
                  <a:pt x="4897074" y="6264128"/>
                </a:cubicBezTo>
                <a:cubicBezTo>
                  <a:pt x="4909337" y="6264128"/>
                  <a:pt x="4917073" y="6256314"/>
                  <a:pt x="4917073" y="6243928"/>
                </a:cubicBezTo>
                <a:cubicBezTo>
                  <a:pt x="4917073" y="6231224"/>
                  <a:pt x="4906758" y="6228619"/>
                  <a:pt x="4906758" y="6220805"/>
                </a:cubicBezTo>
                <a:cubicBezTo>
                  <a:pt x="4906758" y="6216551"/>
                  <a:pt x="4909996" y="6214265"/>
                  <a:pt x="4909996" y="6211979"/>
                </a:cubicBezTo>
                <a:cubicBezTo>
                  <a:pt x="4909996" y="6209056"/>
                  <a:pt x="4907732" y="6207435"/>
                  <a:pt x="4905154" y="6207435"/>
                </a:cubicBezTo>
                <a:close/>
                <a:moveTo>
                  <a:pt x="3739511" y="6207435"/>
                </a:moveTo>
                <a:cubicBezTo>
                  <a:pt x="3737591" y="6207435"/>
                  <a:pt x="3736302" y="6208737"/>
                  <a:pt x="3736302" y="6210676"/>
                </a:cubicBezTo>
                <a:lnTo>
                  <a:pt x="3736302" y="6216551"/>
                </a:lnTo>
                <a:cubicBezTo>
                  <a:pt x="3736302" y="6218519"/>
                  <a:pt x="3737591" y="6219821"/>
                  <a:pt x="3739511" y="6219821"/>
                </a:cubicBezTo>
                <a:lnTo>
                  <a:pt x="3748221" y="6219821"/>
                </a:lnTo>
                <a:cubicBezTo>
                  <a:pt x="3752747" y="6219821"/>
                  <a:pt x="3755985" y="6221760"/>
                  <a:pt x="3757590" y="6226333"/>
                </a:cubicBezTo>
                <a:lnTo>
                  <a:pt x="3815321" y="6375575"/>
                </a:lnTo>
                <a:cubicBezTo>
                  <a:pt x="3815952" y="6377543"/>
                  <a:pt x="3817270" y="6378179"/>
                  <a:pt x="3818874" y="6378179"/>
                </a:cubicBezTo>
                <a:lnTo>
                  <a:pt x="3831767" y="6378179"/>
                </a:lnTo>
                <a:cubicBezTo>
                  <a:pt x="3833400" y="6378179"/>
                  <a:pt x="3834690" y="6377514"/>
                  <a:pt x="3835320" y="6375575"/>
                </a:cubicBezTo>
                <a:lnTo>
                  <a:pt x="3892737" y="6226333"/>
                </a:lnTo>
                <a:cubicBezTo>
                  <a:pt x="3894370" y="6221760"/>
                  <a:pt x="3897579" y="6219821"/>
                  <a:pt x="3902106" y="6219821"/>
                </a:cubicBezTo>
                <a:lnTo>
                  <a:pt x="3911131" y="6219821"/>
                </a:lnTo>
                <a:cubicBezTo>
                  <a:pt x="3913079" y="6219821"/>
                  <a:pt x="3914369" y="6218519"/>
                  <a:pt x="3914369" y="6216551"/>
                </a:cubicBezTo>
                <a:lnTo>
                  <a:pt x="3914369" y="6210676"/>
                </a:lnTo>
                <a:cubicBezTo>
                  <a:pt x="3914369" y="6208737"/>
                  <a:pt x="3913079" y="6207435"/>
                  <a:pt x="3911160" y="6207435"/>
                </a:cubicBezTo>
                <a:lnTo>
                  <a:pt x="3855032" y="6207435"/>
                </a:lnTo>
                <a:cubicBezTo>
                  <a:pt x="3853112" y="6207435"/>
                  <a:pt x="3851823" y="6208737"/>
                  <a:pt x="3851823" y="6210676"/>
                </a:cubicBezTo>
                <a:lnTo>
                  <a:pt x="3851823" y="6216551"/>
                </a:lnTo>
                <a:cubicBezTo>
                  <a:pt x="3851823" y="6218519"/>
                  <a:pt x="3853112" y="6219821"/>
                  <a:pt x="3855032" y="6219821"/>
                </a:cubicBezTo>
                <a:lnTo>
                  <a:pt x="3866006" y="6219821"/>
                </a:lnTo>
                <a:cubicBezTo>
                  <a:pt x="3871821" y="6219821"/>
                  <a:pt x="3874715" y="6223381"/>
                  <a:pt x="3872767" y="6229256"/>
                </a:cubicBezTo>
                <a:lnTo>
                  <a:pt x="3840191" y="6320184"/>
                </a:lnTo>
                <a:cubicBezTo>
                  <a:pt x="3837584" y="6327043"/>
                  <a:pt x="3832111" y="6327043"/>
                  <a:pt x="3829532" y="6320184"/>
                </a:cubicBezTo>
                <a:lnTo>
                  <a:pt x="3795667" y="6229256"/>
                </a:lnTo>
                <a:cubicBezTo>
                  <a:pt x="3793747" y="6223728"/>
                  <a:pt x="3796297" y="6219821"/>
                  <a:pt x="3802113" y="6219821"/>
                </a:cubicBezTo>
                <a:lnTo>
                  <a:pt x="3812428" y="6219821"/>
                </a:lnTo>
                <a:cubicBezTo>
                  <a:pt x="3814376" y="6219821"/>
                  <a:pt x="3815665" y="6218519"/>
                  <a:pt x="3815665" y="6216551"/>
                </a:cubicBezTo>
                <a:lnTo>
                  <a:pt x="3815665" y="6210676"/>
                </a:lnTo>
                <a:cubicBezTo>
                  <a:pt x="3815665" y="6208737"/>
                  <a:pt x="3814376" y="6207435"/>
                  <a:pt x="3812428" y="6207435"/>
                </a:cubicBezTo>
                <a:close/>
                <a:moveTo>
                  <a:pt x="4315370" y="6204194"/>
                </a:moveTo>
                <a:cubicBezTo>
                  <a:pt x="4281189" y="6204194"/>
                  <a:pt x="4258268" y="6223757"/>
                  <a:pt x="4258268" y="6254057"/>
                </a:cubicBezTo>
                <a:cubicBezTo>
                  <a:pt x="4258268" y="6318564"/>
                  <a:pt x="4352158" y="6290203"/>
                  <a:pt x="4352158" y="6334857"/>
                </a:cubicBezTo>
                <a:cubicBezTo>
                  <a:pt x="4352158" y="6353436"/>
                  <a:pt x="4334738" y="6366459"/>
                  <a:pt x="4316659" y="6366459"/>
                </a:cubicBezTo>
                <a:cubicBezTo>
                  <a:pt x="4294082" y="6366459"/>
                  <a:pt x="4281504" y="6351786"/>
                  <a:pt x="4273769" y="6330284"/>
                </a:cubicBezTo>
                <a:cubicBezTo>
                  <a:pt x="4272164" y="6325712"/>
                  <a:pt x="4269270" y="6323426"/>
                  <a:pt x="4264743" y="6323426"/>
                </a:cubicBezTo>
                <a:lnTo>
                  <a:pt x="4262824" y="6323426"/>
                </a:lnTo>
                <a:cubicBezTo>
                  <a:pt x="4257638" y="6323426"/>
                  <a:pt x="4254744" y="6326348"/>
                  <a:pt x="4254744" y="6331558"/>
                </a:cubicBezTo>
                <a:lnTo>
                  <a:pt x="4254744" y="6354709"/>
                </a:lnTo>
                <a:cubicBezTo>
                  <a:pt x="4254744" y="6358935"/>
                  <a:pt x="4256033" y="6362205"/>
                  <a:pt x="4259586" y="6364809"/>
                </a:cubicBezTo>
                <a:cubicBezTo>
                  <a:pt x="4275373" y="6376559"/>
                  <a:pt x="4290214" y="6380147"/>
                  <a:pt x="4310557" y="6380147"/>
                </a:cubicBezTo>
                <a:cubicBezTo>
                  <a:pt x="4345711" y="6380147"/>
                  <a:pt x="4376368" y="6359918"/>
                  <a:pt x="4376368" y="6327014"/>
                </a:cubicBezTo>
                <a:cubicBezTo>
                  <a:pt x="4376368" y="6250758"/>
                  <a:pt x="4280874" y="6283026"/>
                  <a:pt x="4280874" y="6241642"/>
                </a:cubicBezTo>
                <a:cubicBezTo>
                  <a:pt x="4280874" y="6228301"/>
                  <a:pt x="4290873" y="6217854"/>
                  <a:pt x="4308952" y="6217854"/>
                </a:cubicBezTo>
                <a:cubicBezTo>
                  <a:pt x="4327690" y="6217854"/>
                  <a:pt x="4340898" y="6229574"/>
                  <a:pt x="4345740" y="6244565"/>
                </a:cubicBezTo>
                <a:cubicBezTo>
                  <a:pt x="4347029" y="6248472"/>
                  <a:pt x="4349923" y="6250439"/>
                  <a:pt x="4354450" y="6250439"/>
                </a:cubicBezTo>
                <a:lnTo>
                  <a:pt x="4355080" y="6250439"/>
                </a:lnTo>
                <a:cubicBezTo>
                  <a:pt x="4359922" y="6250439"/>
                  <a:pt x="4362816" y="6247517"/>
                  <a:pt x="4362816" y="6242307"/>
                </a:cubicBezTo>
                <a:lnTo>
                  <a:pt x="4362816" y="6221124"/>
                </a:lnTo>
                <a:cubicBezTo>
                  <a:pt x="4362816" y="6216580"/>
                  <a:pt x="4361183" y="6213628"/>
                  <a:pt x="4357000" y="6211689"/>
                </a:cubicBezTo>
                <a:cubicBezTo>
                  <a:pt x="4345711" y="6206480"/>
                  <a:pt x="4329581" y="6204194"/>
                  <a:pt x="4315370" y="6204194"/>
                </a:cubicBezTo>
                <a:close/>
                <a:moveTo>
                  <a:pt x="5290712" y="6204165"/>
                </a:moveTo>
                <a:cubicBezTo>
                  <a:pt x="5247793" y="6204165"/>
                  <a:pt x="5208426" y="6239674"/>
                  <a:pt x="5208426" y="6294746"/>
                </a:cubicBezTo>
                <a:cubicBezTo>
                  <a:pt x="5208426" y="6348198"/>
                  <a:pt x="5245529" y="6380147"/>
                  <a:pt x="5288764" y="6380147"/>
                </a:cubicBezTo>
                <a:cubicBezTo>
                  <a:pt x="5318446" y="6380147"/>
                  <a:pt x="5337815" y="6365793"/>
                  <a:pt x="5350708" y="6344609"/>
                </a:cubicBezTo>
                <a:cubicBezTo>
                  <a:pt x="5353286" y="6340384"/>
                  <a:pt x="5353286" y="6337114"/>
                  <a:pt x="5350679" y="6334828"/>
                </a:cubicBezTo>
                <a:cubicBezTo>
                  <a:pt x="5348444" y="6332889"/>
                  <a:pt x="5345522" y="6333525"/>
                  <a:pt x="5341654" y="6337114"/>
                </a:cubicBezTo>
                <a:cubicBezTo>
                  <a:pt x="5327472" y="6350137"/>
                  <a:pt x="5311341" y="6355028"/>
                  <a:pt x="5292632" y="6355028"/>
                </a:cubicBezTo>
                <a:cubicBezTo>
                  <a:pt x="5263923" y="6355028"/>
                  <a:pt x="5245844" y="6329937"/>
                  <a:pt x="5241977" y="6297033"/>
                </a:cubicBezTo>
                <a:cubicBezTo>
                  <a:pt x="5241318" y="6291505"/>
                  <a:pt x="5244870" y="6288582"/>
                  <a:pt x="5250028" y="6288582"/>
                </a:cubicBezTo>
                <a:lnTo>
                  <a:pt x="5350392" y="6288582"/>
                </a:lnTo>
                <a:cubicBezTo>
                  <a:pt x="5355550" y="6288582"/>
                  <a:pt x="5358443" y="6285630"/>
                  <a:pt x="5358128" y="6280103"/>
                </a:cubicBezTo>
                <a:cubicBezTo>
                  <a:pt x="5355550" y="6236085"/>
                  <a:pt x="5334921" y="6204165"/>
                  <a:pt x="5290712" y="6204165"/>
                </a:cubicBezTo>
                <a:close/>
                <a:moveTo>
                  <a:pt x="4938676" y="6204165"/>
                </a:moveTo>
                <a:cubicBezTo>
                  <a:pt x="4933174" y="6203847"/>
                  <a:pt x="4930281" y="6205815"/>
                  <a:pt x="4930281" y="6208737"/>
                </a:cubicBezTo>
                <a:cubicBezTo>
                  <a:pt x="4930281" y="6211979"/>
                  <a:pt x="4932860" y="6212963"/>
                  <a:pt x="4937386" y="6215249"/>
                </a:cubicBezTo>
                <a:cubicBezTo>
                  <a:pt x="4947730" y="6220458"/>
                  <a:pt x="4952886" y="6236433"/>
                  <a:pt x="4952886" y="6250121"/>
                </a:cubicBezTo>
                <a:lnTo>
                  <a:pt x="4952886" y="6269685"/>
                </a:lnTo>
                <a:cubicBezTo>
                  <a:pt x="4952886" y="6274575"/>
                  <a:pt x="4950623" y="6277498"/>
                  <a:pt x="4945781" y="6278482"/>
                </a:cubicBezTo>
                <a:cubicBezTo>
                  <a:pt x="4892232" y="6289248"/>
                  <a:pt x="4862234" y="6306177"/>
                  <a:pt x="4862234" y="6338764"/>
                </a:cubicBezTo>
                <a:cubicBezTo>
                  <a:pt x="4862234" y="6365793"/>
                  <a:pt x="4882548" y="6380147"/>
                  <a:pt x="4905784" y="6380147"/>
                </a:cubicBezTo>
                <a:cubicBezTo>
                  <a:pt x="4923548" y="6380147"/>
                  <a:pt x="4937415" y="6369382"/>
                  <a:pt x="4949019" y="6356677"/>
                </a:cubicBezTo>
                <a:cubicBezTo>
                  <a:pt x="4952572" y="6352741"/>
                  <a:pt x="4954520" y="6353089"/>
                  <a:pt x="4956439" y="6358298"/>
                </a:cubicBezTo>
                <a:cubicBezTo>
                  <a:pt x="4960966" y="6370366"/>
                  <a:pt x="4971281" y="6380147"/>
                  <a:pt x="4987411" y="6380147"/>
                </a:cubicBezTo>
                <a:cubicBezTo>
                  <a:pt x="4997410" y="6380147"/>
                  <a:pt x="5005805" y="6374938"/>
                  <a:pt x="5013856" y="6368080"/>
                </a:cubicBezTo>
                <a:cubicBezTo>
                  <a:pt x="5018039" y="6364520"/>
                  <a:pt x="5018039" y="6360584"/>
                  <a:pt x="5015776" y="6357661"/>
                </a:cubicBezTo>
                <a:cubicBezTo>
                  <a:pt x="5013512" y="6354738"/>
                  <a:pt x="5009988" y="6355057"/>
                  <a:pt x="5005462" y="6357661"/>
                </a:cubicBezTo>
                <a:cubicBezTo>
                  <a:pt x="5002568" y="6359282"/>
                  <a:pt x="4999330" y="6360584"/>
                  <a:pt x="4995462" y="6360584"/>
                </a:cubicBezTo>
                <a:cubicBezTo>
                  <a:pt x="4988041" y="6360584"/>
                  <a:pt x="4983515" y="6355375"/>
                  <a:pt x="4983515" y="6342670"/>
                </a:cubicBezTo>
                <a:lnTo>
                  <a:pt x="4983515" y="6249137"/>
                </a:lnTo>
                <a:cubicBezTo>
                  <a:pt x="4983515" y="6221095"/>
                  <a:pt x="4965464" y="6205786"/>
                  <a:pt x="4938676" y="6204165"/>
                </a:cubicBezTo>
                <a:close/>
                <a:moveTo>
                  <a:pt x="3989864" y="6204165"/>
                </a:moveTo>
                <a:cubicBezTo>
                  <a:pt x="3946945" y="6204165"/>
                  <a:pt x="3907578" y="6239674"/>
                  <a:pt x="3907578" y="6294746"/>
                </a:cubicBezTo>
                <a:cubicBezTo>
                  <a:pt x="3907578" y="6348198"/>
                  <a:pt x="3944681" y="6380147"/>
                  <a:pt x="3987916" y="6380147"/>
                </a:cubicBezTo>
                <a:cubicBezTo>
                  <a:pt x="4017598" y="6380147"/>
                  <a:pt x="4036967" y="6365793"/>
                  <a:pt x="4049860" y="6344609"/>
                </a:cubicBezTo>
                <a:cubicBezTo>
                  <a:pt x="4052438" y="6340384"/>
                  <a:pt x="4052438" y="6337114"/>
                  <a:pt x="4049860" y="6334828"/>
                </a:cubicBezTo>
                <a:cubicBezTo>
                  <a:pt x="4047625" y="6332889"/>
                  <a:pt x="4044703" y="6333525"/>
                  <a:pt x="4040835" y="6337114"/>
                </a:cubicBezTo>
                <a:cubicBezTo>
                  <a:pt x="4026652" y="6350137"/>
                  <a:pt x="4010522" y="6355028"/>
                  <a:pt x="3991812" y="6355028"/>
                </a:cubicBezTo>
                <a:cubicBezTo>
                  <a:pt x="3963104" y="6355028"/>
                  <a:pt x="3945025" y="6329937"/>
                  <a:pt x="3941157" y="6297033"/>
                </a:cubicBezTo>
                <a:cubicBezTo>
                  <a:pt x="3940498" y="6291505"/>
                  <a:pt x="3944051" y="6288582"/>
                  <a:pt x="3949208" y="6288582"/>
                </a:cubicBezTo>
                <a:lnTo>
                  <a:pt x="4049545" y="6288582"/>
                </a:lnTo>
                <a:cubicBezTo>
                  <a:pt x="4054702" y="6288582"/>
                  <a:pt x="4057595" y="6285630"/>
                  <a:pt x="4057281" y="6280103"/>
                </a:cubicBezTo>
                <a:cubicBezTo>
                  <a:pt x="4054702" y="6236085"/>
                  <a:pt x="4034073" y="6204165"/>
                  <a:pt x="3989864" y="6204165"/>
                </a:cubicBezTo>
                <a:close/>
                <a:moveTo>
                  <a:pt x="5473621" y="6203876"/>
                </a:moveTo>
                <a:cubicBezTo>
                  <a:pt x="5455857" y="6203876"/>
                  <a:pt x="5440386" y="6211689"/>
                  <a:pt x="5429727" y="6221789"/>
                </a:cubicBezTo>
                <a:cubicBezTo>
                  <a:pt x="5424570" y="6226680"/>
                  <a:pt x="5420702" y="6225378"/>
                  <a:pt x="5420702" y="6218201"/>
                </a:cubicBezTo>
                <a:lnTo>
                  <a:pt x="5420702" y="6212326"/>
                </a:lnTo>
                <a:cubicBezTo>
                  <a:pt x="5420702" y="6206451"/>
                  <a:pt x="5416863" y="6203847"/>
                  <a:pt x="5411362" y="6205815"/>
                </a:cubicBezTo>
                <a:lnTo>
                  <a:pt x="5371996" y="6219185"/>
                </a:lnTo>
                <a:cubicBezTo>
                  <a:pt x="5370391" y="6219821"/>
                  <a:pt x="5369417" y="6221124"/>
                  <a:pt x="5369417" y="6222426"/>
                </a:cubicBezTo>
                <a:cubicBezTo>
                  <a:pt x="5369417" y="6224046"/>
                  <a:pt x="5370047" y="6225349"/>
                  <a:pt x="5371336" y="6226333"/>
                </a:cubicBezTo>
                <a:lnTo>
                  <a:pt x="5384888" y="6235767"/>
                </a:lnTo>
                <a:cubicBezTo>
                  <a:pt x="5388441" y="6238053"/>
                  <a:pt x="5390046" y="6241324"/>
                  <a:pt x="5390046" y="6245549"/>
                </a:cubicBezTo>
                <a:lnTo>
                  <a:pt x="5390046" y="6356359"/>
                </a:lnTo>
                <a:cubicBezTo>
                  <a:pt x="5390046" y="6361568"/>
                  <a:pt x="5387152" y="6364491"/>
                  <a:pt x="5381995" y="6364491"/>
                </a:cubicBezTo>
                <a:lnTo>
                  <a:pt x="5373944" y="6364491"/>
                </a:lnTo>
                <a:cubicBezTo>
                  <a:pt x="5371996" y="6364491"/>
                  <a:pt x="5370706" y="6365793"/>
                  <a:pt x="5370706" y="6367732"/>
                </a:cubicBezTo>
                <a:lnTo>
                  <a:pt x="5370706" y="6373607"/>
                </a:lnTo>
                <a:cubicBezTo>
                  <a:pt x="5370706" y="6375575"/>
                  <a:pt x="5371996" y="6376877"/>
                  <a:pt x="5373944" y="6376877"/>
                </a:cubicBezTo>
                <a:lnTo>
                  <a:pt x="5436518" y="6376877"/>
                </a:lnTo>
                <a:cubicBezTo>
                  <a:pt x="5438437" y="6376877"/>
                  <a:pt x="5439756" y="6375575"/>
                  <a:pt x="5439698" y="6373636"/>
                </a:cubicBezTo>
                <a:lnTo>
                  <a:pt x="5439698" y="6367761"/>
                </a:lnTo>
                <a:cubicBezTo>
                  <a:pt x="5439698" y="6365822"/>
                  <a:pt x="5438380" y="6364520"/>
                  <a:pt x="5436460" y="6364520"/>
                </a:cubicBezTo>
                <a:lnTo>
                  <a:pt x="5428725" y="6364520"/>
                </a:lnTo>
                <a:cubicBezTo>
                  <a:pt x="5423568" y="6364520"/>
                  <a:pt x="5420674" y="6361597"/>
                  <a:pt x="5420674" y="6356388"/>
                </a:cubicBezTo>
                <a:lnTo>
                  <a:pt x="5420674" y="6253073"/>
                </a:lnTo>
                <a:cubicBezTo>
                  <a:pt x="5420674" y="6249166"/>
                  <a:pt x="5421648" y="6245896"/>
                  <a:pt x="5424886" y="6242973"/>
                </a:cubicBezTo>
                <a:cubicBezTo>
                  <a:pt x="5433911" y="6234494"/>
                  <a:pt x="5444855" y="6226680"/>
                  <a:pt x="5459066" y="6226680"/>
                </a:cubicBezTo>
                <a:cubicBezTo>
                  <a:pt x="5480354" y="6226680"/>
                  <a:pt x="5490668" y="6240716"/>
                  <a:pt x="5490668" y="6265141"/>
                </a:cubicBezTo>
                <a:lnTo>
                  <a:pt x="5490668" y="6356388"/>
                </a:lnTo>
                <a:cubicBezTo>
                  <a:pt x="5490668" y="6361597"/>
                  <a:pt x="5487775" y="6364520"/>
                  <a:pt x="5482618" y="6364520"/>
                </a:cubicBezTo>
                <a:lnTo>
                  <a:pt x="5474567" y="6364520"/>
                </a:lnTo>
                <a:cubicBezTo>
                  <a:pt x="5472647" y="6364520"/>
                  <a:pt x="5471358" y="6365822"/>
                  <a:pt x="5471358" y="6367761"/>
                </a:cubicBezTo>
                <a:lnTo>
                  <a:pt x="5471358" y="6373636"/>
                </a:lnTo>
                <a:cubicBezTo>
                  <a:pt x="5471358" y="6375604"/>
                  <a:pt x="5472647" y="6376906"/>
                  <a:pt x="5474567" y="6376906"/>
                </a:cubicBezTo>
                <a:lnTo>
                  <a:pt x="5537140" y="6376906"/>
                </a:lnTo>
                <a:cubicBezTo>
                  <a:pt x="5539089" y="6376906"/>
                  <a:pt x="5540378" y="6375604"/>
                  <a:pt x="5540378" y="6373636"/>
                </a:cubicBezTo>
                <a:lnTo>
                  <a:pt x="5540378" y="6367761"/>
                </a:lnTo>
                <a:cubicBezTo>
                  <a:pt x="5540378" y="6365822"/>
                  <a:pt x="5539089" y="6364520"/>
                  <a:pt x="5537140" y="6364520"/>
                </a:cubicBezTo>
                <a:lnTo>
                  <a:pt x="5529405" y="6364520"/>
                </a:lnTo>
                <a:cubicBezTo>
                  <a:pt x="5524248" y="6364520"/>
                  <a:pt x="5521354" y="6361597"/>
                  <a:pt x="5521354" y="6356388"/>
                </a:cubicBezTo>
                <a:lnTo>
                  <a:pt x="5521354" y="6262218"/>
                </a:lnTo>
                <a:cubicBezTo>
                  <a:pt x="5521354" y="6231253"/>
                  <a:pt x="5507172" y="6203876"/>
                  <a:pt x="5473621" y="6203876"/>
                </a:cubicBezTo>
                <a:close/>
                <a:moveTo>
                  <a:pt x="4172802" y="6203876"/>
                </a:moveTo>
                <a:cubicBezTo>
                  <a:pt x="4155038" y="6203876"/>
                  <a:pt x="4139567" y="6211689"/>
                  <a:pt x="4128908" y="6221789"/>
                </a:cubicBezTo>
                <a:cubicBezTo>
                  <a:pt x="4123751" y="6226680"/>
                  <a:pt x="4119883" y="6225378"/>
                  <a:pt x="4119883" y="6218201"/>
                </a:cubicBezTo>
                <a:lnTo>
                  <a:pt x="4119883" y="6212326"/>
                </a:lnTo>
                <a:cubicBezTo>
                  <a:pt x="4119883" y="6206451"/>
                  <a:pt x="4116044" y="6203847"/>
                  <a:pt x="4110543" y="6205815"/>
                </a:cubicBezTo>
                <a:lnTo>
                  <a:pt x="4071176" y="6219185"/>
                </a:lnTo>
                <a:cubicBezTo>
                  <a:pt x="4069572" y="6219821"/>
                  <a:pt x="4068598" y="6221124"/>
                  <a:pt x="4068598" y="6222426"/>
                </a:cubicBezTo>
                <a:cubicBezTo>
                  <a:pt x="4068598" y="6224046"/>
                  <a:pt x="4069228" y="6225349"/>
                  <a:pt x="4070517" y="6226333"/>
                </a:cubicBezTo>
                <a:lnTo>
                  <a:pt x="4084069" y="6235767"/>
                </a:lnTo>
                <a:cubicBezTo>
                  <a:pt x="4087622" y="6238053"/>
                  <a:pt x="4089226" y="6241324"/>
                  <a:pt x="4089226" y="6245549"/>
                </a:cubicBezTo>
                <a:lnTo>
                  <a:pt x="4089226" y="6356359"/>
                </a:lnTo>
                <a:cubicBezTo>
                  <a:pt x="4089226" y="6361568"/>
                  <a:pt x="4086333" y="6364491"/>
                  <a:pt x="4081175" y="6364491"/>
                </a:cubicBezTo>
                <a:lnTo>
                  <a:pt x="4073125" y="6364491"/>
                </a:lnTo>
                <a:cubicBezTo>
                  <a:pt x="4071176" y="6364491"/>
                  <a:pt x="4069887" y="6365793"/>
                  <a:pt x="4069887" y="6367732"/>
                </a:cubicBezTo>
                <a:lnTo>
                  <a:pt x="4069887" y="6373607"/>
                </a:lnTo>
                <a:cubicBezTo>
                  <a:pt x="4069887" y="6375575"/>
                  <a:pt x="4071176" y="6376877"/>
                  <a:pt x="4073125" y="6376877"/>
                </a:cubicBezTo>
                <a:lnTo>
                  <a:pt x="4135699" y="6376877"/>
                </a:lnTo>
                <a:cubicBezTo>
                  <a:pt x="4137618" y="6376877"/>
                  <a:pt x="4138908" y="6375575"/>
                  <a:pt x="4138879" y="6373636"/>
                </a:cubicBezTo>
                <a:lnTo>
                  <a:pt x="4138879" y="6367761"/>
                </a:lnTo>
                <a:cubicBezTo>
                  <a:pt x="4138879" y="6365822"/>
                  <a:pt x="4137561" y="6364520"/>
                  <a:pt x="4135641" y="6364520"/>
                </a:cubicBezTo>
                <a:lnTo>
                  <a:pt x="4127906" y="6364520"/>
                </a:lnTo>
                <a:cubicBezTo>
                  <a:pt x="4122748" y="6364520"/>
                  <a:pt x="4119855" y="6361597"/>
                  <a:pt x="4119855" y="6356388"/>
                </a:cubicBezTo>
                <a:lnTo>
                  <a:pt x="4119855" y="6253073"/>
                </a:lnTo>
                <a:cubicBezTo>
                  <a:pt x="4119855" y="6249166"/>
                  <a:pt x="4120829" y="6245896"/>
                  <a:pt x="4124066" y="6242973"/>
                </a:cubicBezTo>
                <a:cubicBezTo>
                  <a:pt x="4133091" y="6234494"/>
                  <a:pt x="4144036" y="6226680"/>
                  <a:pt x="4158247" y="6226680"/>
                </a:cubicBezTo>
                <a:cubicBezTo>
                  <a:pt x="4179535" y="6226680"/>
                  <a:pt x="4189849" y="6240716"/>
                  <a:pt x="4189849" y="6265141"/>
                </a:cubicBezTo>
                <a:lnTo>
                  <a:pt x="4189849" y="6356388"/>
                </a:lnTo>
                <a:cubicBezTo>
                  <a:pt x="4189849" y="6361597"/>
                  <a:pt x="4186955" y="6364520"/>
                  <a:pt x="4181798" y="6364520"/>
                </a:cubicBezTo>
                <a:lnTo>
                  <a:pt x="4173747" y="6364520"/>
                </a:lnTo>
                <a:cubicBezTo>
                  <a:pt x="4171828" y="6364520"/>
                  <a:pt x="4170538" y="6365822"/>
                  <a:pt x="4170538" y="6367761"/>
                </a:cubicBezTo>
                <a:lnTo>
                  <a:pt x="4170538" y="6373636"/>
                </a:lnTo>
                <a:cubicBezTo>
                  <a:pt x="4170538" y="6375604"/>
                  <a:pt x="4171828" y="6376906"/>
                  <a:pt x="4173747" y="6376906"/>
                </a:cubicBezTo>
                <a:lnTo>
                  <a:pt x="4236321" y="6376906"/>
                </a:lnTo>
                <a:cubicBezTo>
                  <a:pt x="4238270" y="6376906"/>
                  <a:pt x="4239559" y="6375604"/>
                  <a:pt x="4239559" y="6373636"/>
                </a:cubicBezTo>
                <a:lnTo>
                  <a:pt x="4239559" y="6367761"/>
                </a:lnTo>
                <a:cubicBezTo>
                  <a:pt x="4239559" y="6365822"/>
                  <a:pt x="4238270" y="6364520"/>
                  <a:pt x="4236321" y="6364520"/>
                </a:cubicBezTo>
                <a:lnTo>
                  <a:pt x="4228586" y="6364520"/>
                </a:lnTo>
                <a:cubicBezTo>
                  <a:pt x="4223429" y="6364520"/>
                  <a:pt x="4220535" y="6361597"/>
                  <a:pt x="4220535" y="6356388"/>
                </a:cubicBezTo>
                <a:lnTo>
                  <a:pt x="4220535" y="6262218"/>
                </a:lnTo>
                <a:cubicBezTo>
                  <a:pt x="4220535" y="6231253"/>
                  <a:pt x="4206352" y="6203876"/>
                  <a:pt x="4172802" y="6203876"/>
                </a:cubicBezTo>
                <a:close/>
                <a:moveTo>
                  <a:pt x="4603171" y="6164113"/>
                </a:moveTo>
                <a:cubicBezTo>
                  <a:pt x="4598329" y="6164113"/>
                  <a:pt x="4595406" y="6166717"/>
                  <a:pt x="4594461" y="6171608"/>
                </a:cubicBezTo>
                <a:cubicBezTo>
                  <a:pt x="4590908" y="6190187"/>
                  <a:pt x="4583487" y="6204860"/>
                  <a:pt x="4565408" y="6207464"/>
                </a:cubicBezTo>
                <a:cubicBezTo>
                  <a:pt x="4563145" y="6207782"/>
                  <a:pt x="4562199" y="6208766"/>
                  <a:pt x="4562199" y="6210705"/>
                </a:cubicBezTo>
                <a:lnTo>
                  <a:pt x="4562199" y="6219821"/>
                </a:lnTo>
                <a:cubicBezTo>
                  <a:pt x="4562199" y="6221760"/>
                  <a:pt x="4563489" y="6223063"/>
                  <a:pt x="4565466" y="6223063"/>
                </a:cubicBezTo>
                <a:lnTo>
                  <a:pt x="4573517" y="6223063"/>
                </a:lnTo>
                <a:cubicBezTo>
                  <a:pt x="4578674" y="6223063"/>
                  <a:pt x="4581568" y="6226014"/>
                  <a:pt x="4581568" y="6231224"/>
                </a:cubicBezTo>
                <a:lnTo>
                  <a:pt x="4581568" y="6335175"/>
                </a:lnTo>
                <a:cubicBezTo>
                  <a:pt x="4581568" y="6360584"/>
                  <a:pt x="4595435" y="6380147"/>
                  <a:pt x="4622854" y="6380147"/>
                </a:cubicBezTo>
                <a:cubicBezTo>
                  <a:pt x="4638984" y="6380147"/>
                  <a:pt x="4652222" y="6375893"/>
                  <a:pt x="4663195" y="6364809"/>
                </a:cubicBezTo>
                <a:cubicBezTo>
                  <a:pt x="4666719" y="6361221"/>
                  <a:pt x="4667034" y="6357632"/>
                  <a:pt x="4665114" y="6354709"/>
                </a:cubicBezTo>
                <a:cubicBezTo>
                  <a:pt x="4663166" y="6351786"/>
                  <a:pt x="4659613" y="6352105"/>
                  <a:pt x="4655115" y="6355028"/>
                </a:cubicBezTo>
                <a:cubicBezTo>
                  <a:pt x="4649299" y="6358935"/>
                  <a:pt x="4644142" y="6360237"/>
                  <a:pt x="4635117" y="6360237"/>
                </a:cubicBezTo>
                <a:cubicBezTo>
                  <a:pt x="4624143" y="6360237"/>
                  <a:pt x="4612196" y="6352423"/>
                  <a:pt x="4612196" y="6331876"/>
                </a:cubicBezTo>
                <a:lnTo>
                  <a:pt x="4612196" y="6231195"/>
                </a:lnTo>
                <a:cubicBezTo>
                  <a:pt x="4612196" y="6225985"/>
                  <a:pt x="4615090" y="6223034"/>
                  <a:pt x="4620247" y="6223034"/>
                </a:cubicBezTo>
                <a:lnTo>
                  <a:pt x="4656061" y="6223034"/>
                </a:lnTo>
                <a:cubicBezTo>
                  <a:pt x="4658009" y="6223034"/>
                  <a:pt x="4659298" y="6221731"/>
                  <a:pt x="4659298" y="6219793"/>
                </a:cubicBezTo>
                <a:lnTo>
                  <a:pt x="4659298" y="6210676"/>
                </a:lnTo>
                <a:cubicBezTo>
                  <a:pt x="4659298" y="6208737"/>
                  <a:pt x="4658009" y="6207435"/>
                  <a:pt x="4656061" y="6207435"/>
                </a:cubicBezTo>
                <a:lnTo>
                  <a:pt x="4620247" y="6207435"/>
                </a:lnTo>
                <a:cubicBezTo>
                  <a:pt x="4615090" y="6207435"/>
                  <a:pt x="4612196" y="6204483"/>
                  <a:pt x="4612196" y="6199274"/>
                </a:cubicBezTo>
                <a:lnTo>
                  <a:pt x="4612196" y="6172245"/>
                </a:lnTo>
                <a:cubicBezTo>
                  <a:pt x="4612196" y="6167035"/>
                  <a:pt x="4609302" y="6164113"/>
                  <a:pt x="4604145" y="6164113"/>
                </a:cubicBezTo>
                <a:close/>
                <a:moveTo>
                  <a:pt x="5145566" y="6164083"/>
                </a:moveTo>
                <a:cubicBezTo>
                  <a:pt x="5140723" y="6164083"/>
                  <a:pt x="5137486" y="6166688"/>
                  <a:pt x="5136856" y="6171579"/>
                </a:cubicBezTo>
                <a:cubicBezTo>
                  <a:pt x="5133933" y="6193400"/>
                  <a:pt x="5126856" y="6207435"/>
                  <a:pt x="5094595" y="6207435"/>
                </a:cubicBezTo>
                <a:lnTo>
                  <a:pt x="5071989" y="6207435"/>
                </a:lnTo>
                <a:cubicBezTo>
                  <a:pt x="5066832" y="6207435"/>
                  <a:pt x="5063938" y="6204483"/>
                  <a:pt x="5063938" y="6199274"/>
                </a:cubicBezTo>
                <a:lnTo>
                  <a:pt x="5063938" y="6172245"/>
                </a:lnTo>
                <a:cubicBezTo>
                  <a:pt x="5063938" y="6167035"/>
                  <a:pt x="5061044" y="6164113"/>
                  <a:pt x="5055887" y="6164113"/>
                </a:cubicBezTo>
                <a:lnTo>
                  <a:pt x="5054913" y="6164113"/>
                </a:lnTo>
                <a:cubicBezTo>
                  <a:pt x="5050071" y="6164113"/>
                  <a:pt x="5047178" y="6166717"/>
                  <a:pt x="5046203" y="6171608"/>
                </a:cubicBezTo>
                <a:cubicBezTo>
                  <a:pt x="5042651" y="6190187"/>
                  <a:pt x="5035230" y="6204860"/>
                  <a:pt x="5017180" y="6207464"/>
                </a:cubicBezTo>
                <a:cubicBezTo>
                  <a:pt x="5014916" y="6207782"/>
                  <a:pt x="5013942" y="6208766"/>
                  <a:pt x="5013942" y="6210705"/>
                </a:cubicBezTo>
                <a:lnTo>
                  <a:pt x="5013942" y="6219821"/>
                </a:lnTo>
                <a:cubicBezTo>
                  <a:pt x="5013942" y="6221760"/>
                  <a:pt x="5015232" y="6223063"/>
                  <a:pt x="5017180" y="6223063"/>
                </a:cubicBezTo>
                <a:lnTo>
                  <a:pt x="5025231" y="6223063"/>
                </a:lnTo>
                <a:cubicBezTo>
                  <a:pt x="5030388" y="6223063"/>
                  <a:pt x="5033282" y="6226014"/>
                  <a:pt x="5033282" y="6231224"/>
                </a:cubicBezTo>
                <a:lnTo>
                  <a:pt x="5033282" y="6344291"/>
                </a:lnTo>
                <a:cubicBezTo>
                  <a:pt x="5033282" y="6365475"/>
                  <a:pt x="5051361" y="6380147"/>
                  <a:pt x="5071044" y="6380147"/>
                </a:cubicBezTo>
                <a:cubicBezTo>
                  <a:pt x="5083937" y="6380147"/>
                  <a:pt x="5095225" y="6374620"/>
                  <a:pt x="5103936" y="6367443"/>
                </a:cubicBezTo>
                <a:cubicBezTo>
                  <a:pt x="5107803" y="6364173"/>
                  <a:pt x="5108118" y="6360584"/>
                  <a:pt x="5105855" y="6357661"/>
                </a:cubicBezTo>
                <a:cubicBezTo>
                  <a:pt x="5103592" y="6354738"/>
                  <a:pt x="5100068" y="6355057"/>
                  <a:pt x="5095541" y="6357024"/>
                </a:cubicBezTo>
                <a:cubicBezTo>
                  <a:pt x="5091014" y="6358992"/>
                  <a:pt x="5086516" y="6360613"/>
                  <a:pt x="5082304" y="6360613"/>
                </a:cubicBezTo>
                <a:cubicBezTo>
                  <a:pt x="5071646" y="6360613"/>
                  <a:pt x="5063910" y="6355404"/>
                  <a:pt x="5063910" y="6342699"/>
                </a:cubicBezTo>
                <a:lnTo>
                  <a:pt x="5063910" y="6231253"/>
                </a:lnTo>
                <a:cubicBezTo>
                  <a:pt x="5063910" y="6226044"/>
                  <a:pt x="5066804" y="6223092"/>
                  <a:pt x="5071960" y="6223092"/>
                </a:cubicBezTo>
                <a:lnTo>
                  <a:pt x="5115511" y="6223092"/>
                </a:lnTo>
                <a:cubicBezTo>
                  <a:pt x="5120668" y="6223092"/>
                  <a:pt x="5123562" y="6226044"/>
                  <a:pt x="5123562" y="6231253"/>
                </a:cubicBezTo>
                <a:lnTo>
                  <a:pt x="5123562" y="6335204"/>
                </a:lnTo>
                <a:cubicBezTo>
                  <a:pt x="5123562" y="6360613"/>
                  <a:pt x="5137429" y="6380176"/>
                  <a:pt x="5164848" y="6380176"/>
                </a:cubicBezTo>
                <a:cubicBezTo>
                  <a:pt x="5180978" y="6380176"/>
                  <a:pt x="5194215" y="6375922"/>
                  <a:pt x="5205188" y="6364838"/>
                </a:cubicBezTo>
                <a:cubicBezTo>
                  <a:pt x="5208741" y="6361250"/>
                  <a:pt x="5209056" y="6357661"/>
                  <a:pt x="5207194" y="6354680"/>
                </a:cubicBezTo>
                <a:cubicBezTo>
                  <a:pt x="5205274" y="6351758"/>
                  <a:pt x="5201722" y="6352076"/>
                  <a:pt x="5197195" y="6354999"/>
                </a:cubicBezTo>
                <a:cubicBezTo>
                  <a:pt x="5191378" y="6358905"/>
                  <a:pt x="5186221" y="6360208"/>
                  <a:pt x="5177196" y="6360208"/>
                </a:cubicBezTo>
                <a:cubicBezTo>
                  <a:pt x="5166194" y="6360208"/>
                  <a:pt x="5154276" y="6352394"/>
                  <a:pt x="5154276" y="6331847"/>
                </a:cubicBezTo>
                <a:lnTo>
                  <a:pt x="5154276" y="6231166"/>
                </a:lnTo>
                <a:cubicBezTo>
                  <a:pt x="5154276" y="6225957"/>
                  <a:pt x="5157169" y="6223005"/>
                  <a:pt x="5162326" y="6223005"/>
                </a:cubicBezTo>
                <a:lnTo>
                  <a:pt x="5198140" y="6223005"/>
                </a:lnTo>
                <a:cubicBezTo>
                  <a:pt x="5200089" y="6223005"/>
                  <a:pt x="5201378" y="6221702"/>
                  <a:pt x="5201378" y="6219763"/>
                </a:cubicBezTo>
                <a:lnTo>
                  <a:pt x="5201378" y="6210648"/>
                </a:lnTo>
                <a:cubicBezTo>
                  <a:pt x="5201378" y="6208709"/>
                  <a:pt x="5200089" y="6207406"/>
                  <a:pt x="5198140" y="6207406"/>
                </a:cubicBezTo>
                <a:lnTo>
                  <a:pt x="5162326" y="6207406"/>
                </a:lnTo>
                <a:cubicBezTo>
                  <a:pt x="5157169" y="6207406"/>
                  <a:pt x="5154276" y="6204454"/>
                  <a:pt x="5154276" y="6199245"/>
                </a:cubicBezTo>
                <a:lnTo>
                  <a:pt x="5154276" y="6172216"/>
                </a:lnTo>
                <a:cubicBezTo>
                  <a:pt x="5154276" y="6167007"/>
                  <a:pt x="5151382" y="6164083"/>
                  <a:pt x="5146224" y="6164083"/>
                </a:cubicBezTo>
                <a:close/>
                <a:moveTo>
                  <a:pt x="3693697" y="6145533"/>
                </a:moveTo>
                <a:cubicBezTo>
                  <a:pt x="3691119" y="6145533"/>
                  <a:pt x="3688855" y="6147154"/>
                  <a:pt x="3688855" y="6150077"/>
                </a:cubicBezTo>
                <a:cubicBezTo>
                  <a:pt x="3688855" y="6152363"/>
                  <a:pt x="3692064" y="6154649"/>
                  <a:pt x="3692064" y="6158874"/>
                </a:cubicBezTo>
                <a:cubicBezTo>
                  <a:pt x="3692064" y="6166688"/>
                  <a:pt x="3681750" y="6169293"/>
                  <a:pt x="3681750" y="6182026"/>
                </a:cubicBezTo>
                <a:cubicBezTo>
                  <a:pt x="3681750" y="6194412"/>
                  <a:pt x="3689486" y="6202226"/>
                  <a:pt x="3701748" y="6202226"/>
                </a:cubicBezTo>
                <a:cubicBezTo>
                  <a:pt x="3714670" y="6202226"/>
                  <a:pt x="3723380" y="6191489"/>
                  <a:pt x="3723380" y="6179422"/>
                </a:cubicBezTo>
                <a:cubicBezTo>
                  <a:pt x="3723380" y="6160206"/>
                  <a:pt x="3705960" y="6145533"/>
                  <a:pt x="3693697" y="6145533"/>
                </a:cubicBezTo>
                <a:close/>
                <a:moveTo>
                  <a:pt x="4675458" y="6145504"/>
                </a:moveTo>
                <a:cubicBezTo>
                  <a:pt x="4673509" y="6145504"/>
                  <a:pt x="4672220" y="6146806"/>
                  <a:pt x="4672220" y="6148745"/>
                </a:cubicBezTo>
                <a:lnTo>
                  <a:pt x="4672220" y="6158527"/>
                </a:lnTo>
                <a:cubicBezTo>
                  <a:pt x="4672220" y="6160495"/>
                  <a:pt x="4673538" y="6161797"/>
                  <a:pt x="4675458" y="6161797"/>
                </a:cubicBezTo>
                <a:lnTo>
                  <a:pt x="4689325" y="6161797"/>
                </a:lnTo>
                <a:cubicBezTo>
                  <a:pt x="4693823" y="6161797"/>
                  <a:pt x="4697060" y="6163736"/>
                  <a:pt x="4698665" y="6168309"/>
                </a:cubicBezTo>
                <a:lnTo>
                  <a:pt x="4777714" y="6375893"/>
                </a:lnTo>
                <a:cubicBezTo>
                  <a:pt x="4778344" y="6377861"/>
                  <a:pt x="4779662" y="6378527"/>
                  <a:pt x="4781238" y="6378498"/>
                </a:cubicBezTo>
                <a:lnTo>
                  <a:pt x="4789632" y="6378498"/>
                </a:lnTo>
                <a:cubicBezTo>
                  <a:pt x="4791265" y="6378498"/>
                  <a:pt x="4792555" y="6377861"/>
                  <a:pt x="4793185" y="6375893"/>
                </a:cubicBezTo>
                <a:lnTo>
                  <a:pt x="4871259" y="6168309"/>
                </a:lnTo>
                <a:cubicBezTo>
                  <a:pt x="4872893" y="6164083"/>
                  <a:pt x="4876102" y="6161797"/>
                  <a:pt x="4880628" y="6161797"/>
                </a:cubicBezTo>
                <a:lnTo>
                  <a:pt x="4893865" y="6161797"/>
                </a:lnTo>
                <a:cubicBezTo>
                  <a:pt x="4895785" y="6161797"/>
                  <a:pt x="4897074" y="6160466"/>
                  <a:pt x="4897074" y="6158527"/>
                </a:cubicBezTo>
                <a:lnTo>
                  <a:pt x="4897074" y="6148745"/>
                </a:lnTo>
                <a:cubicBezTo>
                  <a:pt x="4897074" y="6146806"/>
                  <a:pt x="4895785" y="6145504"/>
                  <a:pt x="4893865" y="6145504"/>
                </a:cubicBezTo>
                <a:lnTo>
                  <a:pt x="4822896" y="6145504"/>
                </a:lnTo>
                <a:cubicBezTo>
                  <a:pt x="4820948" y="6145504"/>
                  <a:pt x="4819659" y="6146806"/>
                  <a:pt x="4819659" y="6148745"/>
                </a:cubicBezTo>
                <a:lnTo>
                  <a:pt x="4819659" y="6158527"/>
                </a:lnTo>
                <a:cubicBezTo>
                  <a:pt x="4819659" y="6160495"/>
                  <a:pt x="4820977" y="6161797"/>
                  <a:pt x="4822896" y="6161797"/>
                </a:cubicBezTo>
                <a:lnTo>
                  <a:pt x="4839342" y="6161797"/>
                </a:lnTo>
                <a:cubicBezTo>
                  <a:pt x="4845158" y="6161797"/>
                  <a:pt x="4847708" y="6165357"/>
                  <a:pt x="4845788" y="6171232"/>
                </a:cubicBezTo>
                <a:lnTo>
                  <a:pt x="4797712" y="6308088"/>
                </a:lnTo>
                <a:cubicBezTo>
                  <a:pt x="4795133" y="6315264"/>
                  <a:pt x="4789661" y="6315264"/>
                  <a:pt x="4787082" y="6308088"/>
                </a:cubicBezTo>
                <a:lnTo>
                  <a:pt x="4738691" y="6171232"/>
                </a:lnTo>
                <a:cubicBezTo>
                  <a:pt x="4736771" y="6165704"/>
                  <a:pt x="4739321" y="6161797"/>
                  <a:pt x="4745137" y="6161797"/>
                </a:cubicBezTo>
                <a:lnTo>
                  <a:pt x="4757715" y="6161797"/>
                </a:lnTo>
                <a:cubicBezTo>
                  <a:pt x="4759663" y="6161797"/>
                  <a:pt x="4760953" y="6160466"/>
                  <a:pt x="4760953" y="6158527"/>
                </a:cubicBezTo>
                <a:lnTo>
                  <a:pt x="4760953" y="6148745"/>
                </a:lnTo>
                <a:cubicBezTo>
                  <a:pt x="4760953" y="6146806"/>
                  <a:pt x="4759663" y="6145504"/>
                  <a:pt x="4757715" y="6145504"/>
                </a:cubicBezTo>
                <a:close/>
                <a:moveTo>
                  <a:pt x="4426393" y="6143884"/>
                </a:moveTo>
                <a:lnTo>
                  <a:pt x="4387026" y="6157254"/>
                </a:lnTo>
                <a:cubicBezTo>
                  <a:pt x="4385393" y="6157890"/>
                  <a:pt x="4384448" y="6159193"/>
                  <a:pt x="4384448" y="6160495"/>
                </a:cubicBezTo>
                <a:cubicBezTo>
                  <a:pt x="4384448" y="6162115"/>
                  <a:pt x="4385078" y="6163447"/>
                  <a:pt x="4386367" y="6164402"/>
                </a:cubicBezTo>
                <a:lnTo>
                  <a:pt x="4399919" y="6173865"/>
                </a:lnTo>
                <a:cubicBezTo>
                  <a:pt x="4403472" y="6176151"/>
                  <a:pt x="4405076" y="6179393"/>
                  <a:pt x="4405105" y="6183618"/>
                </a:cubicBezTo>
                <a:lnTo>
                  <a:pt x="4405105" y="6356330"/>
                </a:lnTo>
                <a:cubicBezTo>
                  <a:pt x="4405105" y="6361539"/>
                  <a:pt x="4402211" y="6364462"/>
                  <a:pt x="4397054" y="6364462"/>
                </a:cubicBezTo>
                <a:lnTo>
                  <a:pt x="4388975" y="6364462"/>
                </a:lnTo>
                <a:cubicBezTo>
                  <a:pt x="4387055" y="6364462"/>
                  <a:pt x="4385766" y="6365764"/>
                  <a:pt x="4385766" y="6367703"/>
                </a:cubicBezTo>
                <a:lnTo>
                  <a:pt x="4385766" y="6373578"/>
                </a:lnTo>
                <a:cubicBezTo>
                  <a:pt x="4385766" y="6375546"/>
                  <a:pt x="4387055" y="6376848"/>
                  <a:pt x="4388975" y="6376848"/>
                </a:cubicBezTo>
                <a:lnTo>
                  <a:pt x="4454786" y="6376848"/>
                </a:lnTo>
                <a:cubicBezTo>
                  <a:pt x="4456735" y="6376848"/>
                  <a:pt x="4458024" y="6375546"/>
                  <a:pt x="4458024" y="6373578"/>
                </a:cubicBezTo>
                <a:lnTo>
                  <a:pt x="4458024" y="6367703"/>
                </a:lnTo>
                <a:cubicBezTo>
                  <a:pt x="4458024" y="6365764"/>
                  <a:pt x="4456735" y="6364462"/>
                  <a:pt x="4454786" y="6364462"/>
                </a:cubicBezTo>
                <a:lnTo>
                  <a:pt x="4443813" y="6364462"/>
                </a:lnTo>
                <a:cubicBezTo>
                  <a:pt x="4438656" y="6364462"/>
                  <a:pt x="4435762" y="6361539"/>
                  <a:pt x="4435762" y="6356330"/>
                </a:cubicBezTo>
                <a:lnTo>
                  <a:pt x="4435762" y="6326985"/>
                </a:lnTo>
                <a:cubicBezTo>
                  <a:pt x="4435762" y="6323078"/>
                  <a:pt x="4436736" y="6320155"/>
                  <a:pt x="4439630" y="6316885"/>
                </a:cubicBezTo>
                <a:lnTo>
                  <a:pt x="4455761" y="6299955"/>
                </a:lnTo>
                <a:cubicBezTo>
                  <a:pt x="4459628" y="6295701"/>
                  <a:pt x="4464127" y="6296367"/>
                  <a:pt x="4467049" y="6301258"/>
                </a:cubicBezTo>
                <a:lnTo>
                  <a:pt x="4499310" y="6354709"/>
                </a:lnTo>
                <a:cubicBezTo>
                  <a:pt x="4502519" y="6360237"/>
                  <a:pt x="4500284" y="6364491"/>
                  <a:pt x="4493809" y="6364491"/>
                </a:cubicBezTo>
                <a:lnTo>
                  <a:pt x="4488652" y="6364491"/>
                </a:lnTo>
                <a:cubicBezTo>
                  <a:pt x="4486732" y="6364491"/>
                  <a:pt x="4485443" y="6365793"/>
                  <a:pt x="4485443" y="6367732"/>
                </a:cubicBezTo>
                <a:lnTo>
                  <a:pt x="4485443" y="6373607"/>
                </a:lnTo>
                <a:cubicBezTo>
                  <a:pt x="4485443" y="6375575"/>
                  <a:pt x="4486732" y="6376877"/>
                  <a:pt x="4488652" y="6376877"/>
                </a:cubicBezTo>
                <a:lnTo>
                  <a:pt x="4553489" y="6376877"/>
                </a:lnTo>
                <a:cubicBezTo>
                  <a:pt x="4555438" y="6376877"/>
                  <a:pt x="4556727" y="6375575"/>
                  <a:pt x="4556727" y="6373607"/>
                </a:cubicBezTo>
                <a:lnTo>
                  <a:pt x="4556727" y="6367732"/>
                </a:lnTo>
                <a:cubicBezTo>
                  <a:pt x="4556727" y="6365793"/>
                  <a:pt x="4555438" y="6364491"/>
                  <a:pt x="4553489" y="6364491"/>
                </a:cubicBezTo>
                <a:lnTo>
                  <a:pt x="4547358" y="6364491"/>
                </a:lnTo>
                <a:cubicBezTo>
                  <a:pt x="4543146" y="6364491"/>
                  <a:pt x="4539938" y="6362523"/>
                  <a:pt x="4537674" y="6358935"/>
                </a:cubicBezTo>
                <a:lnTo>
                  <a:pt x="4488624" y="6278453"/>
                </a:lnTo>
                <a:cubicBezTo>
                  <a:pt x="4486360" y="6274546"/>
                  <a:pt x="4486360" y="6270640"/>
                  <a:pt x="4489598" y="6267051"/>
                </a:cubicBezTo>
                <a:lnTo>
                  <a:pt x="4524437" y="6227635"/>
                </a:lnTo>
                <a:cubicBezTo>
                  <a:pt x="4527016" y="6224683"/>
                  <a:pt x="4529910" y="6223063"/>
                  <a:pt x="4534121" y="6223063"/>
                </a:cubicBezTo>
                <a:lnTo>
                  <a:pt x="4545410" y="6223063"/>
                </a:lnTo>
                <a:cubicBezTo>
                  <a:pt x="4547358" y="6223063"/>
                  <a:pt x="4548648" y="6221760"/>
                  <a:pt x="4548648" y="6219821"/>
                </a:cubicBezTo>
                <a:lnTo>
                  <a:pt x="4548648" y="6210705"/>
                </a:lnTo>
                <a:cubicBezTo>
                  <a:pt x="4548648" y="6208766"/>
                  <a:pt x="4547358" y="6207464"/>
                  <a:pt x="4545410" y="6207464"/>
                </a:cubicBezTo>
                <a:lnTo>
                  <a:pt x="4484440" y="6207464"/>
                </a:lnTo>
                <a:cubicBezTo>
                  <a:pt x="4482492" y="6207464"/>
                  <a:pt x="4481203" y="6208766"/>
                  <a:pt x="4481203" y="6210705"/>
                </a:cubicBezTo>
                <a:lnTo>
                  <a:pt x="4481203" y="6219821"/>
                </a:lnTo>
                <a:cubicBezTo>
                  <a:pt x="4481203" y="6221760"/>
                  <a:pt x="4482521" y="6223063"/>
                  <a:pt x="4484440" y="6223063"/>
                </a:cubicBezTo>
                <a:lnTo>
                  <a:pt x="4490887" y="6223063"/>
                </a:lnTo>
                <a:cubicBezTo>
                  <a:pt x="4497992" y="6223063"/>
                  <a:pt x="4500256" y="6227606"/>
                  <a:pt x="4495414" y="6233163"/>
                </a:cubicBezTo>
                <a:lnTo>
                  <a:pt x="4445733" y="6288235"/>
                </a:lnTo>
                <a:cubicBezTo>
                  <a:pt x="4440891" y="6293791"/>
                  <a:pt x="4435733" y="6291823"/>
                  <a:pt x="4435733" y="6284328"/>
                </a:cubicBezTo>
                <a:lnTo>
                  <a:pt x="4435733" y="6150395"/>
                </a:lnTo>
                <a:cubicBezTo>
                  <a:pt x="4435733" y="6144520"/>
                  <a:pt x="4431865" y="6141916"/>
                  <a:pt x="4426393" y="6143884"/>
                </a:cubicBezTo>
                <a:close/>
                <a:moveTo>
                  <a:pt x="3657568" y="6142610"/>
                </a:moveTo>
                <a:cubicBezTo>
                  <a:pt x="3623703" y="6146199"/>
                  <a:pt x="3596599" y="6171608"/>
                  <a:pt x="3596599" y="6205496"/>
                </a:cubicBezTo>
                <a:cubicBezTo>
                  <a:pt x="3596599" y="6291852"/>
                  <a:pt x="3717249" y="6256343"/>
                  <a:pt x="3717249" y="6320850"/>
                </a:cubicBezTo>
                <a:cubicBezTo>
                  <a:pt x="3717249" y="6349558"/>
                  <a:pt x="3695302" y="6366488"/>
                  <a:pt x="3671120" y="6366488"/>
                </a:cubicBezTo>
                <a:cubicBezTo>
                  <a:pt x="3641122" y="6366488"/>
                  <a:pt x="3621410" y="6342034"/>
                  <a:pt x="3613360" y="6315322"/>
                </a:cubicBezTo>
                <a:cubicBezTo>
                  <a:pt x="3611755" y="6310750"/>
                  <a:pt x="3609177" y="6308464"/>
                  <a:pt x="3604334" y="6308464"/>
                </a:cubicBezTo>
                <a:lnTo>
                  <a:pt x="3597229" y="6308464"/>
                </a:lnTo>
                <a:cubicBezTo>
                  <a:pt x="3592072" y="6308464"/>
                  <a:pt x="3589178" y="6311387"/>
                  <a:pt x="3589178" y="6316596"/>
                </a:cubicBezTo>
                <a:lnTo>
                  <a:pt x="3589178" y="6342989"/>
                </a:lnTo>
                <a:cubicBezTo>
                  <a:pt x="3589178" y="6346896"/>
                  <a:pt x="3590152" y="6350166"/>
                  <a:pt x="3593046" y="6353089"/>
                </a:cubicBezTo>
                <a:cubicBezTo>
                  <a:pt x="3611755" y="6372652"/>
                  <a:pt x="3638544" y="6380147"/>
                  <a:pt x="3668227" y="6380147"/>
                </a:cubicBezTo>
                <a:cubicBezTo>
                  <a:pt x="3713066" y="6380147"/>
                  <a:pt x="3746301" y="6348198"/>
                  <a:pt x="3746301" y="6312023"/>
                </a:cubicBezTo>
                <a:cubicBezTo>
                  <a:pt x="3746301" y="6218837"/>
                  <a:pt x="3624018" y="6254346"/>
                  <a:pt x="3624018" y="6193747"/>
                </a:cubicBezTo>
                <a:cubicBezTo>
                  <a:pt x="3624018" y="6175833"/>
                  <a:pt x="3637226" y="6157254"/>
                  <a:pt x="3658199" y="6153665"/>
                </a:cubicBezTo>
                <a:cubicBezTo>
                  <a:pt x="3663356" y="6152681"/>
                  <a:pt x="3665934" y="6150742"/>
                  <a:pt x="3665963" y="6147501"/>
                </a:cubicBezTo>
                <a:cubicBezTo>
                  <a:pt x="3665963" y="6144231"/>
                  <a:pt x="3663069" y="6142292"/>
                  <a:pt x="3657568" y="6142610"/>
                </a:cubicBezTo>
                <a:close/>
                <a:moveTo>
                  <a:pt x="0" y="0"/>
                </a:moveTo>
                <a:lnTo>
                  <a:pt x="6096000" y="0"/>
                </a:lnTo>
                <a:lnTo>
                  <a:pt x="6096000" y="6858000"/>
                </a:lnTo>
                <a:lnTo>
                  <a:pt x="0" y="6858000"/>
                </a:lnTo>
                <a:close/>
              </a:path>
            </a:pathLst>
          </a:custGeom>
          <a:solidFill>
            <a:schemeClr val="tx1">
              <a:lumMod val="10000"/>
              <a:lumOff val="90000"/>
            </a:schemeClr>
          </a:solidFill>
        </p:spPr>
        <p:txBody>
          <a:bodyPr wrap="square" lIns="108000" tIns="108000" rIns="108000">
            <a:noAutofit/>
          </a:bodyPr>
          <a:lstStyle>
            <a:lvl1pPr marL="0" indent="0">
              <a:buFontTx/>
              <a:buNone/>
              <a:defRPr sz="1200"/>
            </a:lvl1pPr>
          </a:lstStyle>
          <a:p>
            <a:r>
              <a:rPr lang="sv-SE"/>
              <a:t>Använd bildbanken i menyfliksområdet: Startfliken &gt; Infoga bild eller klicka på ikonen för att lägga in en bild.</a:t>
            </a:r>
          </a:p>
        </p:txBody>
      </p:sp>
      <p:sp>
        <p:nvSpPr>
          <p:cNvPr id="8" name="Rektangel 7">
            <a:extLst>
              <a:ext uri="{FF2B5EF4-FFF2-40B4-BE49-F238E27FC236}">
                <a16:creationId xmlns:a16="http://schemas.microsoft.com/office/drawing/2014/main" id="{C4D7F76C-DF16-1936-5AFB-94616FBA50CE}"/>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a:xfrm>
            <a:off x="695326" y="692150"/>
            <a:ext cx="4679950" cy="757238"/>
          </a:xfrm>
        </p:spPr>
        <p:txBody>
          <a:bodyPr/>
          <a:lstStyle>
            <a:lvl1pPr>
              <a:defRPr>
                <a:solidFill>
                  <a:schemeClr val="bg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95326" y="1808163"/>
            <a:ext cx="4679950" cy="37449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lvl1pPr>
              <a:defRPr>
                <a:noFill/>
              </a:defRPr>
            </a:lvl1pPr>
          </a:lstStyle>
          <a:p>
            <a:fld id="{FD403CD0-842C-4BCD-83D3-BB78B185EE38}" type="datetimeFigureOut">
              <a:rPr lang="sv-SE" smtClean="0"/>
              <a:pPr/>
              <a:t>2024-09-09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lvl1pPr>
              <a:defRPr>
                <a:no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4215117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alvbild + Rubrik och innehåll - Turkos">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C4D7F76C-DF16-1936-5AFB-94616FBA50CE}"/>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a:xfrm>
            <a:off x="6816725" y="692150"/>
            <a:ext cx="4679950" cy="757238"/>
          </a:xfrm>
        </p:spPr>
        <p:txBody>
          <a:bodyPr/>
          <a:lstStyle>
            <a:lvl1pPr>
              <a:defRPr>
                <a:solidFill>
                  <a:schemeClr val="tx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816725" y="1808163"/>
            <a:ext cx="4679950" cy="37449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lvl1pPr>
              <a:defRPr>
                <a:noFill/>
              </a:defRPr>
            </a:lvl1pPr>
          </a:lstStyle>
          <a:p>
            <a:fld id="{FD403CD0-842C-4BCD-83D3-BB78B185EE38}" type="datetimeFigureOut">
              <a:rPr lang="sv-SE" smtClean="0"/>
              <a:pPr/>
              <a:t>2024-09-09</a:t>
            </a:fld>
            <a:endParaRPr lang="sv-SE"/>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lvl1pPr>
              <a:defRPr>
                <a:noFill/>
              </a:defRPr>
            </a:lvl1pPr>
          </a:lstStyle>
          <a:p>
            <a:endParaRPr lang="sv-SE"/>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lvl1pPr>
              <a:defRPr>
                <a:noFill/>
              </a:defRPr>
            </a:lvl1pPr>
          </a:lstStyle>
          <a:p>
            <a:fld id="{AE086683-F536-42AB-ABBC-F4803DFE8DBC}" type="slidenum">
              <a:rPr lang="sv-SE" smtClean="0"/>
              <a:pPr/>
              <a:t>‹#›</a:t>
            </a:fld>
            <a:endParaRPr lang="sv-SE"/>
          </a:p>
        </p:txBody>
      </p:sp>
      <p:sp>
        <p:nvSpPr>
          <p:cNvPr id="12" name="Platshållare för bild 10">
            <a:extLst>
              <a:ext uri="{FF2B5EF4-FFF2-40B4-BE49-F238E27FC236}">
                <a16:creationId xmlns:a16="http://schemas.microsoft.com/office/drawing/2014/main" id="{5E430E11-FAFC-E4F0-04BD-59AE14FB3693}"/>
              </a:ext>
            </a:extLst>
          </p:cNvPr>
          <p:cNvSpPr>
            <a:spLocks noGrp="1"/>
          </p:cNvSpPr>
          <p:nvPr>
            <p:ph type="pic" sz="quarter" idx="13" hasCustomPrompt="1"/>
          </p:nvPr>
        </p:nvSpPr>
        <p:spPr>
          <a:xfrm>
            <a:off x="0" y="0"/>
            <a:ext cx="6096000" cy="6858000"/>
          </a:xfrm>
          <a:solidFill>
            <a:schemeClr val="bg1">
              <a:lumMod val="10000"/>
              <a:lumOff val="90000"/>
            </a:schemeClr>
          </a:solidFill>
        </p:spPr>
        <p:txBody>
          <a:bodyPr lIns="108000" tIns="108000" rIns="108000"/>
          <a:lstStyle>
            <a:lvl1pPr marL="0" indent="0">
              <a:buFontTx/>
              <a:buNone/>
              <a:defRPr sz="1200">
                <a:solidFill>
                  <a:schemeClr val="bg2"/>
                </a:solidFill>
              </a:defRPr>
            </a:lvl1pPr>
          </a:lstStyle>
          <a:p>
            <a:pPr marL="0" marR="0" lvl="0" indent="0" algn="l" defTabSz="914400" rtl="0" eaLnBrk="1" fontAlgn="auto" latinLnBrk="0" hangingPunct="1">
              <a:lnSpc>
                <a:spcPct val="90000"/>
              </a:lnSpc>
              <a:spcBef>
                <a:spcPts val="800"/>
              </a:spcBef>
              <a:spcAft>
                <a:spcPts val="800"/>
              </a:spcAft>
              <a:buClrTx/>
              <a:buSzTx/>
              <a:buFontTx/>
              <a:buNone/>
              <a:tabLst/>
              <a:defRPr/>
            </a:pPr>
            <a:r>
              <a:rPr lang="sv-SE"/>
              <a:t>Använd bildbanken i menyfliksområdet: Startfliken &gt; Infoga bild eller klicka på ikonen för att lägga in en bild.</a:t>
            </a:r>
          </a:p>
        </p:txBody>
      </p:sp>
      <p:sp>
        <p:nvSpPr>
          <p:cNvPr id="4" name="Bild 5">
            <a:extLst>
              <a:ext uri="{FF2B5EF4-FFF2-40B4-BE49-F238E27FC236}">
                <a16:creationId xmlns:a16="http://schemas.microsoft.com/office/drawing/2014/main" id="{70371BAC-28E3-D4A1-4C2B-5BB2482D2E4A}"/>
              </a:ext>
            </a:extLst>
          </p:cNvPr>
          <p:cNvSpPr/>
          <p:nvPr userDrawn="1"/>
        </p:nvSpPr>
        <p:spPr>
          <a:xfrm>
            <a:off x="9685178" y="6142576"/>
            <a:ext cx="1951200" cy="237600"/>
          </a:xfrm>
          <a:custGeom>
            <a:avLst/>
            <a:gdLst>
              <a:gd name="connsiteX0" fmla="*/ 229457 w 6486715"/>
              <a:gd name="connsiteY0" fmla="*/ 36497 h 782019"/>
              <a:gd name="connsiteX1" fmla="*/ 115824 w 6486715"/>
              <a:gd name="connsiteY1" fmla="*/ 168419 h 782019"/>
              <a:gd name="connsiteX2" fmla="*/ 522351 w 6486715"/>
              <a:gd name="connsiteY2" fmla="*/ 557705 h 782019"/>
              <a:gd name="connsiteX3" fmla="*/ 262795 w 6486715"/>
              <a:gd name="connsiteY3" fmla="*/ 781924 h 782019"/>
              <a:gd name="connsiteX4" fmla="*/ 12859 w 6486715"/>
              <a:gd name="connsiteY4" fmla="*/ 692865 h 782019"/>
              <a:gd name="connsiteX5" fmla="*/ 0 w 6486715"/>
              <a:gd name="connsiteY5" fmla="*/ 659623 h 782019"/>
              <a:gd name="connsiteX6" fmla="*/ 0 w 6486715"/>
              <a:gd name="connsiteY6" fmla="*/ 572755 h 782019"/>
              <a:gd name="connsiteX7" fmla="*/ 26765 w 6486715"/>
              <a:gd name="connsiteY7" fmla="*/ 545990 h 782019"/>
              <a:gd name="connsiteX8" fmla="*/ 50387 w 6486715"/>
              <a:gd name="connsiteY8" fmla="*/ 545990 h 782019"/>
              <a:gd name="connsiteX9" fmla="*/ 80391 w 6486715"/>
              <a:gd name="connsiteY9" fmla="*/ 568564 h 782019"/>
              <a:gd name="connsiteX10" fmla="*/ 272415 w 6486715"/>
              <a:gd name="connsiteY10" fmla="*/ 736966 h 782019"/>
              <a:gd name="connsiteX11" fmla="*/ 425768 w 6486715"/>
              <a:gd name="connsiteY11" fmla="*/ 586757 h 782019"/>
              <a:gd name="connsiteX12" fmla="*/ 24670 w 6486715"/>
              <a:gd name="connsiteY12" fmla="*/ 207090 h 782019"/>
              <a:gd name="connsiteX13" fmla="*/ 227362 w 6486715"/>
              <a:gd name="connsiteY13" fmla="*/ 112 h 782019"/>
              <a:gd name="connsiteX14" fmla="*/ 255270 w 6486715"/>
              <a:gd name="connsiteY14" fmla="*/ 16209 h 782019"/>
              <a:gd name="connsiteX15" fmla="*/ 229457 w 6486715"/>
              <a:gd name="connsiteY15" fmla="*/ 36497 h 782019"/>
              <a:gd name="connsiteX16" fmla="*/ 307753 w 6486715"/>
              <a:gd name="connsiteY16" fmla="*/ 129842 h 782019"/>
              <a:gd name="connsiteX17" fmla="*/ 374237 w 6486715"/>
              <a:gd name="connsiteY17" fmla="*/ 196327 h 782019"/>
              <a:gd name="connsiteX18" fmla="*/ 446151 w 6486715"/>
              <a:gd name="connsiteY18" fmla="*/ 121270 h 782019"/>
              <a:gd name="connsiteX19" fmla="*/ 347472 w 6486715"/>
              <a:gd name="connsiteY19" fmla="*/ 9732 h 782019"/>
              <a:gd name="connsiteX20" fmla="*/ 331375 w 6486715"/>
              <a:gd name="connsiteY20" fmla="*/ 24686 h 782019"/>
              <a:gd name="connsiteX21" fmla="*/ 342043 w 6486715"/>
              <a:gd name="connsiteY21" fmla="*/ 53642 h 782019"/>
              <a:gd name="connsiteX22" fmla="*/ 307753 w 6486715"/>
              <a:gd name="connsiteY22" fmla="*/ 129842 h 782019"/>
              <a:gd name="connsiteX23" fmla="*/ 1081088 w 6486715"/>
              <a:gd name="connsiteY23" fmla="*/ 224140 h 782019"/>
              <a:gd name="connsiteX24" fmla="*/ 1081088 w 6486715"/>
              <a:gd name="connsiteY24" fmla="*/ 243476 h 782019"/>
              <a:gd name="connsiteX25" fmla="*/ 1070324 w 6486715"/>
              <a:gd name="connsiteY25" fmla="*/ 254239 h 782019"/>
              <a:gd name="connsiteX26" fmla="*/ 1040321 w 6486715"/>
              <a:gd name="connsiteY26" fmla="*/ 254239 h 782019"/>
              <a:gd name="connsiteX27" fmla="*/ 1009174 w 6486715"/>
              <a:gd name="connsiteY27" fmla="*/ 275670 h 782019"/>
              <a:gd name="connsiteX28" fmla="*/ 818293 w 6486715"/>
              <a:gd name="connsiteY28" fmla="*/ 766874 h 782019"/>
              <a:gd name="connsiteX29" fmla="*/ 806482 w 6486715"/>
              <a:gd name="connsiteY29" fmla="*/ 775447 h 782019"/>
              <a:gd name="connsiteX30" fmla="*/ 763619 w 6486715"/>
              <a:gd name="connsiteY30" fmla="*/ 775447 h 782019"/>
              <a:gd name="connsiteX31" fmla="*/ 751808 w 6486715"/>
              <a:gd name="connsiteY31" fmla="*/ 766874 h 782019"/>
              <a:gd name="connsiteX32" fmla="*/ 559880 w 6486715"/>
              <a:gd name="connsiteY32" fmla="*/ 275670 h 782019"/>
              <a:gd name="connsiteX33" fmla="*/ 528733 w 6486715"/>
              <a:gd name="connsiteY33" fmla="*/ 254239 h 782019"/>
              <a:gd name="connsiteX34" fmla="*/ 499777 w 6486715"/>
              <a:gd name="connsiteY34" fmla="*/ 254239 h 782019"/>
              <a:gd name="connsiteX35" fmla="*/ 489109 w 6486715"/>
              <a:gd name="connsiteY35" fmla="*/ 243476 h 782019"/>
              <a:gd name="connsiteX36" fmla="*/ 489109 w 6486715"/>
              <a:gd name="connsiteY36" fmla="*/ 224140 h 782019"/>
              <a:gd name="connsiteX37" fmla="*/ 499777 w 6486715"/>
              <a:gd name="connsiteY37" fmla="*/ 213472 h 782019"/>
              <a:gd name="connsiteX38" fmla="*/ 742188 w 6486715"/>
              <a:gd name="connsiteY38" fmla="*/ 213472 h 782019"/>
              <a:gd name="connsiteX39" fmla="*/ 752951 w 6486715"/>
              <a:gd name="connsiteY39" fmla="*/ 224140 h 782019"/>
              <a:gd name="connsiteX40" fmla="*/ 752951 w 6486715"/>
              <a:gd name="connsiteY40" fmla="*/ 243476 h 782019"/>
              <a:gd name="connsiteX41" fmla="*/ 742188 w 6486715"/>
              <a:gd name="connsiteY41" fmla="*/ 254239 h 782019"/>
              <a:gd name="connsiteX42" fmla="*/ 707898 w 6486715"/>
              <a:gd name="connsiteY42" fmla="*/ 254239 h 782019"/>
              <a:gd name="connsiteX43" fmla="*/ 686467 w 6486715"/>
              <a:gd name="connsiteY43" fmla="*/ 285290 h 782019"/>
              <a:gd name="connsiteX44" fmla="*/ 799052 w 6486715"/>
              <a:gd name="connsiteY44" fmla="*/ 584566 h 782019"/>
              <a:gd name="connsiteX45" fmla="*/ 834485 w 6486715"/>
              <a:gd name="connsiteY45" fmla="*/ 584566 h 782019"/>
              <a:gd name="connsiteX46" fmla="*/ 942785 w 6486715"/>
              <a:gd name="connsiteY46" fmla="*/ 285290 h 782019"/>
              <a:gd name="connsiteX47" fmla="*/ 920306 w 6486715"/>
              <a:gd name="connsiteY47" fmla="*/ 254239 h 782019"/>
              <a:gd name="connsiteX48" fmla="*/ 883825 w 6486715"/>
              <a:gd name="connsiteY48" fmla="*/ 254239 h 782019"/>
              <a:gd name="connsiteX49" fmla="*/ 873157 w 6486715"/>
              <a:gd name="connsiteY49" fmla="*/ 243476 h 782019"/>
              <a:gd name="connsiteX50" fmla="*/ 873157 w 6486715"/>
              <a:gd name="connsiteY50" fmla="*/ 224140 h 782019"/>
              <a:gd name="connsiteX51" fmla="*/ 883825 w 6486715"/>
              <a:gd name="connsiteY51" fmla="*/ 213472 h 782019"/>
              <a:gd name="connsiteX52" fmla="*/ 1070420 w 6486715"/>
              <a:gd name="connsiteY52" fmla="*/ 213472 h 782019"/>
              <a:gd name="connsiteX53" fmla="*/ 1081088 w 6486715"/>
              <a:gd name="connsiteY53" fmla="*/ 224140 h 782019"/>
              <a:gd name="connsiteX54" fmla="*/ 1531525 w 6486715"/>
              <a:gd name="connsiteY54" fmla="*/ 664957 h 782019"/>
              <a:gd name="connsiteX55" fmla="*/ 1325594 w 6486715"/>
              <a:gd name="connsiteY55" fmla="*/ 781924 h 782019"/>
              <a:gd name="connsiteX56" fmla="*/ 1058513 w 6486715"/>
              <a:gd name="connsiteY56" fmla="*/ 500841 h 782019"/>
              <a:gd name="connsiteX57" fmla="*/ 1332071 w 6486715"/>
              <a:gd name="connsiteY57" fmla="*/ 202709 h 782019"/>
              <a:gd name="connsiteX58" fmla="*/ 1556195 w 6486715"/>
              <a:gd name="connsiteY58" fmla="*/ 452645 h 782019"/>
              <a:gd name="connsiteX59" fmla="*/ 1530477 w 6486715"/>
              <a:gd name="connsiteY59" fmla="*/ 480553 h 782019"/>
              <a:gd name="connsiteX60" fmla="*/ 1196912 w 6486715"/>
              <a:gd name="connsiteY60" fmla="*/ 480553 h 782019"/>
              <a:gd name="connsiteX61" fmla="*/ 1170146 w 6486715"/>
              <a:gd name="connsiteY61" fmla="*/ 508366 h 782019"/>
              <a:gd name="connsiteX62" fmla="*/ 1338548 w 6486715"/>
              <a:gd name="connsiteY62" fmla="*/ 699247 h 782019"/>
              <a:gd name="connsiteX63" fmla="*/ 1501521 w 6486715"/>
              <a:gd name="connsiteY63" fmla="*/ 640287 h 782019"/>
              <a:gd name="connsiteX64" fmla="*/ 1531525 w 6486715"/>
              <a:gd name="connsiteY64" fmla="*/ 632762 h 782019"/>
              <a:gd name="connsiteX65" fmla="*/ 1531525 w 6486715"/>
              <a:gd name="connsiteY65" fmla="*/ 664957 h 782019"/>
              <a:gd name="connsiteX66" fmla="*/ 1177576 w 6486715"/>
              <a:gd name="connsiteY66" fmla="*/ 399019 h 782019"/>
              <a:gd name="connsiteX67" fmla="*/ 1202246 w 6486715"/>
              <a:gd name="connsiteY67" fmla="*/ 429023 h 782019"/>
              <a:gd name="connsiteX68" fmla="*/ 1425321 w 6486715"/>
              <a:gd name="connsiteY68" fmla="*/ 429023 h 782019"/>
              <a:gd name="connsiteX69" fmla="*/ 1452086 w 6486715"/>
              <a:gd name="connsiteY69" fmla="*/ 399019 h 782019"/>
              <a:gd name="connsiteX70" fmla="*/ 1327595 w 6486715"/>
              <a:gd name="connsiteY70" fmla="*/ 247762 h 782019"/>
              <a:gd name="connsiteX71" fmla="*/ 1177576 w 6486715"/>
              <a:gd name="connsiteY71" fmla="*/ 399019 h 782019"/>
              <a:gd name="connsiteX72" fmla="*/ 1816894 w 6486715"/>
              <a:gd name="connsiteY72" fmla="*/ 771161 h 782019"/>
              <a:gd name="connsiteX73" fmla="*/ 1608868 w 6486715"/>
              <a:gd name="connsiteY73" fmla="*/ 771161 h 782019"/>
              <a:gd name="connsiteX74" fmla="*/ 1598105 w 6486715"/>
              <a:gd name="connsiteY74" fmla="*/ 760397 h 782019"/>
              <a:gd name="connsiteX75" fmla="*/ 1598105 w 6486715"/>
              <a:gd name="connsiteY75" fmla="*/ 741062 h 782019"/>
              <a:gd name="connsiteX76" fmla="*/ 1608868 w 6486715"/>
              <a:gd name="connsiteY76" fmla="*/ 730394 h 782019"/>
              <a:gd name="connsiteX77" fmla="*/ 1635633 w 6486715"/>
              <a:gd name="connsiteY77" fmla="*/ 730394 h 782019"/>
              <a:gd name="connsiteX78" fmla="*/ 1662398 w 6486715"/>
              <a:gd name="connsiteY78" fmla="*/ 703628 h 782019"/>
              <a:gd name="connsiteX79" fmla="*/ 1662398 w 6486715"/>
              <a:gd name="connsiteY79" fmla="*/ 338916 h 782019"/>
              <a:gd name="connsiteX80" fmla="*/ 1645253 w 6486715"/>
              <a:gd name="connsiteY80" fmla="*/ 306722 h 782019"/>
              <a:gd name="connsiteX81" fmla="*/ 1600200 w 6486715"/>
              <a:gd name="connsiteY81" fmla="*/ 275670 h 782019"/>
              <a:gd name="connsiteX82" fmla="*/ 1593818 w 6486715"/>
              <a:gd name="connsiteY82" fmla="*/ 262811 h 782019"/>
              <a:gd name="connsiteX83" fmla="*/ 1602391 w 6486715"/>
              <a:gd name="connsiteY83" fmla="*/ 252143 h 782019"/>
              <a:gd name="connsiteX84" fmla="*/ 1733264 w 6486715"/>
              <a:gd name="connsiteY84" fmla="*/ 208138 h 782019"/>
              <a:gd name="connsiteX85" fmla="*/ 1764316 w 6486715"/>
              <a:gd name="connsiteY85" fmla="*/ 229569 h 782019"/>
              <a:gd name="connsiteX86" fmla="*/ 1764316 w 6486715"/>
              <a:gd name="connsiteY86" fmla="*/ 248905 h 782019"/>
              <a:gd name="connsiteX87" fmla="*/ 1794320 w 6486715"/>
              <a:gd name="connsiteY87" fmla="*/ 260716 h 782019"/>
              <a:gd name="connsiteX88" fmla="*/ 1940243 w 6486715"/>
              <a:gd name="connsiteY88" fmla="*/ 201756 h 782019"/>
              <a:gd name="connsiteX89" fmla="*/ 2098929 w 6486715"/>
              <a:gd name="connsiteY89" fmla="*/ 393780 h 782019"/>
              <a:gd name="connsiteX90" fmla="*/ 2098929 w 6486715"/>
              <a:gd name="connsiteY90" fmla="*/ 703724 h 782019"/>
              <a:gd name="connsiteX91" fmla="*/ 2125694 w 6486715"/>
              <a:gd name="connsiteY91" fmla="*/ 730489 h 782019"/>
              <a:gd name="connsiteX92" fmla="*/ 2151412 w 6486715"/>
              <a:gd name="connsiteY92" fmla="*/ 730489 h 782019"/>
              <a:gd name="connsiteX93" fmla="*/ 2162175 w 6486715"/>
              <a:gd name="connsiteY93" fmla="*/ 741157 h 782019"/>
              <a:gd name="connsiteX94" fmla="*/ 2162175 w 6486715"/>
              <a:gd name="connsiteY94" fmla="*/ 760493 h 782019"/>
              <a:gd name="connsiteX95" fmla="*/ 2151412 w 6486715"/>
              <a:gd name="connsiteY95" fmla="*/ 771256 h 782019"/>
              <a:gd name="connsiteX96" fmla="*/ 1943386 w 6486715"/>
              <a:gd name="connsiteY96" fmla="*/ 771256 h 782019"/>
              <a:gd name="connsiteX97" fmla="*/ 1932718 w 6486715"/>
              <a:gd name="connsiteY97" fmla="*/ 760493 h 782019"/>
              <a:gd name="connsiteX98" fmla="*/ 1932718 w 6486715"/>
              <a:gd name="connsiteY98" fmla="*/ 741157 h 782019"/>
              <a:gd name="connsiteX99" fmla="*/ 1943386 w 6486715"/>
              <a:gd name="connsiteY99" fmla="*/ 730489 h 782019"/>
              <a:gd name="connsiteX100" fmla="*/ 1970151 w 6486715"/>
              <a:gd name="connsiteY100" fmla="*/ 730489 h 782019"/>
              <a:gd name="connsiteX101" fmla="*/ 1996916 w 6486715"/>
              <a:gd name="connsiteY101" fmla="*/ 703724 h 782019"/>
              <a:gd name="connsiteX102" fmla="*/ 1996916 w 6486715"/>
              <a:gd name="connsiteY102" fmla="*/ 403401 h 782019"/>
              <a:gd name="connsiteX103" fmla="*/ 1891856 w 6486715"/>
              <a:gd name="connsiteY103" fmla="*/ 276813 h 782019"/>
              <a:gd name="connsiteX104" fmla="*/ 1778222 w 6486715"/>
              <a:gd name="connsiteY104" fmla="*/ 330439 h 782019"/>
              <a:gd name="connsiteX105" fmla="*/ 1764221 w 6486715"/>
              <a:gd name="connsiteY105" fmla="*/ 363681 h 782019"/>
              <a:gd name="connsiteX106" fmla="*/ 1764221 w 6486715"/>
              <a:gd name="connsiteY106" fmla="*/ 703724 h 782019"/>
              <a:gd name="connsiteX107" fmla="*/ 1790986 w 6486715"/>
              <a:gd name="connsiteY107" fmla="*/ 730489 h 782019"/>
              <a:gd name="connsiteX108" fmla="*/ 1816703 w 6486715"/>
              <a:gd name="connsiteY108" fmla="*/ 730489 h 782019"/>
              <a:gd name="connsiteX109" fmla="*/ 1827467 w 6486715"/>
              <a:gd name="connsiteY109" fmla="*/ 741157 h 782019"/>
              <a:gd name="connsiteX110" fmla="*/ 1827467 w 6486715"/>
              <a:gd name="connsiteY110" fmla="*/ 760493 h 782019"/>
              <a:gd name="connsiteX111" fmla="*/ 1816894 w 6486715"/>
              <a:gd name="connsiteY111" fmla="*/ 771161 h 782019"/>
              <a:gd name="connsiteX112" fmla="*/ 2299526 w 6486715"/>
              <a:gd name="connsiteY112" fmla="*/ 326057 h 782019"/>
              <a:gd name="connsiteX113" fmla="*/ 2616994 w 6486715"/>
              <a:gd name="connsiteY113" fmla="*/ 607045 h 782019"/>
              <a:gd name="connsiteX114" fmla="*/ 2398205 w 6486715"/>
              <a:gd name="connsiteY114" fmla="*/ 781924 h 782019"/>
              <a:gd name="connsiteX115" fmla="*/ 2228755 w 6486715"/>
              <a:gd name="connsiteY115" fmla="*/ 731442 h 782019"/>
              <a:gd name="connsiteX116" fmla="*/ 2212658 w 6486715"/>
              <a:gd name="connsiteY116" fmla="*/ 698199 h 782019"/>
              <a:gd name="connsiteX117" fmla="*/ 2212658 w 6486715"/>
              <a:gd name="connsiteY117" fmla="*/ 621999 h 782019"/>
              <a:gd name="connsiteX118" fmla="*/ 2239518 w 6486715"/>
              <a:gd name="connsiteY118" fmla="*/ 595234 h 782019"/>
              <a:gd name="connsiteX119" fmla="*/ 2245900 w 6486715"/>
              <a:gd name="connsiteY119" fmla="*/ 595234 h 782019"/>
              <a:gd name="connsiteX120" fmla="*/ 2275904 w 6486715"/>
              <a:gd name="connsiteY120" fmla="*/ 617808 h 782019"/>
              <a:gd name="connsiteX121" fmla="*/ 2418493 w 6486715"/>
              <a:gd name="connsiteY121" fmla="*/ 736871 h 782019"/>
              <a:gd name="connsiteX122" fmla="*/ 2536508 w 6486715"/>
              <a:gd name="connsiteY122" fmla="*/ 632858 h 782019"/>
              <a:gd name="connsiteX123" fmla="*/ 2224373 w 6486715"/>
              <a:gd name="connsiteY123" fmla="*/ 366920 h 782019"/>
              <a:gd name="connsiteX124" fmla="*/ 2414207 w 6486715"/>
              <a:gd name="connsiteY124" fmla="*/ 202804 h 782019"/>
              <a:gd name="connsiteX125" fmla="*/ 2552605 w 6486715"/>
              <a:gd name="connsiteY125" fmla="*/ 227474 h 782019"/>
              <a:gd name="connsiteX126" fmla="*/ 2571941 w 6486715"/>
              <a:gd name="connsiteY126" fmla="*/ 258525 h 782019"/>
              <a:gd name="connsiteX127" fmla="*/ 2571941 w 6486715"/>
              <a:gd name="connsiteY127" fmla="*/ 328248 h 782019"/>
              <a:gd name="connsiteX128" fmla="*/ 2546223 w 6486715"/>
              <a:gd name="connsiteY128" fmla="*/ 355013 h 782019"/>
              <a:gd name="connsiteX129" fmla="*/ 2544128 w 6486715"/>
              <a:gd name="connsiteY129" fmla="*/ 355013 h 782019"/>
              <a:gd name="connsiteX130" fmla="*/ 2515172 w 6486715"/>
              <a:gd name="connsiteY130" fmla="*/ 335678 h 782019"/>
              <a:gd name="connsiteX131" fmla="*/ 2392871 w 6486715"/>
              <a:gd name="connsiteY131" fmla="*/ 247762 h 782019"/>
              <a:gd name="connsiteX132" fmla="*/ 2299526 w 6486715"/>
              <a:gd name="connsiteY132" fmla="*/ 326057 h 782019"/>
              <a:gd name="connsiteX133" fmla="*/ 2695289 w 6486715"/>
              <a:gd name="connsiteY133" fmla="*/ 102982 h 782019"/>
              <a:gd name="connsiteX134" fmla="*/ 2650236 w 6486715"/>
              <a:gd name="connsiteY134" fmla="*/ 71835 h 782019"/>
              <a:gd name="connsiteX135" fmla="*/ 2643854 w 6486715"/>
              <a:gd name="connsiteY135" fmla="*/ 58976 h 782019"/>
              <a:gd name="connsiteX136" fmla="*/ 2652427 w 6486715"/>
              <a:gd name="connsiteY136" fmla="*/ 48308 h 782019"/>
              <a:gd name="connsiteX137" fmla="*/ 2783301 w 6486715"/>
              <a:gd name="connsiteY137" fmla="*/ 4303 h 782019"/>
              <a:gd name="connsiteX138" fmla="*/ 2814352 w 6486715"/>
              <a:gd name="connsiteY138" fmla="*/ 25734 h 782019"/>
              <a:gd name="connsiteX139" fmla="*/ 2814352 w 6486715"/>
              <a:gd name="connsiteY139" fmla="*/ 466551 h 782019"/>
              <a:gd name="connsiteX140" fmla="*/ 2847594 w 6486715"/>
              <a:gd name="connsiteY140" fmla="*/ 479410 h 782019"/>
              <a:gd name="connsiteX141" fmla="*/ 3012758 w 6486715"/>
              <a:gd name="connsiteY141" fmla="*/ 298149 h 782019"/>
              <a:gd name="connsiteX142" fmla="*/ 2997708 w 6486715"/>
              <a:gd name="connsiteY142" fmla="*/ 264907 h 782019"/>
              <a:gd name="connsiteX143" fmla="*/ 2976277 w 6486715"/>
              <a:gd name="connsiteY143" fmla="*/ 264907 h 782019"/>
              <a:gd name="connsiteX144" fmla="*/ 2965514 w 6486715"/>
              <a:gd name="connsiteY144" fmla="*/ 254239 h 782019"/>
              <a:gd name="connsiteX145" fmla="*/ 2965514 w 6486715"/>
              <a:gd name="connsiteY145" fmla="*/ 224235 h 782019"/>
              <a:gd name="connsiteX146" fmla="*/ 2976277 w 6486715"/>
              <a:gd name="connsiteY146" fmla="*/ 213567 h 782019"/>
              <a:gd name="connsiteX147" fmla="*/ 3178969 w 6486715"/>
              <a:gd name="connsiteY147" fmla="*/ 213567 h 782019"/>
              <a:gd name="connsiteX148" fmla="*/ 3189732 w 6486715"/>
              <a:gd name="connsiteY148" fmla="*/ 224235 h 782019"/>
              <a:gd name="connsiteX149" fmla="*/ 3189732 w 6486715"/>
              <a:gd name="connsiteY149" fmla="*/ 254239 h 782019"/>
              <a:gd name="connsiteX150" fmla="*/ 3178969 w 6486715"/>
              <a:gd name="connsiteY150" fmla="*/ 264907 h 782019"/>
              <a:gd name="connsiteX151" fmla="*/ 3141440 w 6486715"/>
              <a:gd name="connsiteY151" fmla="*/ 264907 h 782019"/>
              <a:gd name="connsiteX152" fmla="*/ 3109246 w 6486715"/>
              <a:gd name="connsiteY152" fmla="*/ 279956 h 782019"/>
              <a:gd name="connsiteX153" fmla="*/ 2993422 w 6486715"/>
              <a:gd name="connsiteY153" fmla="*/ 409687 h 782019"/>
              <a:gd name="connsiteX154" fmla="*/ 2990184 w 6486715"/>
              <a:gd name="connsiteY154" fmla="*/ 447215 h 782019"/>
              <a:gd name="connsiteX155" fmla="*/ 3153251 w 6486715"/>
              <a:gd name="connsiteY155" fmla="*/ 712106 h 782019"/>
              <a:gd name="connsiteX156" fmla="*/ 3185446 w 6486715"/>
              <a:gd name="connsiteY156" fmla="*/ 730394 h 782019"/>
              <a:gd name="connsiteX157" fmla="*/ 3205829 w 6486715"/>
              <a:gd name="connsiteY157" fmla="*/ 730394 h 782019"/>
              <a:gd name="connsiteX158" fmla="*/ 3216593 w 6486715"/>
              <a:gd name="connsiteY158" fmla="*/ 741062 h 782019"/>
              <a:gd name="connsiteX159" fmla="*/ 3216593 w 6486715"/>
              <a:gd name="connsiteY159" fmla="*/ 760397 h 782019"/>
              <a:gd name="connsiteX160" fmla="*/ 3205829 w 6486715"/>
              <a:gd name="connsiteY160" fmla="*/ 771161 h 782019"/>
              <a:gd name="connsiteX161" fmla="*/ 2990279 w 6486715"/>
              <a:gd name="connsiteY161" fmla="*/ 771161 h 782019"/>
              <a:gd name="connsiteX162" fmla="*/ 2979611 w 6486715"/>
              <a:gd name="connsiteY162" fmla="*/ 760397 h 782019"/>
              <a:gd name="connsiteX163" fmla="*/ 2979611 w 6486715"/>
              <a:gd name="connsiteY163" fmla="*/ 741062 h 782019"/>
              <a:gd name="connsiteX164" fmla="*/ 2990279 w 6486715"/>
              <a:gd name="connsiteY164" fmla="*/ 730394 h 782019"/>
              <a:gd name="connsiteX165" fmla="*/ 3007424 w 6486715"/>
              <a:gd name="connsiteY165" fmla="*/ 730394 h 782019"/>
              <a:gd name="connsiteX166" fmla="*/ 3025712 w 6486715"/>
              <a:gd name="connsiteY166" fmla="*/ 698199 h 782019"/>
              <a:gd name="connsiteX167" fmla="*/ 2918460 w 6486715"/>
              <a:gd name="connsiteY167" fmla="*/ 522272 h 782019"/>
              <a:gd name="connsiteX168" fmla="*/ 2880932 w 6486715"/>
              <a:gd name="connsiteY168" fmla="*/ 517986 h 782019"/>
              <a:gd name="connsiteX169" fmla="*/ 2827306 w 6486715"/>
              <a:gd name="connsiteY169" fmla="*/ 573707 h 782019"/>
              <a:gd name="connsiteX170" fmla="*/ 2814447 w 6486715"/>
              <a:gd name="connsiteY170" fmla="*/ 606950 h 782019"/>
              <a:gd name="connsiteX171" fmla="*/ 2814447 w 6486715"/>
              <a:gd name="connsiteY171" fmla="*/ 703533 h 782019"/>
              <a:gd name="connsiteX172" fmla="*/ 2841212 w 6486715"/>
              <a:gd name="connsiteY172" fmla="*/ 730298 h 782019"/>
              <a:gd name="connsiteX173" fmla="*/ 2877693 w 6486715"/>
              <a:gd name="connsiteY173" fmla="*/ 730298 h 782019"/>
              <a:gd name="connsiteX174" fmla="*/ 2888456 w 6486715"/>
              <a:gd name="connsiteY174" fmla="*/ 740967 h 782019"/>
              <a:gd name="connsiteX175" fmla="*/ 2888456 w 6486715"/>
              <a:gd name="connsiteY175" fmla="*/ 760302 h 782019"/>
              <a:gd name="connsiteX176" fmla="*/ 2877693 w 6486715"/>
              <a:gd name="connsiteY176" fmla="*/ 771065 h 782019"/>
              <a:gd name="connsiteX177" fmla="*/ 2658904 w 6486715"/>
              <a:gd name="connsiteY177" fmla="*/ 771065 h 782019"/>
              <a:gd name="connsiteX178" fmla="*/ 2648236 w 6486715"/>
              <a:gd name="connsiteY178" fmla="*/ 760302 h 782019"/>
              <a:gd name="connsiteX179" fmla="*/ 2648236 w 6486715"/>
              <a:gd name="connsiteY179" fmla="*/ 740967 h 782019"/>
              <a:gd name="connsiteX180" fmla="*/ 2658904 w 6486715"/>
              <a:gd name="connsiteY180" fmla="*/ 730298 h 782019"/>
              <a:gd name="connsiteX181" fmla="*/ 2685764 w 6486715"/>
              <a:gd name="connsiteY181" fmla="*/ 730298 h 782019"/>
              <a:gd name="connsiteX182" fmla="*/ 2712530 w 6486715"/>
              <a:gd name="connsiteY182" fmla="*/ 703533 h 782019"/>
              <a:gd name="connsiteX183" fmla="*/ 2712530 w 6486715"/>
              <a:gd name="connsiteY183" fmla="*/ 135081 h 782019"/>
              <a:gd name="connsiteX184" fmla="*/ 2695289 w 6486715"/>
              <a:gd name="connsiteY184" fmla="*/ 102982 h 782019"/>
              <a:gd name="connsiteX185" fmla="*/ 3234785 w 6486715"/>
              <a:gd name="connsiteY185" fmla="*/ 254239 h 782019"/>
              <a:gd name="connsiteX186" fmla="*/ 3234785 w 6486715"/>
              <a:gd name="connsiteY186" fmla="*/ 224235 h 782019"/>
              <a:gd name="connsiteX187" fmla="*/ 3245453 w 6486715"/>
              <a:gd name="connsiteY187" fmla="*/ 213567 h 782019"/>
              <a:gd name="connsiteX188" fmla="*/ 3342037 w 6486715"/>
              <a:gd name="connsiteY188" fmla="*/ 95552 h 782019"/>
              <a:gd name="connsiteX189" fmla="*/ 3370993 w 6486715"/>
              <a:gd name="connsiteY189" fmla="*/ 70883 h 782019"/>
              <a:gd name="connsiteX190" fmla="*/ 3374231 w 6486715"/>
              <a:gd name="connsiteY190" fmla="*/ 70883 h 782019"/>
              <a:gd name="connsiteX191" fmla="*/ 3400997 w 6486715"/>
              <a:gd name="connsiteY191" fmla="*/ 97648 h 782019"/>
              <a:gd name="connsiteX192" fmla="*/ 3400997 w 6486715"/>
              <a:gd name="connsiteY192" fmla="*/ 186611 h 782019"/>
              <a:gd name="connsiteX193" fmla="*/ 3427762 w 6486715"/>
              <a:gd name="connsiteY193" fmla="*/ 213472 h 782019"/>
              <a:gd name="connsiteX194" fmla="*/ 3546825 w 6486715"/>
              <a:gd name="connsiteY194" fmla="*/ 213472 h 782019"/>
              <a:gd name="connsiteX195" fmla="*/ 3557588 w 6486715"/>
              <a:gd name="connsiteY195" fmla="*/ 224140 h 782019"/>
              <a:gd name="connsiteX196" fmla="*/ 3557588 w 6486715"/>
              <a:gd name="connsiteY196" fmla="*/ 254144 h 782019"/>
              <a:gd name="connsiteX197" fmla="*/ 3546825 w 6486715"/>
              <a:gd name="connsiteY197" fmla="*/ 264812 h 782019"/>
              <a:gd name="connsiteX198" fmla="*/ 3427762 w 6486715"/>
              <a:gd name="connsiteY198" fmla="*/ 264812 h 782019"/>
              <a:gd name="connsiteX199" fmla="*/ 3400997 w 6486715"/>
              <a:gd name="connsiteY199" fmla="*/ 291672 h 782019"/>
              <a:gd name="connsiteX200" fmla="*/ 3400997 w 6486715"/>
              <a:gd name="connsiteY200" fmla="*/ 623047 h 782019"/>
              <a:gd name="connsiteX201" fmla="*/ 3477197 w 6486715"/>
              <a:gd name="connsiteY201" fmla="*/ 716392 h 782019"/>
              <a:gd name="connsiteX202" fmla="*/ 3543681 w 6486715"/>
              <a:gd name="connsiteY202" fmla="*/ 699247 h 782019"/>
              <a:gd name="connsiteX203" fmla="*/ 3576923 w 6486715"/>
              <a:gd name="connsiteY203" fmla="*/ 698199 h 782019"/>
              <a:gd name="connsiteX204" fmla="*/ 3570542 w 6486715"/>
              <a:gd name="connsiteY204" fmla="*/ 731442 h 782019"/>
              <a:gd name="connsiteX205" fmla="*/ 3436430 w 6486715"/>
              <a:gd name="connsiteY205" fmla="*/ 781924 h 782019"/>
              <a:gd name="connsiteX206" fmla="*/ 3299175 w 6486715"/>
              <a:gd name="connsiteY206" fmla="*/ 633905 h 782019"/>
              <a:gd name="connsiteX207" fmla="*/ 3299175 w 6486715"/>
              <a:gd name="connsiteY207" fmla="*/ 291768 h 782019"/>
              <a:gd name="connsiteX208" fmla="*/ 3272409 w 6486715"/>
              <a:gd name="connsiteY208" fmla="*/ 264907 h 782019"/>
              <a:gd name="connsiteX209" fmla="*/ 3245644 w 6486715"/>
              <a:gd name="connsiteY209" fmla="*/ 264907 h 782019"/>
              <a:gd name="connsiteX210" fmla="*/ 3234785 w 6486715"/>
              <a:gd name="connsiteY210" fmla="*/ 254239 h 782019"/>
              <a:gd name="connsiteX211" fmla="*/ 3951256 w 6486715"/>
              <a:gd name="connsiteY211" fmla="*/ 767922 h 782019"/>
              <a:gd name="connsiteX212" fmla="*/ 3688461 w 6486715"/>
              <a:gd name="connsiteY212" fmla="*/ 84694 h 782019"/>
              <a:gd name="connsiteX213" fmla="*/ 3657410 w 6486715"/>
              <a:gd name="connsiteY213" fmla="*/ 63263 h 782019"/>
              <a:gd name="connsiteX214" fmla="*/ 3611309 w 6486715"/>
              <a:gd name="connsiteY214" fmla="*/ 63263 h 782019"/>
              <a:gd name="connsiteX215" fmla="*/ 3600545 w 6486715"/>
              <a:gd name="connsiteY215" fmla="*/ 52499 h 782019"/>
              <a:gd name="connsiteX216" fmla="*/ 3600545 w 6486715"/>
              <a:gd name="connsiteY216" fmla="*/ 20305 h 782019"/>
              <a:gd name="connsiteX217" fmla="*/ 3611309 w 6486715"/>
              <a:gd name="connsiteY217" fmla="*/ 9637 h 782019"/>
              <a:gd name="connsiteX218" fmla="*/ 3884771 w 6486715"/>
              <a:gd name="connsiteY218" fmla="*/ 9637 h 782019"/>
              <a:gd name="connsiteX219" fmla="*/ 3895535 w 6486715"/>
              <a:gd name="connsiteY219" fmla="*/ 20305 h 782019"/>
              <a:gd name="connsiteX220" fmla="*/ 3895535 w 6486715"/>
              <a:gd name="connsiteY220" fmla="*/ 52499 h 782019"/>
              <a:gd name="connsiteX221" fmla="*/ 3884771 w 6486715"/>
              <a:gd name="connsiteY221" fmla="*/ 63263 h 782019"/>
              <a:gd name="connsiteX222" fmla="*/ 3842957 w 6486715"/>
              <a:gd name="connsiteY222" fmla="*/ 63263 h 782019"/>
              <a:gd name="connsiteX223" fmla="*/ 3821526 w 6486715"/>
              <a:gd name="connsiteY223" fmla="*/ 94314 h 782019"/>
              <a:gd name="connsiteX224" fmla="*/ 3982403 w 6486715"/>
              <a:gd name="connsiteY224" fmla="*/ 544752 h 782019"/>
              <a:gd name="connsiteX225" fmla="*/ 4017740 w 6486715"/>
              <a:gd name="connsiteY225" fmla="*/ 544752 h 782019"/>
              <a:gd name="connsiteX226" fmla="*/ 4177570 w 6486715"/>
              <a:gd name="connsiteY226" fmla="*/ 94314 h 782019"/>
              <a:gd name="connsiteX227" fmla="*/ 4156139 w 6486715"/>
              <a:gd name="connsiteY227" fmla="*/ 63263 h 782019"/>
              <a:gd name="connsiteX228" fmla="*/ 4101465 w 6486715"/>
              <a:gd name="connsiteY228" fmla="*/ 63263 h 782019"/>
              <a:gd name="connsiteX229" fmla="*/ 4090702 w 6486715"/>
              <a:gd name="connsiteY229" fmla="*/ 52499 h 782019"/>
              <a:gd name="connsiteX230" fmla="*/ 4090702 w 6486715"/>
              <a:gd name="connsiteY230" fmla="*/ 20305 h 782019"/>
              <a:gd name="connsiteX231" fmla="*/ 4101465 w 6486715"/>
              <a:gd name="connsiteY231" fmla="*/ 9637 h 782019"/>
              <a:gd name="connsiteX232" fmla="*/ 4337400 w 6486715"/>
              <a:gd name="connsiteY232" fmla="*/ 9637 h 782019"/>
              <a:gd name="connsiteX233" fmla="*/ 4348068 w 6486715"/>
              <a:gd name="connsiteY233" fmla="*/ 20305 h 782019"/>
              <a:gd name="connsiteX234" fmla="*/ 4348068 w 6486715"/>
              <a:gd name="connsiteY234" fmla="*/ 52499 h 782019"/>
              <a:gd name="connsiteX235" fmla="*/ 4337400 w 6486715"/>
              <a:gd name="connsiteY235" fmla="*/ 63263 h 782019"/>
              <a:gd name="connsiteX236" fmla="*/ 4293394 w 6486715"/>
              <a:gd name="connsiteY236" fmla="*/ 63263 h 782019"/>
              <a:gd name="connsiteX237" fmla="*/ 4262247 w 6486715"/>
              <a:gd name="connsiteY237" fmla="*/ 84694 h 782019"/>
              <a:gd name="connsiteX238" fmla="*/ 4002691 w 6486715"/>
              <a:gd name="connsiteY238" fmla="*/ 767922 h 782019"/>
              <a:gd name="connsiteX239" fmla="*/ 3990880 w 6486715"/>
              <a:gd name="connsiteY239" fmla="*/ 776495 h 782019"/>
              <a:gd name="connsiteX240" fmla="*/ 3962972 w 6486715"/>
              <a:gd name="connsiteY240" fmla="*/ 776495 h 782019"/>
              <a:gd name="connsiteX241" fmla="*/ 3951256 w 6486715"/>
              <a:gd name="connsiteY241" fmla="*/ 767922 h 782019"/>
              <a:gd name="connsiteX242" fmla="*/ 4545425 w 6486715"/>
              <a:gd name="connsiteY242" fmla="*/ 710010 h 782019"/>
              <a:gd name="connsiteX243" fmla="*/ 4520756 w 6486715"/>
              <a:gd name="connsiteY243" fmla="*/ 704676 h 782019"/>
              <a:gd name="connsiteX244" fmla="*/ 4377023 w 6486715"/>
              <a:gd name="connsiteY244" fmla="*/ 781924 h 782019"/>
              <a:gd name="connsiteX245" fmla="*/ 4232243 w 6486715"/>
              <a:gd name="connsiteY245" fmla="*/ 645717 h 782019"/>
              <a:gd name="connsiteX246" fmla="*/ 4509993 w 6486715"/>
              <a:gd name="connsiteY246" fmla="*/ 447311 h 782019"/>
              <a:gd name="connsiteX247" fmla="*/ 4533614 w 6486715"/>
              <a:gd name="connsiteY247" fmla="*/ 418355 h 782019"/>
              <a:gd name="connsiteX248" fmla="*/ 4533614 w 6486715"/>
              <a:gd name="connsiteY248" fmla="*/ 353966 h 782019"/>
              <a:gd name="connsiteX249" fmla="*/ 4482084 w 6486715"/>
              <a:gd name="connsiteY249" fmla="*/ 239189 h 782019"/>
              <a:gd name="connsiteX250" fmla="*/ 4458462 w 6486715"/>
              <a:gd name="connsiteY250" fmla="*/ 217758 h 782019"/>
              <a:gd name="connsiteX251" fmla="*/ 4486371 w 6486715"/>
              <a:gd name="connsiteY251" fmla="*/ 202709 h 782019"/>
              <a:gd name="connsiteX252" fmla="*/ 4635437 w 6486715"/>
              <a:gd name="connsiteY252" fmla="*/ 350727 h 782019"/>
              <a:gd name="connsiteX253" fmla="*/ 4635437 w 6486715"/>
              <a:gd name="connsiteY253" fmla="*/ 658575 h 782019"/>
              <a:gd name="connsiteX254" fmla="*/ 4675156 w 6486715"/>
              <a:gd name="connsiteY254" fmla="*/ 717535 h 782019"/>
              <a:gd name="connsiteX255" fmla="*/ 4708399 w 6486715"/>
              <a:gd name="connsiteY255" fmla="*/ 707915 h 782019"/>
              <a:gd name="connsiteX256" fmla="*/ 4742688 w 6486715"/>
              <a:gd name="connsiteY256" fmla="*/ 707915 h 782019"/>
              <a:gd name="connsiteX257" fmla="*/ 4736307 w 6486715"/>
              <a:gd name="connsiteY257" fmla="*/ 742205 h 782019"/>
              <a:gd name="connsiteX258" fmla="*/ 4648391 w 6486715"/>
              <a:gd name="connsiteY258" fmla="*/ 781924 h 782019"/>
              <a:gd name="connsiteX259" fmla="*/ 4545425 w 6486715"/>
              <a:gd name="connsiteY259" fmla="*/ 710010 h 782019"/>
              <a:gd name="connsiteX260" fmla="*/ 4391025 w 6486715"/>
              <a:gd name="connsiteY260" fmla="*/ 228426 h 782019"/>
              <a:gd name="connsiteX261" fmla="*/ 4374928 w 6486715"/>
              <a:gd name="connsiteY261" fmla="*/ 213472 h 782019"/>
              <a:gd name="connsiteX262" fmla="*/ 4276249 w 6486715"/>
              <a:gd name="connsiteY262" fmla="*/ 325010 h 782019"/>
              <a:gd name="connsiteX263" fmla="*/ 4348068 w 6486715"/>
              <a:gd name="connsiteY263" fmla="*/ 400067 h 782019"/>
              <a:gd name="connsiteX264" fmla="*/ 4414552 w 6486715"/>
              <a:gd name="connsiteY264" fmla="*/ 333582 h 782019"/>
              <a:gd name="connsiteX265" fmla="*/ 4380262 w 6486715"/>
              <a:gd name="connsiteY265" fmla="*/ 257477 h 782019"/>
              <a:gd name="connsiteX266" fmla="*/ 4391025 w 6486715"/>
              <a:gd name="connsiteY266" fmla="*/ 228426 h 782019"/>
              <a:gd name="connsiteX267" fmla="*/ 4502563 w 6486715"/>
              <a:gd name="connsiteY267" fmla="*/ 499889 h 782019"/>
              <a:gd name="connsiteX268" fmla="*/ 4341686 w 6486715"/>
              <a:gd name="connsiteY268" fmla="*/ 637144 h 782019"/>
              <a:gd name="connsiteX269" fmla="*/ 4414647 w 6486715"/>
              <a:gd name="connsiteY269" fmla="*/ 713344 h 782019"/>
              <a:gd name="connsiteX270" fmla="*/ 4533710 w 6486715"/>
              <a:gd name="connsiteY270" fmla="*/ 569612 h 782019"/>
              <a:gd name="connsiteX271" fmla="*/ 4533710 w 6486715"/>
              <a:gd name="connsiteY271" fmla="*/ 522463 h 782019"/>
              <a:gd name="connsiteX272" fmla="*/ 4502563 w 6486715"/>
              <a:gd name="connsiteY272" fmla="*/ 499889 h 782019"/>
              <a:gd name="connsiteX273" fmla="*/ 5372386 w 6486715"/>
              <a:gd name="connsiteY273" fmla="*/ 731537 h 782019"/>
              <a:gd name="connsiteX274" fmla="*/ 5238274 w 6486715"/>
              <a:gd name="connsiteY274" fmla="*/ 782019 h 782019"/>
              <a:gd name="connsiteX275" fmla="*/ 5101019 w 6486715"/>
              <a:gd name="connsiteY275" fmla="*/ 634001 h 782019"/>
              <a:gd name="connsiteX276" fmla="*/ 5101019 w 6486715"/>
              <a:gd name="connsiteY276" fmla="*/ 291863 h 782019"/>
              <a:gd name="connsiteX277" fmla="*/ 5074254 w 6486715"/>
              <a:gd name="connsiteY277" fmla="*/ 265002 h 782019"/>
              <a:gd name="connsiteX278" fmla="*/ 4929473 w 6486715"/>
              <a:gd name="connsiteY278" fmla="*/ 265002 h 782019"/>
              <a:gd name="connsiteX279" fmla="*/ 4902708 w 6486715"/>
              <a:gd name="connsiteY279" fmla="*/ 291863 h 782019"/>
              <a:gd name="connsiteX280" fmla="*/ 4902708 w 6486715"/>
              <a:gd name="connsiteY280" fmla="*/ 658670 h 782019"/>
              <a:gd name="connsiteX281" fmla="*/ 4963859 w 6486715"/>
              <a:gd name="connsiteY281" fmla="*/ 717630 h 782019"/>
              <a:gd name="connsiteX282" fmla="*/ 5007865 w 6486715"/>
              <a:gd name="connsiteY282" fmla="*/ 705819 h 782019"/>
              <a:gd name="connsiteX283" fmla="*/ 5042154 w 6486715"/>
              <a:gd name="connsiteY283" fmla="*/ 707915 h 782019"/>
              <a:gd name="connsiteX284" fmla="*/ 5035773 w 6486715"/>
              <a:gd name="connsiteY284" fmla="*/ 740109 h 782019"/>
              <a:gd name="connsiteX285" fmla="*/ 4926425 w 6486715"/>
              <a:gd name="connsiteY285" fmla="*/ 781924 h 782019"/>
              <a:gd name="connsiteX286" fmla="*/ 4800886 w 6486715"/>
              <a:gd name="connsiteY286" fmla="*/ 663909 h 782019"/>
              <a:gd name="connsiteX287" fmla="*/ 4800886 w 6486715"/>
              <a:gd name="connsiteY287" fmla="*/ 291768 h 782019"/>
              <a:gd name="connsiteX288" fmla="*/ 4774121 w 6486715"/>
              <a:gd name="connsiteY288" fmla="*/ 264907 h 782019"/>
              <a:gd name="connsiteX289" fmla="*/ 4747355 w 6486715"/>
              <a:gd name="connsiteY289" fmla="*/ 264907 h 782019"/>
              <a:gd name="connsiteX290" fmla="*/ 4736592 w 6486715"/>
              <a:gd name="connsiteY290" fmla="*/ 254239 h 782019"/>
              <a:gd name="connsiteX291" fmla="*/ 4736592 w 6486715"/>
              <a:gd name="connsiteY291" fmla="*/ 224235 h 782019"/>
              <a:gd name="connsiteX292" fmla="*/ 4747355 w 6486715"/>
              <a:gd name="connsiteY292" fmla="*/ 213567 h 782019"/>
              <a:gd name="connsiteX293" fmla="*/ 4843844 w 6486715"/>
              <a:gd name="connsiteY293" fmla="*/ 95552 h 782019"/>
              <a:gd name="connsiteX294" fmla="*/ 4872800 w 6486715"/>
              <a:gd name="connsiteY294" fmla="*/ 70883 h 782019"/>
              <a:gd name="connsiteX295" fmla="*/ 4876038 w 6486715"/>
              <a:gd name="connsiteY295" fmla="*/ 70883 h 782019"/>
              <a:gd name="connsiteX296" fmla="*/ 4902804 w 6486715"/>
              <a:gd name="connsiteY296" fmla="*/ 97648 h 782019"/>
              <a:gd name="connsiteX297" fmla="*/ 4902804 w 6486715"/>
              <a:gd name="connsiteY297" fmla="*/ 186611 h 782019"/>
              <a:gd name="connsiteX298" fmla="*/ 4929569 w 6486715"/>
              <a:gd name="connsiteY298" fmla="*/ 213472 h 782019"/>
              <a:gd name="connsiteX299" fmla="*/ 5004721 w 6486715"/>
              <a:gd name="connsiteY299" fmla="*/ 213472 h 782019"/>
              <a:gd name="connsiteX300" fmla="*/ 5145215 w 6486715"/>
              <a:gd name="connsiteY300" fmla="*/ 95457 h 782019"/>
              <a:gd name="connsiteX301" fmla="*/ 5174171 w 6486715"/>
              <a:gd name="connsiteY301" fmla="*/ 70787 h 782019"/>
              <a:gd name="connsiteX302" fmla="*/ 5176361 w 6486715"/>
              <a:gd name="connsiteY302" fmla="*/ 70787 h 782019"/>
              <a:gd name="connsiteX303" fmla="*/ 5203127 w 6486715"/>
              <a:gd name="connsiteY303" fmla="*/ 97553 h 782019"/>
              <a:gd name="connsiteX304" fmla="*/ 5203127 w 6486715"/>
              <a:gd name="connsiteY304" fmla="*/ 186516 h 782019"/>
              <a:gd name="connsiteX305" fmla="*/ 5229892 w 6486715"/>
              <a:gd name="connsiteY305" fmla="*/ 213377 h 782019"/>
              <a:gd name="connsiteX306" fmla="*/ 5348955 w 6486715"/>
              <a:gd name="connsiteY306" fmla="*/ 213377 h 782019"/>
              <a:gd name="connsiteX307" fmla="*/ 5359718 w 6486715"/>
              <a:gd name="connsiteY307" fmla="*/ 224045 h 782019"/>
              <a:gd name="connsiteX308" fmla="*/ 5359718 w 6486715"/>
              <a:gd name="connsiteY308" fmla="*/ 254048 h 782019"/>
              <a:gd name="connsiteX309" fmla="*/ 5348955 w 6486715"/>
              <a:gd name="connsiteY309" fmla="*/ 264716 h 782019"/>
              <a:gd name="connsiteX310" fmla="*/ 5229892 w 6486715"/>
              <a:gd name="connsiteY310" fmla="*/ 264716 h 782019"/>
              <a:gd name="connsiteX311" fmla="*/ 5203127 w 6486715"/>
              <a:gd name="connsiteY311" fmla="*/ 291577 h 782019"/>
              <a:gd name="connsiteX312" fmla="*/ 5203127 w 6486715"/>
              <a:gd name="connsiteY312" fmla="*/ 622952 h 782019"/>
              <a:gd name="connsiteX313" fmla="*/ 5279327 w 6486715"/>
              <a:gd name="connsiteY313" fmla="*/ 716297 h 782019"/>
              <a:gd name="connsiteX314" fmla="*/ 5345811 w 6486715"/>
              <a:gd name="connsiteY314" fmla="*/ 699152 h 782019"/>
              <a:gd name="connsiteX315" fmla="*/ 5379054 w 6486715"/>
              <a:gd name="connsiteY315" fmla="*/ 698104 h 782019"/>
              <a:gd name="connsiteX316" fmla="*/ 5372386 w 6486715"/>
              <a:gd name="connsiteY316" fmla="*/ 731537 h 782019"/>
              <a:gd name="connsiteX317" fmla="*/ 5856161 w 6486715"/>
              <a:gd name="connsiteY317" fmla="*/ 664957 h 782019"/>
              <a:gd name="connsiteX318" fmla="*/ 5650230 w 6486715"/>
              <a:gd name="connsiteY318" fmla="*/ 781924 h 782019"/>
              <a:gd name="connsiteX319" fmla="*/ 5383149 w 6486715"/>
              <a:gd name="connsiteY319" fmla="*/ 500841 h 782019"/>
              <a:gd name="connsiteX320" fmla="*/ 5656708 w 6486715"/>
              <a:gd name="connsiteY320" fmla="*/ 202709 h 782019"/>
              <a:gd name="connsiteX321" fmla="*/ 5880830 w 6486715"/>
              <a:gd name="connsiteY321" fmla="*/ 452645 h 782019"/>
              <a:gd name="connsiteX322" fmla="*/ 5855113 w 6486715"/>
              <a:gd name="connsiteY322" fmla="*/ 480553 h 782019"/>
              <a:gd name="connsiteX323" fmla="*/ 5521452 w 6486715"/>
              <a:gd name="connsiteY323" fmla="*/ 480553 h 782019"/>
              <a:gd name="connsiteX324" fmla="*/ 5494687 w 6486715"/>
              <a:gd name="connsiteY324" fmla="*/ 508366 h 782019"/>
              <a:gd name="connsiteX325" fmla="*/ 5663089 w 6486715"/>
              <a:gd name="connsiteY325" fmla="*/ 699247 h 782019"/>
              <a:gd name="connsiteX326" fmla="*/ 5826062 w 6486715"/>
              <a:gd name="connsiteY326" fmla="*/ 640287 h 782019"/>
              <a:gd name="connsiteX327" fmla="*/ 5856066 w 6486715"/>
              <a:gd name="connsiteY327" fmla="*/ 632762 h 782019"/>
              <a:gd name="connsiteX328" fmla="*/ 5856161 w 6486715"/>
              <a:gd name="connsiteY328" fmla="*/ 664957 h 782019"/>
              <a:gd name="connsiteX329" fmla="*/ 5502212 w 6486715"/>
              <a:gd name="connsiteY329" fmla="*/ 399019 h 782019"/>
              <a:gd name="connsiteX330" fmla="*/ 5526882 w 6486715"/>
              <a:gd name="connsiteY330" fmla="*/ 429023 h 782019"/>
              <a:gd name="connsiteX331" fmla="*/ 5749957 w 6486715"/>
              <a:gd name="connsiteY331" fmla="*/ 429023 h 782019"/>
              <a:gd name="connsiteX332" fmla="*/ 5776722 w 6486715"/>
              <a:gd name="connsiteY332" fmla="*/ 399019 h 782019"/>
              <a:gd name="connsiteX333" fmla="*/ 5652230 w 6486715"/>
              <a:gd name="connsiteY333" fmla="*/ 247762 h 782019"/>
              <a:gd name="connsiteX334" fmla="*/ 5502212 w 6486715"/>
              <a:gd name="connsiteY334" fmla="*/ 399019 h 782019"/>
              <a:gd name="connsiteX335" fmla="*/ 6141434 w 6486715"/>
              <a:gd name="connsiteY335" fmla="*/ 771161 h 782019"/>
              <a:gd name="connsiteX336" fmla="*/ 5933409 w 6486715"/>
              <a:gd name="connsiteY336" fmla="*/ 771161 h 782019"/>
              <a:gd name="connsiteX337" fmla="*/ 5922645 w 6486715"/>
              <a:gd name="connsiteY337" fmla="*/ 760397 h 782019"/>
              <a:gd name="connsiteX338" fmla="*/ 5922645 w 6486715"/>
              <a:gd name="connsiteY338" fmla="*/ 741062 h 782019"/>
              <a:gd name="connsiteX339" fmla="*/ 5933409 w 6486715"/>
              <a:gd name="connsiteY339" fmla="*/ 730394 h 782019"/>
              <a:gd name="connsiteX340" fmla="*/ 5960174 w 6486715"/>
              <a:gd name="connsiteY340" fmla="*/ 730394 h 782019"/>
              <a:gd name="connsiteX341" fmla="*/ 5986939 w 6486715"/>
              <a:gd name="connsiteY341" fmla="*/ 703628 h 782019"/>
              <a:gd name="connsiteX342" fmla="*/ 5986939 w 6486715"/>
              <a:gd name="connsiteY342" fmla="*/ 338916 h 782019"/>
              <a:gd name="connsiteX343" fmla="*/ 5969794 w 6486715"/>
              <a:gd name="connsiteY343" fmla="*/ 306722 h 782019"/>
              <a:gd name="connsiteX344" fmla="*/ 5924741 w 6486715"/>
              <a:gd name="connsiteY344" fmla="*/ 275670 h 782019"/>
              <a:gd name="connsiteX345" fmla="*/ 5918359 w 6486715"/>
              <a:gd name="connsiteY345" fmla="*/ 262811 h 782019"/>
              <a:gd name="connsiteX346" fmla="*/ 5926932 w 6486715"/>
              <a:gd name="connsiteY346" fmla="*/ 252143 h 782019"/>
              <a:gd name="connsiteX347" fmla="*/ 6057805 w 6486715"/>
              <a:gd name="connsiteY347" fmla="*/ 208138 h 782019"/>
              <a:gd name="connsiteX348" fmla="*/ 6088857 w 6486715"/>
              <a:gd name="connsiteY348" fmla="*/ 229569 h 782019"/>
              <a:gd name="connsiteX349" fmla="*/ 6088857 w 6486715"/>
              <a:gd name="connsiteY349" fmla="*/ 248905 h 782019"/>
              <a:gd name="connsiteX350" fmla="*/ 6118860 w 6486715"/>
              <a:gd name="connsiteY350" fmla="*/ 260716 h 782019"/>
              <a:gd name="connsiteX351" fmla="*/ 6264783 w 6486715"/>
              <a:gd name="connsiteY351" fmla="*/ 201756 h 782019"/>
              <a:gd name="connsiteX352" fmla="*/ 6423470 w 6486715"/>
              <a:gd name="connsiteY352" fmla="*/ 393780 h 782019"/>
              <a:gd name="connsiteX353" fmla="*/ 6423470 w 6486715"/>
              <a:gd name="connsiteY353" fmla="*/ 703724 h 782019"/>
              <a:gd name="connsiteX354" fmla="*/ 6450235 w 6486715"/>
              <a:gd name="connsiteY354" fmla="*/ 730489 h 782019"/>
              <a:gd name="connsiteX355" fmla="*/ 6475952 w 6486715"/>
              <a:gd name="connsiteY355" fmla="*/ 730489 h 782019"/>
              <a:gd name="connsiteX356" fmla="*/ 6486716 w 6486715"/>
              <a:gd name="connsiteY356" fmla="*/ 741157 h 782019"/>
              <a:gd name="connsiteX357" fmla="*/ 6486716 w 6486715"/>
              <a:gd name="connsiteY357" fmla="*/ 760493 h 782019"/>
              <a:gd name="connsiteX358" fmla="*/ 6475952 w 6486715"/>
              <a:gd name="connsiteY358" fmla="*/ 771256 h 782019"/>
              <a:gd name="connsiteX359" fmla="*/ 6267927 w 6486715"/>
              <a:gd name="connsiteY359" fmla="*/ 771256 h 782019"/>
              <a:gd name="connsiteX360" fmla="*/ 6257259 w 6486715"/>
              <a:gd name="connsiteY360" fmla="*/ 760493 h 782019"/>
              <a:gd name="connsiteX361" fmla="*/ 6257259 w 6486715"/>
              <a:gd name="connsiteY361" fmla="*/ 741157 h 782019"/>
              <a:gd name="connsiteX362" fmla="*/ 6267927 w 6486715"/>
              <a:gd name="connsiteY362" fmla="*/ 730489 h 782019"/>
              <a:gd name="connsiteX363" fmla="*/ 6294692 w 6486715"/>
              <a:gd name="connsiteY363" fmla="*/ 730489 h 782019"/>
              <a:gd name="connsiteX364" fmla="*/ 6321457 w 6486715"/>
              <a:gd name="connsiteY364" fmla="*/ 703724 h 782019"/>
              <a:gd name="connsiteX365" fmla="*/ 6321457 w 6486715"/>
              <a:gd name="connsiteY365" fmla="*/ 403401 h 782019"/>
              <a:gd name="connsiteX366" fmla="*/ 6216396 w 6486715"/>
              <a:gd name="connsiteY366" fmla="*/ 276813 h 782019"/>
              <a:gd name="connsiteX367" fmla="*/ 6102763 w 6486715"/>
              <a:gd name="connsiteY367" fmla="*/ 330439 h 782019"/>
              <a:gd name="connsiteX368" fmla="*/ 6088761 w 6486715"/>
              <a:gd name="connsiteY368" fmla="*/ 363681 h 782019"/>
              <a:gd name="connsiteX369" fmla="*/ 6088761 w 6486715"/>
              <a:gd name="connsiteY369" fmla="*/ 703724 h 782019"/>
              <a:gd name="connsiteX370" fmla="*/ 6115527 w 6486715"/>
              <a:gd name="connsiteY370" fmla="*/ 730489 h 782019"/>
              <a:gd name="connsiteX371" fmla="*/ 6141244 w 6486715"/>
              <a:gd name="connsiteY371" fmla="*/ 730489 h 782019"/>
              <a:gd name="connsiteX372" fmla="*/ 6152008 w 6486715"/>
              <a:gd name="connsiteY372" fmla="*/ 741157 h 782019"/>
              <a:gd name="connsiteX373" fmla="*/ 6152008 w 6486715"/>
              <a:gd name="connsiteY373" fmla="*/ 760493 h 782019"/>
              <a:gd name="connsiteX374" fmla="*/ 6141434 w 6486715"/>
              <a:gd name="connsiteY374" fmla="*/ 771161 h 7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486715" h="782019">
                <a:moveTo>
                  <a:pt x="229457" y="36497"/>
                </a:moveTo>
                <a:cubicBezTo>
                  <a:pt x="159734" y="48308"/>
                  <a:pt x="115824" y="109459"/>
                  <a:pt x="115824" y="168419"/>
                </a:cubicBezTo>
                <a:cubicBezTo>
                  <a:pt x="115824" y="367872"/>
                  <a:pt x="522351" y="251000"/>
                  <a:pt x="522351" y="557705"/>
                </a:cubicBezTo>
                <a:cubicBezTo>
                  <a:pt x="522351" y="676768"/>
                  <a:pt x="411861" y="781924"/>
                  <a:pt x="262795" y="781924"/>
                </a:cubicBezTo>
                <a:cubicBezTo>
                  <a:pt x="164116" y="781924"/>
                  <a:pt x="75057" y="757254"/>
                  <a:pt x="12859" y="692865"/>
                </a:cubicBezTo>
                <a:cubicBezTo>
                  <a:pt x="3239" y="683245"/>
                  <a:pt x="0" y="672482"/>
                  <a:pt x="0" y="659623"/>
                </a:cubicBezTo>
                <a:lnTo>
                  <a:pt x="0" y="572755"/>
                </a:lnTo>
                <a:cubicBezTo>
                  <a:pt x="0" y="555610"/>
                  <a:pt x="9620" y="545990"/>
                  <a:pt x="26765" y="545990"/>
                </a:cubicBezTo>
                <a:lnTo>
                  <a:pt x="50387" y="545990"/>
                </a:lnTo>
                <a:cubicBezTo>
                  <a:pt x="66485" y="545990"/>
                  <a:pt x="75057" y="553514"/>
                  <a:pt x="80391" y="568564"/>
                </a:cubicBezTo>
                <a:cubicBezTo>
                  <a:pt x="107156" y="656480"/>
                  <a:pt x="172688" y="736966"/>
                  <a:pt x="272415" y="736966"/>
                </a:cubicBezTo>
                <a:cubicBezTo>
                  <a:pt x="352806" y="736966"/>
                  <a:pt x="425768" y="681245"/>
                  <a:pt x="425768" y="586757"/>
                </a:cubicBezTo>
                <a:cubicBezTo>
                  <a:pt x="425768" y="374444"/>
                  <a:pt x="24670" y="491316"/>
                  <a:pt x="24670" y="207090"/>
                </a:cubicBezTo>
                <a:cubicBezTo>
                  <a:pt x="24670" y="95552"/>
                  <a:pt x="114776" y="11923"/>
                  <a:pt x="227362" y="112"/>
                </a:cubicBezTo>
                <a:cubicBezTo>
                  <a:pt x="245650" y="-936"/>
                  <a:pt x="255270" y="5446"/>
                  <a:pt x="255270" y="16209"/>
                </a:cubicBezTo>
                <a:cubicBezTo>
                  <a:pt x="255175" y="26877"/>
                  <a:pt x="246602" y="33259"/>
                  <a:pt x="229457" y="36497"/>
                </a:cubicBezTo>
                <a:close/>
                <a:moveTo>
                  <a:pt x="307753" y="129842"/>
                </a:moveTo>
                <a:cubicBezTo>
                  <a:pt x="307753" y="170609"/>
                  <a:pt x="333470" y="196327"/>
                  <a:pt x="374237" y="196327"/>
                </a:cubicBezTo>
                <a:cubicBezTo>
                  <a:pt x="417195" y="196327"/>
                  <a:pt x="446151" y="160989"/>
                  <a:pt x="446151" y="121270"/>
                </a:cubicBezTo>
                <a:cubicBezTo>
                  <a:pt x="446151" y="58024"/>
                  <a:pt x="388239" y="9732"/>
                  <a:pt x="347472" y="9732"/>
                </a:cubicBezTo>
                <a:cubicBezTo>
                  <a:pt x="338900" y="9732"/>
                  <a:pt x="331375" y="15066"/>
                  <a:pt x="331375" y="24686"/>
                </a:cubicBezTo>
                <a:cubicBezTo>
                  <a:pt x="331375" y="32211"/>
                  <a:pt x="342043" y="39736"/>
                  <a:pt x="342043" y="53642"/>
                </a:cubicBezTo>
                <a:cubicBezTo>
                  <a:pt x="342043" y="79360"/>
                  <a:pt x="307753" y="87932"/>
                  <a:pt x="307753" y="129842"/>
                </a:cubicBezTo>
                <a:close/>
                <a:moveTo>
                  <a:pt x="1081088" y="224140"/>
                </a:moveTo>
                <a:lnTo>
                  <a:pt x="1081088" y="243476"/>
                </a:lnTo>
                <a:cubicBezTo>
                  <a:pt x="1081088" y="249953"/>
                  <a:pt x="1076801" y="254239"/>
                  <a:pt x="1070324" y="254239"/>
                </a:cubicBezTo>
                <a:lnTo>
                  <a:pt x="1040321" y="254239"/>
                </a:lnTo>
                <a:cubicBezTo>
                  <a:pt x="1025271" y="254239"/>
                  <a:pt x="1014603" y="260621"/>
                  <a:pt x="1009174" y="275670"/>
                </a:cubicBezTo>
                <a:lnTo>
                  <a:pt x="818293" y="766874"/>
                </a:lnTo>
                <a:cubicBezTo>
                  <a:pt x="816197" y="773256"/>
                  <a:pt x="811911" y="775447"/>
                  <a:pt x="806482" y="775447"/>
                </a:cubicBezTo>
                <a:lnTo>
                  <a:pt x="763619" y="775447"/>
                </a:lnTo>
                <a:cubicBezTo>
                  <a:pt x="758285" y="775447"/>
                  <a:pt x="753904" y="773352"/>
                  <a:pt x="751808" y="766874"/>
                </a:cubicBezTo>
                <a:lnTo>
                  <a:pt x="559880" y="275670"/>
                </a:lnTo>
                <a:cubicBezTo>
                  <a:pt x="554546" y="260621"/>
                  <a:pt x="543782" y="254239"/>
                  <a:pt x="528733" y="254239"/>
                </a:cubicBezTo>
                <a:lnTo>
                  <a:pt x="499777" y="254239"/>
                </a:lnTo>
                <a:cubicBezTo>
                  <a:pt x="493395" y="254239"/>
                  <a:pt x="489109" y="249953"/>
                  <a:pt x="489109" y="243476"/>
                </a:cubicBezTo>
                <a:lnTo>
                  <a:pt x="489109" y="224140"/>
                </a:lnTo>
                <a:cubicBezTo>
                  <a:pt x="489109" y="217758"/>
                  <a:pt x="493395" y="213472"/>
                  <a:pt x="499777" y="213472"/>
                </a:cubicBezTo>
                <a:lnTo>
                  <a:pt x="742188" y="213472"/>
                </a:lnTo>
                <a:cubicBezTo>
                  <a:pt x="748665" y="213472"/>
                  <a:pt x="752951" y="217758"/>
                  <a:pt x="752951" y="224140"/>
                </a:cubicBezTo>
                <a:lnTo>
                  <a:pt x="752951" y="243476"/>
                </a:lnTo>
                <a:cubicBezTo>
                  <a:pt x="752951" y="249953"/>
                  <a:pt x="748665" y="254239"/>
                  <a:pt x="742188" y="254239"/>
                </a:cubicBezTo>
                <a:lnTo>
                  <a:pt x="707898" y="254239"/>
                </a:lnTo>
                <a:cubicBezTo>
                  <a:pt x="688562" y="254239"/>
                  <a:pt x="680085" y="267098"/>
                  <a:pt x="686467" y="285290"/>
                </a:cubicBezTo>
                <a:lnTo>
                  <a:pt x="799052" y="584566"/>
                </a:lnTo>
                <a:cubicBezTo>
                  <a:pt x="807625" y="607140"/>
                  <a:pt x="825818" y="607140"/>
                  <a:pt x="834485" y="584566"/>
                </a:cubicBezTo>
                <a:lnTo>
                  <a:pt x="942785" y="285290"/>
                </a:lnTo>
                <a:cubicBezTo>
                  <a:pt x="949261" y="265955"/>
                  <a:pt x="939641" y="254239"/>
                  <a:pt x="920306" y="254239"/>
                </a:cubicBezTo>
                <a:lnTo>
                  <a:pt x="883825" y="254239"/>
                </a:lnTo>
                <a:cubicBezTo>
                  <a:pt x="877443" y="254239"/>
                  <a:pt x="873157" y="249953"/>
                  <a:pt x="873157" y="243476"/>
                </a:cubicBezTo>
                <a:lnTo>
                  <a:pt x="873157" y="224140"/>
                </a:lnTo>
                <a:cubicBezTo>
                  <a:pt x="873157" y="217758"/>
                  <a:pt x="877443" y="213472"/>
                  <a:pt x="883825" y="213472"/>
                </a:cubicBezTo>
                <a:lnTo>
                  <a:pt x="1070420" y="213472"/>
                </a:lnTo>
                <a:cubicBezTo>
                  <a:pt x="1076801" y="213472"/>
                  <a:pt x="1081088" y="217758"/>
                  <a:pt x="1081088" y="224140"/>
                </a:cubicBezTo>
                <a:close/>
                <a:moveTo>
                  <a:pt x="1531525" y="664957"/>
                </a:moveTo>
                <a:cubicBezTo>
                  <a:pt x="1488662" y="734680"/>
                  <a:pt x="1424273" y="781924"/>
                  <a:pt x="1325594" y="781924"/>
                </a:cubicBezTo>
                <a:cubicBezTo>
                  <a:pt x="1181862" y="781924"/>
                  <a:pt x="1058513" y="676768"/>
                  <a:pt x="1058513" y="500841"/>
                </a:cubicBezTo>
                <a:cubicBezTo>
                  <a:pt x="1058513" y="319580"/>
                  <a:pt x="1189387" y="202709"/>
                  <a:pt x="1332071" y="202709"/>
                </a:cubicBezTo>
                <a:cubicBezTo>
                  <a:pt x="1479042" y="202709"/>
                  <a:pt x="1547622" y="307769"/>
                  <a:pt x="1556195" y="452645"/>
                </a:cubicBezTo>
                <a:cubicBezTo>
                  <a:pt x="1557242" y="470837"/>
                  <a:pt x="1547622" y="480553"/>
                  <a:pt x="1530477" y="480553"/>
                </a:cubicBezTo>
                <a:lnTo>
                  <a:pt x="1196912" y="480553"/>
                </a:lnTo>
                <a:cubicBezTo>
                  <a:pt x="1179767" y="480553"/>
                  <a:pt x="1167956" y="490173"/>
                  <a:pt x="1170146" y="508366"/>
                </a:cubicBezTo>
                <a:cubicBezTo>
                  <a:pt x="1183005" y="616665"/>
                  <a:pt x="1243108" y="699247"/>
                  <a:pt x="1338548" y="699247"/>
                </a:cubicBezTo>
                <a:cubicBezTo>
                  <a:pt x="1400747" y="699247"/>
                  <a:pt x="1454372" y="683150"/>
                  <a:pt x="1501521" y="640287"/>
                </a:cubicBezTo>
                <a:cubicBezTo>
                  <a:pt x="1514380" y="628476"/>
                  <a:pt x="1524095" y="626381"/>
                  <a:pt x="1531525" y="632762"/>
                </a:cubicBezTo>
                <a:cubicBezTo>
                  <a:pt x="1540097" y="640287"/>
                  <a:pt x="1540097" y="651051"/>
                  <a:pt x="1531525" y="664957"/>
                </a:cubicBezTo>
                <a:close/>
                <a:moveTo>
                  <a:pt x="1177576" y="399019"/>
                </a:moveTo>
                <a:cubicBezTo>
                  <a:pt x="1173290" y="418355"/>
                  <a:pt x="1183958" y="429023"/>
                  <a:pt x="1202246" y="429023"/>
                </a:cubicBezTo>
                <a:lnTo>
                  <a:pt x="1425321" y="429023"/>
                </a:lnTo>
                <a:cubicBezTo>
                  <a:pt x="1442466" y="429023"/>
                  <a:pt x="1453134" y="418260"/>
                  <a:pt x="1452086" y="399019"/>
                </a:cubicBezTo>
                <a:cubicBezTo>
                  <a:pt x="1447800" y="313199"/>
                  <a:pt x="1412367" y="247762"/>
                  <a:pt x="1327595" y="247762"/>
                </a:cubicBezTo>
                <a:cubicBezTo>
                  <a:pt x="1254824" y="247762"/>
                  <a:pt x="1197959" y="308912"/>
                  <a:pt x="1177576" y="399019"/>
                </a:cubicBezTo>
                <a:close/>
                <a:moveTo>
                  <a:pt x="1816894" y="771161"/>
                </a:moveTo>
                <a:lnTo>
                  <a:pt x="1608868" y="771161"/>
                </a:lnTo>
                <a:cubicBezTo>
                  <a:pt x="1602391" y="771161"/>
                  <a:pt x="1598105" y="766874"/>
                  <a:pt x="1598105" y="760397"/>
                </a:cubicBezTo>
                <a:lnTo>
                  <a:pt x="1598105" y="741062"/>
                </a:lnTo>
                <a:cubicBezTo>
                  <a:pt x="1598105" y="734680"/>
                  <a:pt x="1602391" y="730394"/>
                  <a:pt x="1608868" y="730394"/>
                </a:cubicBezTo>
                <a:lnTo>
                  <a:pt x="1635633" y="730394"/>
                </a:lnTo>
                <a:cubicBezTo>
                  <a:pt x="1652778" y="730394"/>
                  <a:pt x="1662398" y="720773"/>
                  <a:pt x="1662398" y="703628"/>
                </a:cubicBezTo>
                <a:lnTo>
                  <a:pt x="1662398" y="338916"/>
                </a:lnTo>
                <a:cubicBezTo>
                  <a:pt x="1662398" y="325010"/>
                  <a:pt x="1657064" y="314246"/>
                  <a:pt x="1645253" y="306722"/>
                </a:cubicBezTo>
                <a:lnTo>
                  <a:pt x="1600200" y="275670"/>
                </a:lnTo>
                <a:cubicBezTo>
                  <a:pt x="1595914" y="272432"/>
                  <a:pt x="1593818" y="268145"/>
                  <a:pt x="1593818" y="262811"/>
                </a:cubicBezTo>
                <a:cubicBezTo>
                  <a:pt x="1593818" y="258525"/>
                  <a:pt x="1597057" y="254239"/>
                  <a:pt x="1602391" y="252143"/>
                </a:cubicBezTo>
                <a:lnTo>
                  <a:pt x="1733264" y="208138"/>
                </a:lnTo>
                <a:cubicBezTo>
                  <a:pt x="1751552" y="201661"/>
                  <a:pt x="1764316" y="210233"/>
                  <a:pt x="1764316" y="229569"/>
                </a:cubicBezTo>
                <a:lnTo>
                  <a:pt x="1764316" y="248905"/>
                </a:lnTo>
                <a:cubicBezTo>
                  <a:pt x="1764316" y="272527"/>
                  <a:pt x="1777175" y="276813"/>
                  <a:pt x="1794320" y="260716"/>
                </a:cubicBezTo>
                <a:cubicBezTo>
                  <a:pt x="1829753" y="227474"/>
                  <a:pt x="1881187" y="201756"/>
                  <a:pt x="1940243" y="201756"/>
                </a:cubicBezTo>
                <a:cubicBezTo>
                  <a:pt x="2051780" y="201756"/>
                  <a:pt x="2098929" y="291863"/>
                  <a:pt x="2098929" y="393780"/>
                </a:cubicBezTo>
                <a:lnTo>
                  <a:pt x="2098929" y="703724"/>
                </a:lnTo>
                <a:cubicBezTo>
                  <a:pt x="2098929" y="720869"/>
                  <a:pt x="2108550" y="730489"/>
                  <a:pt x="2125694" y="730489"/>
                </a:cubicBezTo>
                <a:lnTo>
                  <a:pt x="2151412" y="730489"/>
                </a:lnTo>
                <a:cubicBezTo>
                  <a:pt x="2157889" y="730489"/>
                  <a:pt x="2162175" y="734775"/>
                  <a:pt x="2162175" y="741157"/>
                </a:cubicBezTo>
                <a:lnTo>
                  <a:pt x="2162175" y="760493"/>
                </a:lnTo>
                <a:cubicBezTo>
                  <a:pt x="2162175" y="766970"/>
                  <a:pt x="2157889" y="771256"/>
                  <a:pt x="2151412" y="771256"/>
                </a:cubicBezTo>
                <a:lnTo>
                  <a:pt x="1943386" y="771256"/>
                </a:lnTo>
                <a:cubicBezTo>
                  <a:pt x="1937004" y="771256"/>
                  <a:pt x="1932718" y="766970"/>
                  <a:pt x="1932718" y="760493"/>
                </a:cubicBezTo>
                <a:lnTo>
                  <a:pt x="1932718" y="741157"/>
                </a:lnTo>
                <a:cubicBezTo>
                  <a:pt x="1932718" y="734775"/>
                  <a:pt x="1937004" y="730489"/>
                  <a:pt x="1943386" y="730489"/>
                </a:cubicBezTo>
                <a:lnTo>
                  <a:pt x="1970151" y="730489"/>
                </a:lnTo>
                <a:cubicBezTo>
                  <a:pt x="1987296" y="730489"/>
                  <a:pt x="1996916" y="720869"/>
                  <a:pt x="1996916" y="703724"/>
                </a:cubicBezTo>
                <a:lnTo>
                  <a:pt x="1996916" y="403401"/>
                </a:lnTo>
                <a:cubicBezTo>
                  <a:pt x="1996916" y="323010"/>
                  <a:pt x="1962626" y="276813"/>
                  <a:pt x="1891856" y="276813"/>
                </a:cubicBezTo>
                <a:cubicBezTo>
                  <a:pt x="1844612" y="276813"/>
                  <a:pt x="1808226" y="302531"/>
                  <a:pt x="1778222" y="330439"/>
                </a:cubicBezTo>
                <a:cubicBezTo>
                  <a:pt x="1767459" y="340059"/>
                  <a:pt x="1764221" y="350822"/>
                  <a:pt x="1764221" y="363681"/>
                </a:cubicBezTo>
                <a:lnTo>
                  <a:pt x="1764221" y="703724"/>
                </a:lnTo>
                <a:cubicBezTo>
                  <a:pt x="1764221" y="720869"/>
                  <a:pt x="1773841" y="730489"/>
                  <a:pt x="1790986" y="730489"/>
                </a:cubicBezTo>
                <a:lnTo>
                  <a:pt x="1816703" y="730489"/>
                </a:lnTo>
                <a:cubicBezTo>
                  <a:pt x="1823085" y="730489"/>
                  <a:pt x="1827467" y="734775"/>
                  <a:pt x="1827467" y="741157"/>
                </a:cubicBezTo>
                <a:lnTo>
                  <a:pt x="1827467" y="760493"/>
                </a:lnTo>
                <a:cubicBezTo>
                  <a:pt x="1827562" y="766874"/>
                  <a:pt x="1823276" y="771161"/>
                  <a:pt x="1816894" y="771161"/>
                </a:cubicBezTo>
                <a:close/>
                <a:moveTo>
                  <a:pt x="2299526" y="326057"/>
                </a:moveTo>
                <a:cubicBezTo>
                  <a:pt x="2299526" y="462265"/>
                  <a:pt x="2616994" y="356061"/>
                  <a:pt x="2616994" y="607045"/>
                </a:cubicBezTo>
                <a:cubicBezTo>
                  <a:pt x="2616994" y="715344"/>
                  <a:pt x="2515076" y="781924"/>
                  <a:pt x="2398205" y="781924"/>
                </a:cubicBezTo>
                <a:cubicBezTo>
                  <a:pt x="2330577" y="781924"/>
                  <a:pt x="2281238" y="770113"/>
                  <a:pt x="2228755" y="731442"/>
                </a:cubicBezTo>
                <a:cubicBezTo>
                  <a:pt x="2216944" y="722869"/>
                  <a:pt x="2212658" y="712106"/>
                  <a:pt x="2212658" y="698199"/>
                </a:cubicBezTo>
                <a:lnTo>
                  <a:pt x="2212658" y="621999"/>
                </a:lnTo>
                <a:cubicBezTo>
                  <a:pt x="2212658" y="604854"/>
                  <a:pt x="2222278" y="595234"/>
                  <a:pt x="2239518" y="595234"/>
                </a:cubicBezTo>
                <a:lnTo>
                  <a:pt x="2245900" y="595234"/>
                </a:lnTo>
                <a:cubicBezTo>
                  <a:pt x="2260950" y="595234"/>
                  <a:pt x="2270570" y="602759"/>
                  <a:pt x="2275904" y="617808"/>
                </a:cubicBezTo>
                <a:cubicBezTo>
                  <a:pt x="2301621" y="688579"/>
                  <a:pt x="2343436" y="736871"/>
                  <a:pt x="2418493" y="736871"/>
                </a:cubicBezTo>
                <a:cubicBezTo>
                  <a:pt x="2478596" y="736871"/>
                  <a:pt x="2536508" y="694008"/>
                  <a:pt x="2536508" y="632858"/>
                </a:cubicBezTo>
                <a:cubicBezTo>
                  <a:pt x="2536508" y="485887"/>
                  <a:pt x="2224373" y="579232"/>
                  <a:pt x="2224373" y="366920"/>
                </a:cubicBezTo>
                <a:cubicBezTo>
                  <a:pt x="2224373" y="267193"/>
                  <a:pt x="2300573" y="202804"/>
                  <a:pt x="2414207" y="202804"/>
                </a:cubicBezTo>
                <a:cubicBezTo>
                  <a:pt x="2461451" y="202804"/>
                  <a:pt x="2515076" y="210329"/>
                  <a:pt x="2552605" y="227474"/>
                </a:cubicBezTo>
                <a:cubicBezTo>
                  <a:pt x="2566511" y="233855"/>
                  <a:pt x="2571941" y="243571"/>
                  <a:pt x="2571941" y="258525"/>
                </a:cubicBezTo>
                <a:lnTo>
                  <a:pt x="2571941" y="328248"/>
                </a:lnTo>
                <a:cubicBezTo>
                  <a:pt x="2571941" y="345393"/>
                  <a:pt x="2562320" y="355013"/>
                  <a:pt x="2546223" y="355013"/>
                </a:cubicBezTo>
                <a:lnTo>
                  <a:pt x="2544128" y="355013"/>
                </a:lnTo>
                <a:cubicBezTo>
                  <a:pt x="2529078" y="355013"/>
                  <a:pt x="2519458" y="348536"/>
                  <a:pt x="2515172" y="335678"/>
                </a:cubicBezTo>
                <a:cubicBezTo>
                  <a:pt x="2499075" y="286338"/>
                  <a:pt x="2455164" y="247762"/>
                  <a:pt x="2392871" y="247762"/>
                </a:cubicBezTo>
                <a:cubicBezTo>
                  <a:pt x="2332768" y="247762"/>
                  <a:pt x="2299526" y="282147"/>
                  <a:pt x="2299526" y="326057"/>
                </a:cubicBezTo>
                <a:close/>
                <a:moveTo>
                  <a:pt x="2695289" y="102982"/>
                </a:moveTo>
                <a:lnTo>
                  <a:pt x="2650236" y="71835"/>
                </a:lnTo>
                <a:cubicBezTo>
                  <a:pt x="2645950" y="68692"/>
                  <a:pt x="2643854" y="64310"/>
                  <a:pt x="2643854" y="58976"/>
                </a:cubicBezTo>
                <a:cubicBezTo>
                  <a:pt x="2643854" y="54690"/>
                  <a:pt x="2646998" y="50404"/>
                  <a:pt x="2652427" y="48308"/>
                </a:cubicBezTo>
                <a:lnTo>
                  <a:pt x="2783301" y="4303"/>
                </a:lnTo>
                <a:cubicBezTo>
                  <a:pt x="2801493" y="-2174"/>
                  <a:pt x="2814352" y="6398"/>
                  <a:pt x="2814352" y="25734"/>
                </a:cubicBezTo>
                <a:lnTo>
                  <a:pt x="2814352" y="466551"/>
                </a:lnTo>
                <a:cubicBezTo>
                  <a:pt x="2814352" y="491221"/>
                  <a:pt x="2831497" y="497698"/>
                  <a:pt x="2847594" y="479410"/>
                </a:cubicBezTo>
                <a:lnTo>
                  <a:pt x="3012758" y="298149"/>
                </a:lnTo>
                <a:cubicBezTo>
                  <a:pt x="3028855" y="279861"/>
                  <a:pt x="3021330" y="264907"/>
                  <a:pt x="2997708" y="264907"/>
                </a:cubicBezTo>
                <a:lnTo>
                  <a:pt x="2976277" y="264907"/>
                </a:lnTo>
                <a:cubicBezTo>
                  <a:pt x="2969895" y="264907"/>
                  <a:pt x="2965514" y="260621"/>
                  <a:pt x="2965514" y="254239"/>
                </a:cubicBezTo>
                <a:lnTo>
                  <a:pt x="2965514" y="224235"/>
                </a:lnTo>
                <a:cubicBezTo>
                  <a:pt x="2965514" y="217853"/>
                  <a:pt x="2969800" y="213567"/>
                  <a:pt x="2976277" y="213567"/>
                </a:cubicBezTo>
                <a:lnTo>
                  <a:pt x="3178969" y="213567"/>
                </a:lnTo>
                <a:cubicBezTo>
                  <a:pt x="3185446" y="213567"/>
                  <a:pt x="3189732" y="217853"/>
                  <a:pt x="3189732" y="224235"/>
                </a:cubicBezTo>
                <a:lnTo>
                  <a:pt x="3189732" y="254239"/>
                </a:lnTo>
                <a:cubicBezTo>
                  <a:pt x="3189732" y="260621"/>
                  <a:pt x="3185446" y="264907"/>
                  <a:pt x="3178969" y="264907"/>
                </a:cubicBezTo>
                <a:lnTo>
                  <a:pt x="3141440" y="264907"/>
                </a:lnTo>
                <a:cubicBezTo>
                  <a:pt x="3127439" y="264907"/>
                  <a:pt x="3117818" y="270241"/>
                  <a:pt x="3109246" y="279956"/>
                </a:cubicBezTo>
                <a:lnTo>
                  <a:pt x="2993422" y="409687"/>
                </a:lnTo>
                <a:cubicBezTo>
                  <a:pt x="2982659" y="421498"/>
                  <a:pt x="2982659" y="434357"/>
                  <a:pt x="2990184" y="447215"/>
                </a:cubicBezTo>
                <a:lnTo>
                  <a:pt x="3153251" y="712106"/>
                </a:lnTo>
                <a:cubicBezTo>
                  <a:pt x="3160776" y="723917"/>
                  <a:pt x="3171444" y="730394"/>
                  <a:pt x="3185446" y="730394"/>
                </a:cubicBezTo>
                <a:lnTo>
                  <a:pt x="3205829" y="730394"/>
                </a:lnTo>
                <a:cubicBezTo>
                  <a:pt x="3212306" y="730394"/>
                  <a:pt x="3216593" y="734680"/>
                  <a:pt x="3216593" y="741062"/>
                </a:cubicBezTo>
                <a:lnTo>
                  <a:pt x="3216593" y="760397"/>
                </a:lnTo>
                <a:cubicBezTo>
                  <a:pt x="3216593" y="766874"/>
                  <a:pt x="3212306" y="771161"/>
                  <a:pt x="3205829" y="771161"/>
                </a:cubicBezTo>
                <a:lnTo>
                  <a:pt x="2990279" y="771161"/>
                </a:lnTo>
                <a:cubicBezTo>
                  <a:pt x="2983897" y="771161"/>
                  <a:pt x="2979611" y="766874"/>
                  <a:pt x="2979611" y="760397"/>
                </a:cubicBezTo>
                <a:lnTo>
                  <a:pt x="2979611" y="741062"/>
                </a:lnTo>
                <a:cubicBezTo>
                  <a:pt x="2979611" y="734680"/>
                  <a:pt x="2983897" y="730394"/>
                  <a:pt x="2990279" y="730394"/>
                </a:cubicBezTo>
                <a:lnTo>
                  <a:pt x="3007424" y="730394"/>
                </a:lnTo>
                <a:cubicBezTo>
                  <a:pt x="3028950" y="730394"/>
                  <a:pt x="3036380" y="716392"/>
                  <a:pt x="3025712" y="698199"/>
                </a:cubicBezTo>
                <a:lnTo>
                  <a:pt x="2918460" y="522272"/>
                </a:lnTo>
                <a:cubicBezTo>
                  <a:pt x="2908745" y="506175"/>
                  <a:pt x="2893790" y="503985"/>
                  <a:pt x="2880932" y="517986"/>
                </a:cubicBezTo>
                <a:lnTo>
                  <a:pt x="2827306" y="573707"/>
                </a:lnTo>
                <a:cubicBezTo>
                  <a:pt x="2817686" y="584471"/>
                  <a:pt x="2814447" y="594091"/>
                  <a:pt x="2814447" y="606950"/>
                </a:cubicBezTo>
                <a:lnTo>
                  <a:pt x="2814447" y="703533"/>
                </a:lnTo>
                <a:cubicBezTo>
                  <a:pt x="2814447" y="720678"/>
                  <a:pt x="2824067" y="730298"/>
                  <a:pt x="2841212" y="730298"/>
                </a:cubicBezTo>
                <a:lnTo>
                  <a:pt x="2877693" y="730298"/>
                </a:lnTo>
                <a:cubicBezTo>
                  <a:pt x="2884170" y="730298"/>
                  <a:pt x="2888456" y="734585"/>
                  <a:pt x="2888456" y="740967"/>
                </a:cubicBezTo>
                <a:lnTo>
                  <a:pt x="2888456" y="760302"/>
                </a:lnTo>
                <a:cubicBezTo>
                  <a:pt x="2888456" y="766779"/>
                  <a:pt x="2884170" y="771065"/>
                  <a:pt x="2877693" y="771065"/>
                </a:cubicBezTo>
                <a:lnTo>
                  <a:pt x="2658904" y="771065"/>
                </a:lnTo>
                <a:cubicBezTo>
                  <a:pt x="2652522" y="771065"/>
                  <a:pt x="2648236" y="766779"/>
                  <a:pt x="2648236" y="760302"/>
                </a:cubicBezTo>
                <a:lnTo>
                  <a:pt x="2648236" y="740967"/>
                </a:lnTo>
                <a:cubicBezTo>
                  <a:pt x="2648236" y="734585"/>
                  <a:pt x="2652522" y="730298"/>
                  <a:pt x="2658904" y="730298"/>
                </a:cubicBezTo>
                <a:lnTo>
                  <a:pt x="2685764" y="730298"/>
                </a:lnTo>
                <a:cubicBezTo>
                  <a:pt x="2702909" y="730298"/>
                  <a:pt x="2712530" y="720678"/>
                  <a:pt x="2712530" y="703533"/>
                </a:cubicBezTo>
                <a:lnTo>
                  <a:pt x="2712530" y="135081"/>
                </a:lnTo>
                <a:cubicBezTo>
                  <a:pt x="2712434" y="121175"/>
                  <a:pt x="2707101" y="110507"/>
                  <a:pt x="2695289" y="102982"/>
                </a:cubicBezTo>
                <a:close/>
                <a:moveTo>
                  <a:pt x="3234785" y="254239"/>
                </a:moveTo>
                <a:lnTo>
                  <a:pt x="3234785" y="224235"/>
                </a:lnTo>
                <a:cubicBezTo>
                  <a:pt x="3234785" y="217853"/>
                  <a:pt x="3237929" y="214615"/>
                  <a:pt x="3245453" y="213567"/>
                </a:cubicBezTo>
                <a:cubicBezTo>
                  <a:pt x="3305556" y="204995"/>
                  <a:pt x="3330226" y="156703"/>
                  <a:pt x="3342037" y="95552"/>
                </a:cubicBezTo>
                <a:cubicBezTo>
                  <a:pt x="3345180" y="79455"/>
                  <a:pt x="3354896" y="70883"/>
                  <a:pt x="3370993" y="70883"/>
                </a:cubicBezTo>
                <a:lnTo>
                  <a:pt x="3374231" y="70883"/>
                </a:lnTo>
                <a:cubicBezTo>
                  <a:pt x="3391376" y="70883"/>
                  <a:pt x="3400997" y="80503"/>
                  <a:pt x="3400997" y="97648"/>
                </a:cubicBezTo>
                <a:lnTo>
                  <a:pt x="3400997" y="186611"/>
                </a:lnTo>
                <a:cubicBezTo>
                  <a:pt x="3400997" y="203756"/>
                  <a:pt x="3410617" y="213472"/>
                  <a:pt x="3427762" y="213472"/>
                </a:cubicBezTo>
                <a:lnTo>
                  <a:pt x="3546825" y="213472"/>
                </a:lnTo>
                <a:cubicBezTo>
                  <a:pt x="3553301" y="213472"/>
                  <a:pt x="3557588" y="217758"/>
                  <a:pt x="3557588" y="224140"/>
                </a:cubicBezTo>
                <a:lnTo>
                  <a:pt x="3557588" y="254144"/>
                </a:lnTo>
                <a:cubicBezTo>
                  <a:pt x="3557588" y="260525"/>
                  <a:pt x="3553301" y="264812"/>
                  <a:pt x="3546825" y="264812"/>
                </a:cubicBezTo>
                <a:lnTo>
                  <a:pt x="3427762" y="264812"/>
                </a:lnTo>
                <a:cubicBezTo>
                  <a:pt x="3410617" y="264812"/>
                  <a:pt x="3400997" y="274527"/>
                  <a:pt x="3400997" y="291672"/>
                </a:cubicBezTo>
                <a:lnTo>
                  <a:pt x="3400997" y="623047"/>
                </a:lnTo>
                <a:cubicBezTo>
                  <a:pt x="3400997" y="690674"/>
                  <a:pt x="3440716" y="716392"/>
                  <a:pt x="3477197" y="716392"/>
                </a:cubicBezTo>
                <a:cubicBezTo>
                  <a:pt x="3507201" y="716392"/>
                  <a:pt x="3524345" y="712106"/>
                  <a:pt x="3543681" y="699247"/>
                </a:cubicBezTo>
                <a:cubicBezTo>
                  <a:pt x="3558635" y="689627"/>
                  <a:pt x="3570446" y="688579"/>
                  <a:pt x="3576923" y="698199"/>
                </a:cubicBezTo>
                <a:cubicBezTo>
                  <a:pt x="3583305" y="707819"/>
                  <a:pt x="3582257" y="719630"/>
                  <a:pt x="3570542" y="731442"/>
                </a:cubicBezTo>
                <a:cubicBezTo>
                  <a:pt x="3534061" y="767922"/>
                  <a:pt x="3490055" y="781924"/>
                  <a:pt x="3436430" y="781924"/>
                </a:cubicBezTo>
                <a:cubicBezTo>
                  <a:pt x="3345276" y="781924"/>
                  <a:pt x="3299175" y="717535"/>
                  <a:pt x="3299175" y="633905"/>
                </a:cubicBezTo>
                <a:lnTo>
                  <a:pt x="3299175" y="291768"/>
                </a:lnTo>
                <a:cubicBezTo>
                  <a:pt x="3299175" y="274622"/>
                  <a:pt x="3289554" y="264907"/>
                  <a:pt x="3272409" y="264907"/>
                </a:cubicBezTo>
                <a:lnTo>
                  <a:pt x="3245644" y="264907"/>
                </a:lnTo>
                <a:cubicBezTo>
                  <a:pt x="3239072" y="264907"/>
                  <a:pt x="3234785" y="260621"/>
                  <a:pt x="3234785" y="254239"/>
                </a:cubicBezTo>
                <a:close/>
                <a:moveTo>
                  <a:pt x="3951256" y="767922"/>
                </a:moveTo>
                <a:lnTo>
                  <a:pt x="3688461" y="84694"/>
                </a:lnTo>
                <a:cubicBezTo>
                  <a:pt x="3683127" y="69644"/>
                  <a:pt x="3672364" y="63263"/>
                  <a:pt x="3657410" y="63263"/>
                </a:cubicBezTo>
                <a:lnTo>
                  <a:pt x="3611309" y="63263"/>
                </a:lnTo>
                <a:cubicBezTo>
                  <a:pt x="3604927" y="63263"/>
                  <a:pt x="3600545" y="58976"/>
                  <a:pt x="3600545" y="52499"/>
                </a:cubicBezTo>
                <a:lnTo>
                  <a:pt x="3600545" y="20305"/>
                </a:lnTo>
                <a:cubicBezTo>
                  <a:pt x="3600545" y="13923"/>
                  <a:pt x="3604832" y="9637"/>
                  <a:pt x="3611309" y="9637"/>
                </a:cubicBezTo>
                <a:lnTo>
                  <a:pt x="3884771" y="9637"/>
                </a:lnTo>
                <a:cubicBezTo>
                  <a:pt x="3891248" y="9637"/>
                  <a:pt x="3895535" y="13923"/>
                  <a:pt x="3895535" y="20305"/>
                </a:cubicBezTo>
                <a:lnTo>
                  <a:pt x="3895535" y="52499"/>
                </a:lnTo>
                <a:cubicBezTo>
                  <a:pt x="3895535" y="58881"/>
                  <a:pt x="3891248" y="63263"/>
                  <a:pt x="3884771" y="63263"/>
                </a:cubicBezTo>
                <a:lnTo>
                  <a:pt x="3842957" y="63263"/>
                </a:lnTo>
                <a:cubicBezTo>
                  <a:pt x="3823621" y="63263"/>
                  <a:pt x="3815144" y="76121"/>
                  <a:pt x="3821526" y="94314"/>
                </a:cubicBezTo>
                <a:lnTo>
                  <a:pt x="3982403" y="544752"/>
                </a:lnTo>
                <a:cubicBezTo>
                  <a:pt x="3990975" y="568373"/>
                  <a:pt x="4009168" y="568373"/>
                  <a:pt x="4017740" y="544752"/>
                </a:cubicBezTo>
                <a:lnTo>
                  <a:pt x="4177570" y="94314"/>
                </a:lnTo>
                <a:cubicBezTo>
                  <a:pt x="4183952" y="74978"/>
                  <a:pt x="4175475" y="63263"/>
                  <a:pt x="4156139" y="63263"/>
                </a:cubicBezTo>
                <a:lnTo>
                  <a:pt x="4101465" y="63263"/>
                </a:lnTo>
                <a:cubicBezTo>
                  <a:pt x="4095084" y="63263"/>
                  <a:pt x="4090702" y="58976"/>
                  <a:pt x="4090702" y="52499"/>
                </a:cubicBezTo>
                <a:lnTo>
                  <a:pt x="4090702" y="20305"/>
                </a:lnTo>
                <a:cubicBezTo>
                  <a:pt x="4090702" y="13923"/>
                  <a:pt x="4094988" y="9637"/>
                  <a:pt x="4101465" y="9637"/>
                </a:cubicBezTo>
                <a:lnTo>
                  <a:pt x="4337400" y="9637"/>
                </a:lnTo>
                <a:cubicBezTo>
                  <a:pt x="4343781" y="9637"/>
                  <a:pt x="4348068" y="13923"/>
                  <a:pt x="4348068" y="20305"/>
                </a:cubicBezTo>
                <a:lnTo>
                  <a:pt x="4348068" y="52499"/>
                </a:lnTo>
                <a:cubicBezTo>
                  <a:pt x="4348068" y="58881"/>
                  <a:pt x="4343781" y="63263"/>
                  <a:pt x="4337400" y="63263"/>
                </a:cubicBezTo>
                <a:lnTo>
                  <a:pt x="4293394" y="63263"/>
                </a:lnTo>
                <a:cubicBezTo>
                  <a:pt x="4278345" y="63263"/>
                  <a:pt x="4267677" y="70787"/>
                  <a:pt x="4262247" y="84694"/>
                </a:cubicBezTo>
                <a:lnTo>
                  <a:pt x="4002691" y="767922"/>
                </a:lnTo>
                <a:cubicBezTo>
                  <a:pt x="4000595" y="774399"/>
                  <a:pt x="3996309" y="776495"/>
                  <a:pt x="3990880" y="776495"/>
                </a:cubicBezTo>
                <a:lnTo>
                  <a:pt x="3962972" y="776495"/>
                </a:lnTo>
                <a:cubicBezTo>
                  <a:pt x="3957733" y="776590"/>
                  <a:pt x="3953351" y="774399"/>
                  <a:pt x="3951256" y="767922"/>
                </a:cubicBezTo>
                <a:close/>
                <a:moveTo>
                  <a:pt x="4545425" y="710010"/>
                </a:moveTo>
                <a:cubicBezTo>
                  <a:pt x="4539044" y="692865"/>
                  <a:pt x="4532567" y="691722"/>
                  <a:pt x="4520756" y="704676"/>
                </a:cubicBezTo>
                <a:cubicBezTo>
                  <a:pt x="4482180" y="746491"/>
                  <a:pt x="4436079" y="781924"/>
                  <a:pt x="4377023" y="781924"/>
                </a:cubicBezTo>
                <a:cubicBezTo>
                  <a:pt x="4299776" y="781924"/>
                  <a:pt x="4232243" y="734680"/>
                  <a:pt x="4232243" y="645717"/>
                </a:cubicBezTo>
                <a:cubicBezTo>
                  <a:pt x="4232243" y="538465"/>
                  <a:pt x="4331970" y="482744"/>
                  <a:pt x="4509993" y="447311"/>
                </a:cubicBezTo>
                <a:cubicBezTo>
                  <a:pt x="4526090" y="444072"/>
                  <a:pt x="4533614" y="434452"/>
                  <a:pt x="4533614" y="418355"/>
                </a:cubicBezTo>
                <a:lnTo>
                  <a:pt x="4533614" y="353966"/>
                </a:lnTo>
                <a:cubicBezTo>
                  <a:pt x="4533614" y="308912"/>
                  <a:pt x="4516470" y="256334"/>
                  <a:pt x="4482084" y="239189"/>
                </a:cubicBezTo>
                <a:cubicBezTo>
                  <a:pt x="4467035" y="231665"/>
                  <a:pt x="4458462" y="228426"/>
                  <a:pt x="4458462" y="217758"/>
                </a:cubicBezTo>
                <a:cubicBezTo>
                  <a:pt x="4458462" y="208138"/>
                  <a:pt x="4468082" y="201661"/>
                  <a:pt x="4486371" y="202709"/>
                </a:cubicBezTo>
                <a:cubicBezTo>
                  <a:pt x="4575429" y="208043"/>
                  <a:pt x="4635437" y="258430"/>
                  <a:pt x="4635437" y="350727"/>
                </a:cubicBezTo>
                <a:lnTo>
                  <a:pt x="4635437" y="658575"/>
                </a:lnTo>
                <a:cubicBezTo>
                  <a:pt x="4635437" y="700390"/>
                  <a:pt x="4650486" y="717535"/>
                  <a:pt x="4675156" y="717535"/>
                </a:cubicBezTo>
                <a:cubicBezTo>
                  <a:pt x="4688015" y="717535"/>
                  <a:pt x="4698778" y="713249"/>
                  <a:pt x="4708399" y="707915"/>
                </a:cubicBezTo>
                <a:cubicBezTo>
                  <a:pt x="4723448" y="699342"/>
                  <a:pt x="4735164" y="698294"/>
                  <a:pt x="4742688" y="707915"/>
                </a:cubicBezTo>
                <a:cubicBezTo>
                  <a:pt x="4750213" y="717535"/>
                  <a:pt x="4750213" y="730489"/>
                  <a:pt x="4736307" y="742205"/>
                </a:cubicBezTo>
                <a:cubicBezTo>
                  <a:pt x="4709541" y="764779"/>
                  <a:pt x="4681633" y="781924"/>
                  <a:pt x="4648391" y="781924"/>
                </a:cubicBezTo>
                <a:cubicBezTo>
                  <a:pt x="4594765" y="781924"/>
                  <a:pt x="4560475" y="749729"/>
                  <a:pt x="4545425" y="710010"/>
                </a:cubicBezTo>
                <a:close/>
                <a:moveTo>
                  <a:pt x="4391025" y="228426"/>
                </a:moveTo>
                <a:cubicBezTo>
                  <a:pt x="4391025" y="218806"/>
                  <a:pt x="4383500" y="213472"/>
                  <a:pt x="4374928" y="213472"/>
                </a:cubicBezTo>
                <a:cubicBezTo>
                  <a:pt x="4334161" y="213472"/>
                  <a:pt x="4276249" y="261764"/>
                  <a:pt x="4276249" y="325010"/>
                </a:cubicBezTo>
                <a:cubicBezTo>
                  <a:pt x="4276249" y="364729"/>
                  <a:pt x="4305205" y="400067"/>
                  <a:pt x="4348068" y="400067"/>
                </a:cubicBezTo>
                <a:cubicBezTo>
                  <a:pt x="4388834" y="400067"/>
                  <a:pt x="4414552" y="374349"/>
                  <a:pt x="4414552" y="333582"/>
                </a:cubicBezTo>
                <a:cubicBezTo>
                  <a:pt x="4414552" y="291768"/>
                  <a:pt x="4380262" y="283195"/>
                  <a:pt x="4380262" y="257477"/>
                </a:cubicBezTo>
                <a:cubicBezTo>
                  <a:pt x="4380262" y="243476"/>
                  <a:pt x="4391025" y="235951"/>
                  <a:pt x="4391025" y="228426"/>
                </a:cubicBezTo>
                <a:close/>
                <a:moveTo>
                  <a:pt x="4502563" y="499889"/>
                </a:moveTo>
                <a:cubicBezTo>
                  <a:pt x="4399598" y="528845"/>
                  <a:pt x="4341686" y="569612"/>
                  <a:pt x="4341686" y="637144"/>
                </a:cubicBezTo>
                <a:cubicBezTo>
                  <a:pt x="4341686" y="684293"/>
                  <a:pt x="4371689" y="713344"/>
                  <a:pt x="4414647" y="713344"/>
                </a:cubicBezTo>
                <a:cubicBezTo>
                  <a:pt x="4467225" y="713344"/>
                  <a:pt x="4533710" y="654384"/>
                  <a:pt x="4533710" y="569612"/>
                </a:cubicBezTo>
                <a:lnTo>
                  <a:pt x="4533710" y="522463"/>
                </a:lnTo>
                <a:cubicBezTo>
                  <a:pt x="4533710" y="503032"/>
                  <a:pt x="4521804" y="494460"/>
                  <a:pt x="4502563" y="499889"/>
                </a:cubicBezTo>
                <a:close/>
                <a:moveTo>
                  <a:pt x="5372386" y="731537"/>
                </a:moveTo>
                <a:cubicBezTo>
                  <a:pt x="5335905" y="768018"/>
                  <a:pt x="5291900" y="782019"/>
                  <a:pt x="5238274" y="782019"/>
                </a:cubicBezTo>
                <a:cubicBezTo>
                  <a:pt x="5147120" y="782019"/>
                  <a:pt x="5101019" y="717630"/>
                  <a:pt x="5101019" y="634001"/>
                </a:cubicBezTo>
                <a:lnTo>
                  <a:pt x="5101019" y="291863"/>
                </a:lnTo>
                <a:cubicBezTo>
                  <a:pt x="5101019" y="274718"/>
                  <a:pt x="5091398" y="265002"/>
                  <a:pt x="5074254" y="265002"/>
                </a:cubicBezTo>
                <a:lnTo>
                  <a:pt x="4929473" y="265002"/>
                </a:lnTo>
                <a:cubicBezTo>
                  <a:pt x="4912329" y="265002"/>
                  <a:pt x="4902708" y="274718"/>
                  <a:pt x="4902708" y="291863"/>
                </a:cubicBezTo>
                <a:lnTo>
                  <a:pt x="4902708" y="658670"/>
                </a:lnTo>
                <a:cubicBezTo>
                  <a:pt x="4902708" y="700485"/>
                  <a:pt x="4928426" y="717630"/>
                  <a:pt x="4963859" y="717630"/>
                </a:cubicBezTo>
                <a:cubicBezTo>
                  <a:pt x="4977861" y="717630"/>
                  <a:pt x="4992815" y="712296"/>
                  <a:pt x="5007865" y="705819"/>
                </a:cubicBezTo>
                <a:cubicBezTo>
                  <a:pt x="5022914" y="699342"/>
                  <a:pt x="5034630" y="698294"/>
                  <a:pt x="5042154" y="707915"/>
                </a:cubicBezTo>
                <a:cubicBezTo>
                  <a:pt x="5049679" y="717535"/>
                  <a:pt x="5048631" y="729346"/>
                  <a:pt x="5035773" y="740109"/>
                </a:cubicBezTo>
                <a:cubicBezTo>
                  <a:pt x="5006816" y="763731"/>
                  <a:pt x="4969288" y="781924"/>
                  <a:pt x="4926425" y="781924"/>
                </a:cubicBezTo>
                <a:cubicBezTo>
                  <a:pt x="4860989" y="781924"/>
                  <a:pt x="4800886" y="733632"/>
                  <a:pt x="4800886" y="663909"/>
                </a:cubicBezTo>
                <a:lnTo>
                  <a:pt x="4800886" y="291768"/>
                </a:lnTo>
                <a:cubicBezTo>
                  <a:pt x="4800886" y="274622"/>
                  <a:pt x="4791266" y="264907"/>
                  <a:pt x="4774121" y="264907"/>
                </a:cubicBezTo>
                <a:lnTo>
                  <a:pt x="4747355" y="264907"/>
                </a:lnTo>
                <a:cubicBezTo>
                  <a:pt x="4740879" y="264907"/>
                  <a:pt x="4736592" y="260621"/>
                  <a:pt x="4736592" y="254239"/>
                </a:cubicBezTo>
                <a:lnTo>
                  <a:pt x="4736592" y="224235"/>
                </a:lnTo>
                <a:cubicBezTo>
                  <a:pt x="4736592" y="217853"/>
                  <a:pt x="4739831" y="214615"/>
                  <a:pt x="4747355" y="213567"/>
                </a:cubicBezTo>
                <a:cubicBezTo>
                  <a:pt x="4807363" y="204995"/>
                  <a:pt x="4832033" y="156703"/>
                  <a:pt x="4843844" y="95552"/>
                </a:cubicBezTo>
                <a:cubicBezTo>
                  <a:pt x="4847083" y="79455"/>
                  <a:pt x="4856702" y="70883"/>
                  <a:pt x="4872800" y="70883"/>
                </a:cubicBezTo>
                <a:lnTo>
                  <a:pt x="4876038" y="70883"/>
                </a:lnTo>
                <a:cubicBezTo>
                  <a:pt x="4893183" y="70883"/>
                  <a:pt x="4902804" y="80503"/>
                  <a:pt x="4902804" y="97648"/>
                </a:cubicBezTo>
                <a:lnTo>
                  <a:pt x="4902804" y="186611"/>
                </a:lnTo>
                <a:cubicBezTo>
                  <a:pt x="4902804" y="203756"/>
                  <a:pt x="4912424" y="213472"/>
                  <a:pt x="4929569" y="213472"/>
                </a:cubicBezTo>
                <a:lnTo>
                  <a:pt x="5004721" y="213472"/>
                </a:lnTo>
                <a:cubicBezTo>
                  <a:pt x="5111973" y="213472"/>
                  <a:pt x="5135499" y="167276"/>
                  <a:pt x="5145215" y="95457"/>
                </a:cubicBezTo>
                <a:cubicBezTo>
                  <a:pt x="5147310" y="79360"/>
                  <a:pt x="5158073" y="70787"/>
                  <a:pt x="5174171" y="70787"/>
                </a:cubicBezTo>
                <a:lnTo>
                  <a:pt x="5176361" y="70787"/>
                </a:lnTo>
                <a:cubicBezTo>
                  <a:pt x="5193507" y="70787"/>
                  <a:pt x="5203127" y="80408"/>
                  <a:pt x="5203127" y="97553"/>
                </a:cubicBezTo>
                <a:lnTo>
                  <a:pt x="5203127" y="186516"/>
                </a:lnTo>
                <a:cubicBezTo>
                  <a:pt x="5203127" y="203661"/>
                  <a:pt x="5212747" y="213377"/>
                  <a:pt x="5229892" y="213377"/>
                </a:cubicBezTo>
                <a:lnTo>
                  <a:pt x="5348955" y="213377"/>
                </a:lnTo>
                <a:cubicBezTo>
                  <a:pt x="5355432" y="213377"/>
                  <a:pt x="5359718" y="217663"/>
                  <a:pt x="5359718" y="224045"/>
                </a:cubicBezTo>
                <a:lnTo>
                  <a:pt x="5359718" y="254048"/>
                </a:lnTo>
                <a:cubicBezTo>
                  <a:pt x="5359718" y="260430"/>
                  <a:pt x="5355432" y="264716"/>
                  <a:pt x="5348955" y="264716"/>
                </a:cubicBezTo>
                <a:lnTo>
                  <a:pt x="5229892" y="264716"/>
                </a:lnTo>
                <a:cubicBezTo>
                  <a:pt x="5212747" y="264716"/>
                  <a:pt x="5203127" y="274432"/>
                  <a:pt x="5203127" y="291577"/>
                </a:cubicBezTo>
                <a:lnTo>
                  <a:pt x="5203127" y="622952"/>
                </a:lnTo>
                <a:cubicBezTo>
                  <a:pt x="5203127" y="690579"/>
                  <a:pt x="5242751" y="716297"/>
                  <a:pt x="5279327" y="716297"/>
                </a:cubicBezTo>
                <a:cubicBezTo>
                  <a:pt x="5309330" y="716297"/>
                  <a:pt x="5326475" y="712010"/>
                  <a:pt x="5345811" y="699152"/>
                </a:cubicBezTo>
                <a:cubicBezTo>
                  <a:pt x="5360861" y="689531"/>
                  <a:pt x="5372672" y="688484"/>
                  <a:pt x="5379054" y="698104"/>
                </a:cubicBezTo>
                <a:cubicBezTo>
                  <a:pt x="5385245" y="707915"/>
                  <a:pt x="5384197" y="719726"/>
                  <a:pt x="5372386" y="731537"/>
                </a:cubicBezTo>
                <a:close/>
                <a:moveTo>
                  <a:pt x="5856161" y="664957"/>
                </a:moveTo>
                <a:cubicBezTo>
                  <a:pt x="5813299" y="734680"/>
                  <a:pt x="5748909" y="781924"/>
                  <a:pt x="5650230" y="781924"/>
                </a:cubicBezTo>
                <a:cubicBezTo>
                  <a:pt x="5506498" y="781924"/>
                  <a:pt x="5383149" y="676768"/>
                  <a:pt x="5383149" y="500841"/>
                </a:cubicBezTo>
                <a:cubicBezTo>
                  <a:pt x="5383149" y="319580"/>
                  <a:pt x="5514023" y="202709"/>
                  <a:pt x="5656708" y="202709"/>
                </a:cubicBezTo>
                <a:cubicBezTo>
                  <a:pt x="5803678" y="202709"/>
                  <a:pt x="5872258" y="307769"/>
                  <a:pt x="5880830" y="452645"/>
                </a:cubicBezTo>
                <a:cubicBezTo>
                  <a:pt x="5881878" y="470837"/>
                  <a:pt x="5872258" y="480553"/>
                  <a:pt x="5855113" y="480553"/>
                </a:cubicBezTo>
                <a:lnTo>
                  <a:pt x="5521452" y="480553"/>
                </a:lnTo>
                <a:cubicBezTo>
                  <a:pt x="5504308" y="480553"/>
                  <a:pt x="5492496" y="490173"/>
                  <a:pt x="5494687" y="508366"/>
                </a:cubicBezTo>
                <a:cubicBezTo>
                  <a:pt x="5507546" y="616665"/>
                  <a:pt x="5567648" y="699247"/>
                  <a:pt x="5663089" y="699247"/>
                </a:cubicBezTo>
                <a:cubicBezTo>
                  <a:pt x="5725287" y="699247"/>
                  <a:pt x="5778913" y="683150"/>
                  <a:pt x="5826062" y="640287"/>
                </a:cubicBezTo>
                <a:cubicBezTo>
                  <a:pt x="5838921" y="628476"/>
                  <a:pt x="5848636" y="626381"/>
                  <a:pt x="5856066" y="632762"/>
                </a:cubicBezTo>
                <a:cubicBezTo>
                  <a:pt x="5864733" y="640287"/>
                  <a:pt x="5864733" y="651051"/>
                  <a:pt x="5856161" y="664957"/>
                </a:cubicBezTo>
                <a:close/>
                <a:moveTo>
                  <a:pt x="5502212" y="399019"/>
                </a:moveTo>
                <a:cubicBezTo>
                  <a:pt x="5497925" y="418355"/>
                  <a:pt x="5508593" y="429023"/>
                  <a:pt x="5526882" y="429023"/>
                </a:cubicBezTo>
                <a:lnTo>
                  <a:pt x="5749957" y="429023"/>
                </a:lnTo>
                <a:cubicBezTo>
                  <a:pt x="5767102" y="429023"/>
                  <a:pt x="5777770" y="418260"/>
                  <a:pt x="5776722" y="399019"/>
                </a:cubicBezTo>
                <a:cubicBezTo>
                  <a:pt x="5772436" y="313199"/>
                  <a:pt x="5737003" y="247762"/>
                  <a:pt x="5652230" y="247762"/>
                </a:cubicBezTo>
                <a:cubicBezTo>
                  <a:pt x="5579365" y="247762"/>
                  <a:pt x="5522500" y="308912"/>
                  <a:pt x="5502212" y="399019"/>
                </a:cubicBezTo>
                <a:close/>
                <a:moveTo>
                  <a:pt x="6141434" y="771161"/>
                </a:moveTo>
                <a:lnTo>
                  <a:pt x="5933409" y="771161"/>
                </a:lnTo>
                <a:cubicBezTo>
                  <a:pt x="5926932" y="771161"/>
                  <a:pt x="5922645" y="766874"/>
                  <a:pt x="5922645" y="760397"/>
                </a:cubicBezTo>
                <a:lnTo>
                  <a:pt x="5922645" y="741062"/>
                </a:lnTo>
                <a:cubicBezTo>
                  <a:pt x="5922645" y="734680"/>
                  <a:pt x="5926932" y="730394"/>
                  <a:pt x="5933409" y="730394"/>
                </a:cubicBezTo>
                <a:lnTo>
                  <a:pt x="5960174" y="730394"/>
                </a:lnTo>
                <a:cubicBezTo>
                  <a:pt x="5977319" y="730394"/>
                  <a:pt x="5986939" y="720773"/>
                  <a:pt x="5986939" y="703628"/>
                </a:cubicBezTo>
                <a:lnTo>
                  <a:pt x="5986939" y="338916"/>
                </a:lnTo>
                <a:cubicBezTo>
                  <a:pt x="5986939" y="325010"/>
                  <a:pt x="5981605" y="314246"/>
                  <a:pt x="5969794" y="306722"/>
                </a:cubicBezTo>
                <a:lnTo>
                  <a:pt x="5924741" y="275670"/>
                </a:lnTo>
                <a:cubicBezTo>
                  <a:pt x="5920455" y="272432"/>
                  <a:pt x="5918359" y="268145"/>
                  <a:pt x="5918359" y="262811"/>
                </a:cubicBezTo>
                <a:cubicBezTo>
                  <a:pt x="5918359" y="258525"/>
                  <a:pt x="5921598" y="254239"/>
                  <a:pt x="5926932" y="252143"/>
                </a:cubicBezTo>
                <a:lnTo>
                  <a:pt x="6057805" y="208138"/>
                </a:lnTo>
                <a:cubicBezTo>
                  <a:pt x="6076093" y="201661"/>
                  <a:pt x="6088857" y="210233"/>
                  <a:pt x="6088857" y="229569"/>
                </a:cubicBezTo>
                <a:lnTo>
                  <a:pt x="6088857" y="248905"/>
                </a:lnTo>
                <a:cubicBezTo>
                  <a:pt x="6088857" y="272527"/>
                  <a:pt x="6101715" y="276813"/>
                  <a:pt x="6118860" y="260716"/>
                </a:cubicBezTo>
                <a:cubicBezTo>
                  <a:pt x="6154293" y="227474"/>
                  <a:pt x="6205728" y="201756"/>
                  <a:pt x="6264783" y="201756"/>
                </a:cubicBezTo>
                <a:cubicBezTo>
                  <a:pt x="6376321" y="201756"/>
                  <a:pt x="6423470" y="291863"/>
                  <a:pt x="6423470" y="393780"/>
                </a:cubicBezTo>
                <a:lnTo>
                  <a:pt x="6423470" y="703724"/>
                </a:lnTo>
                <a:cubicBezTo>
                  <a:pt x="6423470" y="720869"/>
                  <a:pt x="6433090" y="730489"/>
                  <a:pt x="6450235" y="730489"/>
                </a:cubicBezTo>
                <a:lnTo>
                  <a:pt x="6475952" y="730489"/>
                </a:lnTo>
                <a:cubicBezTo>
                  <a:pt x="6482430" y="730489"/>
                  <a:pt x="6486716" y="734775"/>
                  <a:pt x="6486716" y="741157"/>
                </a:cubicBezTo>
                <a:lnTo>
                  <a:pt x="6486716" y="760493"/>
                </a:lnTo>
                <a:cubicBezTo>
                  <a:pt x="6486716" y="766970"/>
                  <a:pt x="6482430" y="771256"/>
                  <a:pt x="6475952" y="771256"/>
                </a:cubicBezTo>
                <a:lnTo>
                  <a:pt x="6267927" y="771256"/>
                </a:lnTo>
                <a:cubicBezTo>
                  <a:pt x="6261545" y="771256"/>
                  <a:pt x="6257259" y="766970"/>
                  <a:pt x="6257259" y="760493"/>
                </a:cubicBezTo>
                <a:lnTo>
                  <a:pt x="6257259" y="741157"/>
                </a:lnTo>
                <a:cubicBezTo>
                  <a:pt x="6257259" y="734775"/>
                  <a:pt x="6261545" y="730489"/>
                  <a:pt x="6267927" y="730489"/>
                </a:cubicBezTo>
                <a:lnTo>
                  <a:pt x="6294692" y="730489"/>
                </a:lnTo>
                <a:cubicBezTo>
                  <a:pt x="6311837" y="730489"/>
                  <a:pt x="6321457" y="720869"/>
                  <a:pt x="6321457" y="703724"/>
                </a:cubicBezTo>
                <a:lnTo>
                  <a:pt x="6321457" y="403401"/>
                </a:lnTo>
                <a:cubicBezTo>
                  <a:pt x="6321457" y="323010"/>
                  <a:pt x="6287167" y="276813"/>
                  <a:pt x="6216396" y="276813"/>
                </a:cubicBezTo>
                <a:cubicBezTo>
                  <a:pt x="6169152" y="276813"/>
                  <a:pt x="6132767" y="302531"/>
                  <a:pt x="6102763" y="330439"/>
                </a:cubicBezTo>
                <a:cubicBezTo>
                  <a:pt x="6092000" y="340059"/>
                  <a:pt x="6088761" y="350822"/>
                  <a:pt x="6088761" y="363681"/>
                </a:cubicBezTo>
                <a:lnTo>
                  <a:pt x="6088761" y="703724"/>
                </a:lnTo>
                <a:cubicBezTo>
                  <a:pt x="6088761" y="720869"/>
                  <a:pt x="6098382" y="730489"/>
                  <a:pt x="6115527" y="730489"/>
                </a:cubicBezTo>
                <a:lnTo>
                  <a:pt x="6141244" y="730489"/>
                </a:lnTo>
                <a:cubicBezTo>
                  <a:pt x="6147626" y="730489"/>
                  <a:pt x="6152008" y="734775"/>
                  <a:pt x="6152008" y="741157"/>
                </a:cubicBezTo>
                <a:lnTo>
                  <a:pt x="6152008" y="760493"/>
                </a:lnTo>
                <a:cubicBezTo>
                  <a:pt x="6152198" y="766874"/>
                  <a:pt x="6147816" y="771161"/>
                  <a:pt x="6141434" y="771161"/>
                </a:cubicBezTo>
                <a:close/>
              </a:path>
            </a:pathLst>
          </a:custGeom>
          <a:solidFill>
            <a:schemeClr val="tx1"/>
          </a:solidFill>
          <a:ln w="9525" cap="flat">
            <a:noFill/>
            <a:prstDash val="solid"/>
            <a:miter/>
          </a:ln>
        </p:spPr>
        <p:txBody>
          <a:bodyPr rtlCol="0" anchor="ctr"/>
          <a:lstStyle/>
          <a:p>
            <a:endParaRPr lang="sv-SE"/>
          </a:p>
        </p:txBody>
      </p:sp>
    </p:spTree>
    <p:extLst>
      <p:ext uri="{BB962C8B-B14F-4D97-AF65-F5344CB8AC3E}">
        <p14:creationId xmlns:p14="http://schemas.microsoft.com/office/powerpoint/2010/main" val="129314976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695325" y="692150"/>
            <a:ext cx="8640763" cy="612775"/>
          </a:xfrm>
          <a:prstGeom prst="rect">
            <a:avLst/>
          </a:prstGeom>
        </p:spPr>
        <p:txBody>
          <a:bodyPr vert="horz" lIns="0" tIns="0" rIns="0" bIns="0" rtlCol="0" anchor="t">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695325" y="1449388"/>
            <a:ext cx="8640763" cy="4103687"/>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a:p>
            <a:pPr lvl="5"/>
            <a:r>
              <a:rPr lang="sv-SE"/>
              <a:t>Nivå 6</a:t>
            </a:r>
          </a:p>
          <a:p>
            <a:pPr lvl="6"/>
            <a:r>
              <a:rPr lang="sv-SE"/>
              <a:t>Nivå 7</a:t>
            </a:r>
          </a:p>
          <a:p>
            <a:pPr lvl="7"/>
            <a:r>
              <a:rPr lang="sv-SE"/>
              <a:t>Nivå 8</a:t>
            </a:r>
          </a:p>
          <a:p>
            <a:pPr lvl="8"/>
            <a:r>
              <a:rPr lang="sv-SE"/>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908800"/>
            <a:ext cx="2743200" cy="168275"/>
          </a:xfrm>
          <a:prstGeom prst="rect">
            <a:avLst/>
          </a:prstGeom>
        </p:spPr>
        <p:txBody>
          <a:bodyPr vert="horz" lIns="0" tIns="0" rIns="0" bIns="0" rtlCol="0" anchor="b">
            <a:noAutofit/>
          </a:bodyPr>
          <a:lstStyle>
            <a:lvl1pPr algn="l">
              <a:defRPr sz="1200">
                <a:solidFill>
                  <a:schemeClr val="tx1">
                    <a:tint val="75000"/>
                  </a:schemeClr>
                </a:solidFill>
              </a:defRPr>
            </a:lvl1pPr>
          </a:lstStyle>
          <a:p>
            <a:fld id="{FD403CD0-842C-4BCD-83D3-BB78B185EE38}" type="datetimeFigureOut">
              <a:rPr lang="sv-SE" smtClean="0"/>
              <a:t>2024-09-09</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908800"/>
            <a:ext cx="4114800" cy="168275"/>
          </a:xfrm>
          <a:prstGeom prst="rect">
            <a:avLst/>
          </a:prstGeom>
        </p:spPr>
        <p:txBody>
          <a:bodyPr vert="horz" lIns="0" tIns="0" rIns="0" bIns="0" rtlCol="0" anchor="b">
            <a:noAutofit/>
          </a:bodyP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908800"/>
            <a:ext cx="2743200" cy="168275"/>
          </a:xfrm>
          <a:prstGeom prst="rect">
            <a:avLst/>
          </a:prstGeom>
        </p:spPr>
        <p:txBody>
          <a:bodyPr vert="horz" lIns="0" tIns="0" rIns="0" bIns="0" rtlCol="0" anchor="b">
            <a:noAutofit/>
          </a:bodyPr>
          <a:lstStyle>
            <a:lvl1pPr algn="r">
              <a:defRPr sz="1200">
                <a:solidFill>
                  <a:schemeClr val="tx1">
                    <a:tint val="75000"/>
                  </a:schemeClr>
                </a:solidFill>
              </a:defRPr>
            </a:lvl1pPr>
          </a:lstStyle>
          <a:p>
            <a:fld id="{AE086683-F536-42AB-ABBC-F4803DFE8DBC}" type="slidenum">
              <a:rPr lang="sv-SE" smtClean="0"/>
              <a:t>‹#›</a:t>
            </a:fld>
            <a:endParaRPr lang="sv-SE"/>
          </a:p>
        </p:txBody>
      </p:sp>
      <p:sp>
        <p:nvSpPr>
          <p:cNvPr id="8" name="Bild 5">
            <a:extLst>
              <a:ext uri="{FF2B5EF4-FFF2-40B4-BE49-F238E27FC236}">
                <a16:creationId xmlns:a16="http://schemas.microsoft.com/office/drawing/2014/main" id="{5170B0B4-F632-9A24-04E1-48F73968A577}"/>
              </a:ext>
            </a:extLst>
          </p:cNvPr>
          <p:cNvSpPr/>
          <p:nvPr userDrawn="1"/>
        </p:nvSpPr>
        <p:spPr>
          <a:xfrm>
            <a:off x="9685178" y="6142576"/>
            <a:ext cx="1951200" cy="237600"/>
          </a:xfrm>
          <a:custGeom>
            <a:avLst/>
            <a:gdLst>
              <a:gd name="connsiteX0" fmla="*/ 229457 w 6486715"/>
              <a:gd name="connsiteY0" fmla="*/ 36497 h 782019"/>
              <a:gd name="connsiteX1" fmla="*/ 115824 w 6486715"/>
              <a:gd name="connsiteY1" fmla="*/ 168419 h 782019"/>
              <a:gd name="connsiteX2" fmla="*/ 522351 w 6486715"/>
              <a:gd name="connsiteY2" fmla="*/ 557705 h 782019"/>
              <a:gd name="connsiteX3" fmla="*/ 262795 w 6486715"/>
              <a:gd name="connsiteY3" fmla="*/ 781924 h 782019"/>
              <a:gd name="connsiteX4" fmla="*/ 12859 w 6486715"/>
              <a:gd name="connsiteY4" fmla="*/ 692865 h 782019"/>
              <a:gd name="connsiteX5" fmla="*/ 0 w 6486715"/>
              <a:gd name="connsiteY5" fmla="*/ 659623 h 782019"/>
              <a:gd name="connsiteX6" fmla="*/ 0 w 6486715"/>
              <a:gd name="connsiteY6" fmla="*/ 572755 h 782019"/>
              <a:gd name="connsiteX7" fmla="*/ 26765 w 6486715"/>
              <a:gd name="connsiteY7" fmla="*/ 545990 h 782019"/>
              <a:gd name="connsiteX8" fmla="*/ 50387 w 6486715"/>
              <a:gd name="connsiteY8" fmla="*/ 545990 h 782019"/>
              <a:gd name="connsiteX9" fmla="*/ 80391 w 6486715"/>
              <a:gd name="connsiteY9" fmla="*/ 568564 h 782019"/>
              <a:gd name="connsiteX10" fmla="*/ 272415 w 6486715"/>
              <a:gd name="connsiteY10" fmla="*/ 736966 h 782019"/>
              <a:gd name="connsiteX11" fmla="*/ 425768 w 6486715"/>
              <a:gd name="connsiteY11" fmla="*/ 586757 h 782019"/>
              <a:gd name="connsiteX12" fmla="*/ 24670 w 6486715"/>
              <a:gd name="connsiteY12" fmla="*/ 207090 h 782019"/>
              <a:gd name="connsiteX13" fmla="*/ 227362 w 6486715"/>
              <a:gd name="connsiteY13" fmla="*/ 112 h 782019"/>
              <a:gd name="connsiteX14" fmla="*/ 255270 w 6486715"/>
              <a:gd name="connsiteY14" fmla="*/ 16209 h 782019"/>
              <a:gd name="connsiteX15" fmla="*/ 229457 w 6486715"/>
              <a:gd name="connsiteY15" fmla="*/ 36497 h 782019"/>
              <a:gd name="connsiteX16" fmla="*/ 307753 w 6486715"/>
              <a:gd name="connsiteY16" fmla="*/ 129842 h 782019"/>
              <a:gd name="connsiteX17" fmla="*/ 374237 w 6486715"/>
              <a:gd name="connsiteY17" fmla="*/ 196327 h 782019"/>
              <a:gd name="connsiteX18" fmla="*/ 446151 w 6486715"/>
              <a:gd name="connsiteY18" fmla="*/ 121270 h 782019"/>
              <a:gd name="connsiteX19" fmla="*/ 347472 w 6486715"/>
              <a:gd name="connsiteY19" fmla="*/ 9732 h 782019"/>
              <a:gd name="connsiteX20" fmla="*/ 331375 w 6486715"/>
              <a:gd name="connsiteY20" fmla="*/ 24686 h 782019"/>
              <a:gd name="connsiteX21" fmla="*/ 342043 w 6486715"/>
              <a:gd name="connsiteY21" fmla="*/ 53642 h 782019"/>
              <a:gd name="connsiteX22" fmla="*/ 307753 w 6486715"/>
              <a:gd name="connsiteY22" fmla="*/ 129842 h 782019"/>
              <a:gd name="connsiteX23" fmla="*/ 1081088 w 6486715"/>
              <a:gd name="connsiteY23" fmla="*/ 224140 h 782019"/>
              <a:gd name="connsiteX24" fmla="*/ 1081088 w 6486715"/>
              <a:gd name="connsiteY24" fmla="*/ 243476 h 782019"/>
              <a:gd name="connsiteX25" fmla="*/ 1070324 w 6486715"/>
              <a:gd name="connsiteY25" fmla="*/ 254239 h 782019"/>
              <a:gd name="connsiteX26" fmla="*/ 1040321 w 6486715"/>
              <a:gd name="connsiteY26" fmla="*/ 254239 h 782019"/>
              <a:gd name="connsiteX27" fmla="*/ 1009174 w 6486715"/>
              <a:gd name="connsiteY27" fmla="*/ 275670 h 782019"/>
              <a:gd name="connsiteX28" fmla="*/ 818293 w 6486715"/>
              <a:gd name="connsiteY28" fmla="*/ 766874 h 782019"/>
              <a:gd name="connsiteX29" fmla="*/ 806482 w 6486715"/>
              <a:gd name="connsiteY29" fmla="*/ 775447 h 782019"/>
              <a:gd name="connsiteX30" fmla="*/ 763619 w 6486715"/>
              <a:gd name="connsiteY30" fmla="*/ 775447 h 782019"/>
              <a:gd name="connsiteX31" fmla="*/ 751808 w 6486715"/>
              <a:gd name="connsiteY31" fmla="*/ 766874 h 782019"/>
              <a:gd name="connsiteX32" fmla="*/ 559880 w 6486715"/>
              <a:gd name="connsiteY32" fmla="*/ 275670 h 782019"/>
              <a:gd name="connsiteX33" fmla="*/ 528733 w 6486715"/>
              <a:gd name="connsiteY33" fmla="*/ 254239 h 782019"/>
              <a:gd name="connsiteX34" fmla="*/ 499777 w 6486715"/>
              <a:gd name="connsiteY34" fmla="*/ 254239 h 782019"/>
              <a:gd name="connsiteX35" fmla="*/ 489109 w 6486715"/>
              <a:gd name="connsiteY35" fmla="*/ 243476 h 782019"/>
              <a:gd name="connsiteX36" fmla="*/ 489109 w 6486715"/>
              <a:gd name="connsiteY36" fmla="*/ 224140 h 782019"/>
              <a:gd name="connsiteX37" fmla="*/ 499777 w 6486715"/>
              <a:gd name="connsiteY37" fmla="*/ 213472 h 782019"/>
              <a:gd name="connsiteX38" fmla="*/ 742188 w 6486715"/>
              <a:gd name="connsiteY38" fmla="*/ 213472 h 782019"/>
              <a:gd name="connsiteX39" fmla="*/ 752951 w 6486715"/>
              <a:gd name="connsiteY39" fmla="*/ 224140 h 782019"/>
              <a:gd name="connsiteX40" fmla="*/ 752951 w 6486715"/>
              <a:gd name="connsiteY40" fmla="*/ 243476 h 782019"/>
              <a:gd name="connsiteX41" fmla="*/ 742188 w 6486715"/>
              <a:gd name="connsiteY41" fmla="*/ 254239 h 782019"/>
              <a:gd name="connsiteX42" fmla="*/ 707898 w 6486715"/>
              <a:gd name="connsiteY42" fmla="*/ 254239 h 782019"/>
              <a:gd name="connsiteX43" fmla="*/ 686467 w 6486715"/>
              <a:gd name="connsiteY43" fmla="*/ 285290 h 782019"/>
              <a:gd name="connsiteX44" fmla="*/ 799052 w 6486715"/>
              <a:gd name="connsiteY44" fmla="*/ 584566 h 782019"/>
              <a:gd name="connsiteX45" fmla="*/ 834485 w 6486715"/>
              <a:gd name="connsiteY45" fmla="*/ 584566 h 782019"/>
              <a:gd name="connsiteX46" fmla="*/ 942785 w 6486715"/>
              <a:gd name="connsiteY46" fmla="*/ 285290 h 782019"/>
              <a:gd name="connsiteX47" fmla="*/ 920306 w 6486715"/>
              <a:gd name="connsiteY47" fmla="*/ 254239 h 782019"/>
              <a:gd name="connsiteX48" fmla="*/ 883825 w 6486715"/>
              <a:gd name="connsiteY48" fmla="*/ 254239 h 782019"/>
              <a:gd name="connsiteX49" fmla="*/ 873157 w 6486715"/>
              <a:gd name="connsiteY49" fmla="*/ 243476 h 782019"/>
              <a:gd name="connsiteX50" fmla="*/ 873157 w 6486715"/>
              <a:gd name="connsiteY50" fmla="*/ 224140 h 782019"/>
              <a:gd name="connsiteX51" fmla="*/ 883825 w 6486715"/>
              <a:gd name="connsiteY51" fmla="*/ 213472 h 782019"/>
              <a:gd name="connsiteX52" fmla="*/ 1070420 w 6486715"/>
              <a:gd name="connsiteY52" fmla="*/ 213472 h 782019"/>
              <a:gd name="connsiteX53" fmla="*/ 1081088 w 6486715"/>
              <a:gd name="connsiteY53" fmla="*/ 224140 h 782019"/>
              <a:gd name="connsiteX54" fmla="*/ 1531525 w 6486715"/>
              <a:gd name="connsiteY54" fmla="*/ 664957 h 782019"/>
              <a:gd name="connsiteX55" fmla="*/ 1325594 w 6486715"/>
              <a:gd name="connsiteY55" fmla="*/ 781924 h 782019"/>
              <a:gd name="connsiteX56" fmla="*/ 1058513 w 6486715"/>
              <a:gd name="connsiteY56" fmla="*/ 500841 h 782019"/>
              <a:gd name="connsiteX57" fmla="*/ 1332071 w 6486715"/>
              <a:gd name="connsiteY57" fmla="*/ 202709 h 782019"/>
              <a:gd name="connsiteX58" fmla="*/ 1556195 w 6486715"/>
              <a:gd name="connsiteY58" fmla="*/ 452645 h 782019"/>
              <a:gd name="connsiteX59" fmla="*/ 1530477 w 6486715"/>
              <a:gd name="connsiteY59" fmla="*/ 480553 h 782019"/>
              <a:gd name="connsiteX60" fmla="*/ 1196912 w 6486715"/>
              <a:gd name="connsiteY60" fmla="*/ 480553 h 782019"/>
              <a:gd name="connsiteX61" fmla="*/ 1170146 w 6486715"/>
              <a:gd name="connsiteY61" fmla="*/ 508366 h 782019"/>
              <a:gd name="connsiteX62" fmla="*/ 1338548 w 6486715"/>
              <a:gd name="connsiteY62" fmla="*/ 699247 h 782019"/>
              <a:gd name="connsiteX63" fmla="*/ 1501521 w 6486715"/>
              <a:gd name="connsiteY63" fmla="*/ 640287 h 782019"/>
              <a:gd name="connsiteX64" fmla="*/ 1531525 w 6486715"/>
              <a:gd name="connsiteY64" fmla="*/ 632762 h 782019"/>
              <a:gd name="connsiteX65" fmla="*/ 1531525 w 6486715"/>
              <a:gd name="connsiteY65" fmla="*/ 664957 h 782019"/>
              <a:gd name="connsiteX66" fmla="*/ 1177576 w 6486715"/>
              <a:gd name="connsiteY66" fmla="*/ 399019 h 782019"/>
              <a:gd name="connsiteX67" fmla="*/ 1202246 w 6486715"/>
              <a:gd name="connsiteY67" fmla="*/ 429023 h 782019"/>
              <a:gd name="connsiteX68" fmla="*/ 1425321 w 6486715"/>
              <a:gd name="connsiteY68" fmla="*/ 429023 h 782019"/>
              <a:gd name="connsiteX69" fmla="*/ 1452086 w 6486715"/>
              <a:gd name="connsiteY69" fmla="*/ 399019 h 782019"/>
              <a:gd name="connsiteX70" fmla="*/ 1327595 w 6486715"/>
              <a:gd name="connsiteY70" fmla="*/ 247762 h 782019"/>
              <a:gd name="connsiteX71" fmla="*/ 1177576 w 6486715"/>
              <a:gd name="connsiteY71" fmla="*/ 399019 h 782019"/>
              <a:gd name="connsiteX72" fmla="*/ 1816894 w 6486715"/>
              <a:gd name="connsiteY72" fmla="*/ 771161 h 782019"/>
              <a:gd name="connsiteX73" fmla="*/ 1608868 w 6486715"/>
              <a:gd name="connsiteY73" fmla="*/ 771161 h 782019"/>
              <a:gd name="connsiteX74" fmla="*/ 1598105 w 6486715"/>
              <a:gd name="connsiteY74" fmla="*/ 760397 h 782019"/>
              <a:gd name="connsiteX75" fmla="*/ 1598105 w 6486715"/>
              <a:gd name="connsiteY75" fmla="*/ 741062 h 782019"/>
              <a:gd name="connsiteX76" fmla="*/ 1608868 w 6486715"/>
              <a:gd name="connsiteY76" fmla="*/ 730394 h 782019"/>
              <a:gd name="connsiteX77" fmla="*/ 1635633 w 6486715"/>
              <a:gd name="connsiteY77" fmla="*/ 730394 h 782019"/>
              <a:gd name="connsiteX78" fmla="*/ 1662398 w 6486715"/>
              <a:gd name="connsiteY78" fmla="*/ 703628 h 782019"/>
              <a:gd name="connsiteX79" fmla="*/ 1662398 w 6486715"/>
              <a:gd name="connsiteY79" fmla="*/ 338916 h 782019"/>
              <a:gd name="connsiteX80" fmla="*/ 1645253 w 6486715"/>
              <a:gd name="connsiteY80" fmla="*/ 306722 h 782019"/>
              <a:gd name="connsiteX81" fmla="*/ 1600200 w 6486715"/>
              <a:gd name="connsiteY81" fmla="*/ 275670 h 782019"/>
              <a:gd name="connsiteX82" fmla="*/ 1593818 w 6486715"/>
              <a:gd name="connsiteY82" fmla="*/ 262811 h 782019"/>
              <a:gd name="connsiteX83" fmla="*/ 1602391 w 6486715"/>
              <a:gd name="connsiteY83" fmla="*/ 252143 h 782019"/>
              <a:gd name="connsiteX84" fmla="*/ 1733264 w 6486715"/>
              <a:gd name="connsiteY84" fmla="*/ 208138 h 782019"/>
              <a:gd name="connsiteX85" fmla="*/ 1764316 w 6486715"/>
              <a:gd name="connsiteY85" fmla="*/ 229569 h 782019"/>
              <a:gd name="connsiteX86" fmla="*/ 1764316 w 6486715"/>
              <a:gd name="connsiteY86" fmla="*/ 248905 h 782019"/>
              <a:gd name="connsiteX87" fmla="*/ 1794320 w 6486715"/>
              <a:gd name="connsiteY87" fmla="*/ 260716 h 782019"/>
              <a:gd name="connsiteX88" fmla="*/ 1940243 w 6486715"/>
              <a:gd name="connsiteY88" fmla="*/ 201756 h 782019"/>
              <a:gd name="connsiteX89" fmla="*/ 2098929 w 6486715"/>
              <a:gd name="connsiteY89" fmla="*/ 393780 h 782019"/>
              <a:gd name="connsiteX90" fmla="*/ 2098929 w 6486715"/>
              <a:gd name="connsiteY90" fmla="*/ 703724 h 782019"/>
              <a:gd name="connsiteX91" fmla="*/ 2125694 w 6486715"/>
              <a:gd name="connsiteY91" fmla="*/ 730489 h 782019"/>
              <a:gd name="connsiteX92" fmla="*/ 2151412 w 6486715"/>
              <a:gd name="connsiteY92" fmla="*/ 730489 h 782019"/>
              <a:gd name="connsiteX93" fmla="*/ 2162175 w 6486715"/>
              <a:gd name="connsiteY93" fmla="*/ 741157 h 782019"/>
              <a:gd name="connsiteX94" fmla="*/ 2162175 w 6486715"/>
              <a:gd name="connsiteY94" fmla="*/ 760493 h 782019"/>
              <a:gd name="connsiteX95" fmla="*/ 2151412 w 6486715"/>
              <a:gd name="connsiteY95" fmla="*/ 771256 h 782019"/>
              <a:gd name="connsiteX96" fmla="*/ 1943386 w 6486715"/>
              <a:gd name="connsiteY96" fmla="*/ 771256 h 782019"/>
              <a:gd name="connsiteX97" fmla="*/ 1932718 w 6486715"/>
              <a:gd name="connsiteY97" fmla="*/ 760493 h 782019"/>
              <a:gd name="connsiteX98" fmla="*/ 1932718 w 6486715"/>
              <a:gd name="connsiteY98" fmla="*/ 741157 h 782019"/>
              <a:gd name="connsiteX99" fmla="*/ 1943386 w 6486715"/>
              <a:gd name="connsiteY99" fmla="*/ 730489 h 782019"/>
              <a:gd name="connsiteX100" fmla="*/ 1970151 w 6486715"/>
              <a:gd name="connsiteY100" fmla="*/ 730489 h 782019"/>
              <a:gd name="connsiteX101" fmla="*/ 1996916 w 6486715"/>
              <a:gd name="connsiteY101" fmla="*/ 703724 h 782019"/>
              <a:gd name="connsiteX102" fmla="*/ 1996916 w 6486715"/>
              <a:gd name="connsiteY102" fmla="*/ 403401 h 782019"/>
              <a:gd name="connsiteX103" fmla="*/ 1891856 w 6486715"/>
              <a:gd name="connsiteY103" fmla="*/ 276813 h 782019"/>
              <a:gd name="connsiteX104" fmla="*/ 1778222 w 6486715"/>
              <a:gd name="connsiteY104" fmla="*/ 330439 h 782019"/>
              <a:gd name="connsiteX105" fmla="*/ 1764221 w 6486715"/>
              <a:gd name="connsiteY105" fmla="*/ 363681 h 782019"/>
              <a:gd name="connsiteX106" fmla="*/ 1764221 w 6486715"/>
              <a:gd name="connsiteY106" fmla="*/ 703724 h 782019"/>
              <a:gd name="connsiteX107" fmla="*/ 1790986 w 6486715"/>
              <a:gd name="connsiteY107" fmla="*/ 730489 h 782019"/>
              <a:gd name="connsiteX108" fmla="*/ 1816703 w 6486715"/>
              <a:gd name="connsiteY108" fmla="*/ 730489 h 782019"/>
              <a:gd name="connsiteX109" fmla="*/ 1827467 w 6486715"/>
              <a:gd name="connsiteY109" fmla="*/ 741157 h 782019"/>
              <a:gd name="connsiteX110" fmla="*/ 1827467 w 6486715"/>
              <a:gd name="connsiteY110" fmla="*/ 760493 h 782019"/>
              <a:gd name="connsiteX111" fmla="*/ 1816894 w 6486715"/>
              <a:gd name="connsiteY111" fmla="*/ 771161 h 782019"/>
              <a:gd name="connsiteX112" fmla="*/ 2299526 w 6486715"/>
              <a:gd name="connsiteY112" fmla="*/ 326057 h 782019"/>
              <a:gd name="connsiteX113" fmla="*/ 2616994 w 6486715"/>
              <a:gd name="connsiteY113" fmla="*/ 607045 h 782019"/>
              <a:gd name="connsiteX114" fmla="*/ 2398205 w 6486715"/>
              <a:gd name="connsiteY114" fmla="*/ 781924 h 782019"/>
              <a:gd name="connsiteX115" fmla="*/ 2228755 w 6486715"/>
              <a:gd name="connsiteY115" fmla="*/ 731442 h 782019"/>
              <a:gd name="connsiteX116" fmla="*/ 2212658 w 6486715"/>
              <a:gd name="connsiteY116" fmla="*/ 698199 h 782019"/>
              <a:gd name="connsiteX117" fmla="*/ 2212658 w 6486715"/>
              <a:gd name="connsiteY117" fmla="*/ 621999 h 782019"/>
              <a:gd name="connsiteX118" fmla="*/ 2239518 w 6486715"/>
              <a:gd name="connsiteY118" fmla="*/ 595234 h 782019"/>
              <a:gd name="connsiteX119" fmla="*/ 2245900 w 6486715"/>
              <a:gd name="connsiteY119" fmla="*/ 595234 h 782019"/>
              <a:gd name="connsiteX120" fmla="*/ 2275904 w 6486715"/>
              <a:gd name="connsiteY120" fmla="*/ 617808 h 782019"/>
              <a:gd name="connsiteX121" fmla="*/ 2418493 w 6486715"/>
              <a:gd name="connsiteY121" fmla="*/ 736871 h 782019"/>
              <a:gd name="connsiteX122" fmla="*/ 2536508 w 6486715"/>
              <a:gd name="connsiteY122" fmla="*/ 632858 h 782019"/>
              <a:gd name="connsiteX123" fmla="*/ 2224373 w 6486715"/>
              <a:gd name="connsiteY123" fmla="*/ 366920 h 782019"/>
              <a:gd name="connsiteX124" fmla="*/ 2414207 w 6486715"/>
              <a:gd name="connsiteY124" fmla="*/ 202804 h 782019"/>
              <a:gd name="connsiteX125" fmla="*/ 2552605 w 6486715"/>
              <a:gd name="connsiteY125" fmla="*/ 227474 h 782019"/>
              <a:gd name="connsiteX126" fmla="*/ 2571941 w 6486715"/>
              <a:gd name="connsiteY126" fmla="*/ 258525 h 782019"/>
              <a:gd name="connsiteX127" fmla="*/ 2571941 w 6486715"/>
              <a:gd name="connsiteY127" fmla="*/ 328248 h 782019"/>
              <a:gd name="connsiteX128" fmla="*/ 2546223 w 6486715"/>
              <a:gd name="connsiteY128" fmla="*/ 355013 h 782019"/>
              <a:gd name="connsiteX129" fmla="*/ 2544128 w 6486715"/>
              <a:gd name="connsiteY129" fmla="*/ 355013 h 782019"/>
              <a:gd name="connsiteX130" fmla="*/ 2515172 w 6486715"/>
              <a:gd name="connsiteY130" fmla="*/ 335678 h 782019"/>
              <a:gd name="connsiteX131" fmla="*/ 2392871 w 6486715"/>
              <a:gd name="connsiteY131" fmla="*/ 247762 h 782019"/>
              <a:gd name="connsiteX132" fmla="*/ 2299526 w 6486715"/>
              <a:gd name="connsiteY132" fmla="*/ 326057 h 782019"/>
              <a:gd name="connsiteX133" fmla="*/ 2695289 w 6486715"/>
              <a:gd name="connsiteY133" fmla="*/ 102982 h 782019"/>
              <a:gd name="connsiteX134" fmla="*/ 2650236 w 6486715"/>
              <a:gd name="connsiteY134" fmla="*/ 71835 h 782019"/>
              <a:gd name="connsiteX135" fmla="*/ 2643854 w 6486715"/>
              <a:gd name="connsiteY135" fmla="*/ 58976 h 782019"/>
              <a:gd name="connsiteX136" fmla="*/ 2652427 w 6486715"/>
              <a:gd name="connsiteY136" fmla="*/ 48308 h 782019"/>
              <a:gd name="connsiteX137" fmla="*/ 2783301 w 6486715"/>
              <a:gd name="connsiteY137" fmla="*/ 4303 h 782019"/>
              <a:gd name="connsiteX138" fmla="*/ 2814352 w 6486715"/>
              <a:gd name="connsiteY138" fmla="*/ 25734 h 782019"/>
              <a:gd name="connsiteX139" fmla="*/ 2814352 w 6486715"/>
              <a:gd name="connsiteY139" fmla="*/ 466551 h 782019"/>
              <a:gd name="connsiteX140" fmla="*/ 2847594 w 6486715"/>
              <a:gd name="connsiteY140" fmla="*/ 479410 h 782019"/>
              <a:gd name="connsiteX141" fmla="*/ 3012758 w 6486715"/>
              <a:gd name="connsiteY141" fmla="*/ 298149 h 782019"/>
              <a:gd name="connsiteX142" fmla="*/ 2997708 w 6486715"/>
              <a:gd name="connsiteY142" fmla="*/ 264907 h 782019"/>
              <a:gd name="connsiteX143" fmla="*/ 2976277 w 6486715"/>
              <a:gd name="connsiteY143" fmla="*/ 264907 h 782019"/>
              <a:gd name="connsiteX144" fmla="*/ 2965514 w 6486715"/>
              <a:gd name="connsiteY144" fmla="*/ 254239 h 782019"/>
              <a:gd name="connsiteX145" fmla="*/ 2965514 w 6486715"/>
              <a:gd name="connsiteY145" fmla="*/ 224235 h 782019"/>
              <a:gd name="connsiteX146" fmla="*/ 2976277 w 6486715"/>
              <a:gd name="connsiteY146" fmla="*/ 213567 h 782019"/>
              <a:gd name="connsiteX147" fmla="*/ 3178969 w 6486715"/>
              <a:gd name="connsiteY147" fmla="*/ 213567 h 782019"/>
              <a:gd name="connsiteX148" fmla="*/ 3189732 w 6486715"/>
              <a:gd name="connsiteY148" fmla="*/ 224235 h 782019"/>
              <a:gd name="connsiteX149" fmla="*/ 3189732 w 6486715"/>
              <a:gd name="connsiteY149" fmla="*/ 254239 h 782019"/>
              <a:gd name="connsiteX150" fmla="*/ 3178969 w 6486715"/>
              <a:gd name="connsiteY150" fmla="*/ 264907 h 782019"/>
              <a:gd name="connsiteX151" fmla="*/ 3141440 w 6486715"/>
              <a:gd name="connsiteY151" fmla="*/ 264907 h 782019"/>
              <a:gd name="connsiteX152" fmla="*/ 3109246 w 6486715"/>
              <a:gd name="connsiteY152" fmla="*/ 279956 h 782019"/>
              <a:gd name="connsiteX153" fmla="*/ 2993422 w 6486715"/>
              <a:gd name="connsiteY153" fmla="*/ 409687 h 782019"/>
              <a:gd name="connsiteX154" fmla="*/ 2990184 w 6486715"/>
              <a:gd name="connsiteY154" fmla="*/ 447215 h 782019"/>
              <a:gd name="connsiteX155" fmla="*/ 3153251 w 6486715"/>
              <a:gd name="connsiteY155" fmla="*/ 712106 h 782019"/>
              <a:gd name="connsiteX156" fmla="*/ 3185446 w 6486715"/>
              <a:gd name="connsiteY156" fmla="*/ 730394 h 782019"/>
              <a:gd name="connsiteX157" fmla="*/ 3205829 w 6486715"/>
              <a:gd name="connsiteY157" fmla="*/ 730394 h 782019"/>
              <a:gd name="connsiteX158" fmla="*/ 3216593 w 6486715"/>
              <a:gd name="connsiteY158" fmla="*/ 741062 h 782019"/>
              <a:gd name="connsiteX159" fmla="*/ 3216593 w 6486715"/>
              <a:gd name="connsiteY159" fmla="*/ 760397 h 782019"/>
              <a:gd name="connsiteX160" fmla="*/ 3205829 w 6486715"/>
              <a:gd name="connsiteY160" fmla="*/ 771161 h 782019"/>
              <a:gd name="connsiteX161" fmla="*/ 2990279 w 6486715"/>
              <a:gd name="connsiteY161" fmla="*/ 771161 h 782019"/>
              <a:gd name="connsiteX162" fmla="*/ 2979611 w 6486715"/>
              <a:gd name="connsiteY162" fmla="*/ 760397 h 782019"/>
              <a:gd name="connsiteX163" fmla="*/ 2979611 w 6486715"/>
              <a:gd name="connsiteY163" fmla="*/ 741062 h 782019"/>
              <a:gd name="connsiteX164" fmla="*/ 2990279 w 6486715"/>
              <a:gd name="connsiteY164" fmla="*/ 730394 h 782019"/>
              <a:gd name="connsiteX165" fmla="*/ 3007424 w 6486715"/>
              <a:gd name="connsiteY165" fmla="*/ 730394 h 782019"/>
              <a:gd name="connsiteX166" fmla="*/ 3025712 w 6486715"/>
              <a:gd name="connsiteY166" fmla="*/ 698199 h 782019"/>
              <a:gd name="connsiteX167" fmla="*/ 2918460 w 6486715"/>
              <a:gd name="connsiteY167" fmla="*/ 522272 h 782019"/>
              <a:gd name="connsiteX168" fmla="*/ 2880932 w 6486715"/>
              <a:gd name="connsiteY168" fmla="*/ 517986 h 782019"/>
              <a:gd name="connsiteX169" fmla="*/ 2827306 w 6486715"/>
              <a:gd name="connsiteY169" fmla="*/ 573707 h 782019"/>
              <a:gd name="connsiteX170" fmla="*/ 2814447 w 6486715"/>
              <a:gd name="connsiteY170" fmla="*/ 606950 h 782019"/>
              <a:gd name="connsiteX171" fmla="*/ 2814447 w 6486715"/>
              <a:gd name="connsiteY171" fmla="*/ 703533 h 782019"/>
              <a:gd name="connsiteX172" fmla="*/ 2841212 w 6486715"/>
              <a:gd name="connsiteY172" fmla="*/ 730298 h 782019"/>
              <a:gd name="connsiteX173" fmla="*/ 2877693 w 6486715"/>
              <a:gd name="connsiteY173" fmla="*/ 730298 h 782019"/>
              <a:gd name="connsiteX174" fmla="*/ 2888456 w 6486715"/>
              <a:gd name="connsiteY174" fmla="*/ 740967 h 782019"/>
              <a:gd name="connsiteX175" fmla="*/ 2888456 w 6486715"/>
              <a:gd name="connsiteY175" fmla="*/ 760302 h 782019"/>
              <a:gd name="connsiteX176" fmla="*/ 2877693 w 6486715"/>
              <a:gd name="connsiteY176" fmla="*/ 771065 h 782019"/>
              <a:gd name="connsiteX177" fmla="*/ 2658904 w 6486715"/>
              <a:gd name="connsiteY177" fmla="*/ 771065 h 782019"/>
              <a:gd name="connsiteX178" fmla="*/ 2648236 w 6486715"/>
              <a:gd name="connsiteY178" fmla="*/ 760302 h 782019"/>
              <a:gd name="connsiteX179" fmla="*/ 2648236 w 6486715"/>
              <a:gd name="connsiteY179" fmla="*/ 740967 h 782019"/>
              <a:gd name="connsiteX180" fmla="*/ 2658904 w 6486715"/>
              <a:gd name="connsiteY180" fmla="*/ 730298 h 782019"/>
              <a:gd name="connsiteX181" fmla="*/ 2685764 w 6486715"/>
              <a:gd name="connsiteY181" fmla="*/ 730298 h 782019"/>
              <a:gd name="connsiteX182" fmla="*/ 2712530 w 6486715"/>
              <a:gd name="connsiteY182" fmla="*/ 703533 h 782019"/>
              <a:gd name="connsiteX183" fmla="*/ 2712530 w 6486715"/>
              <a:gd name="connsiteY183" fmla="*/ 135081 h 782019"/>
              <a:gd name="connsiteX184" fmla="*/ 2695289 w 6486715"/>
              <a:gd name="connsiteY184" fmla="*/ 102982 h 782019"/>
              <a:gd name="connsiteX185" fmla="*/ 3234785 w 6486715"/>
              <a:gd name="connsiteY185" fmla="*/ 254239 h 782019"/>
              <a:gd name="connsiteX186" fmla="*/ 3234785 w 6486715"/>
              <a:gd name="connsiteY186" fmla="*/ 224235 h 782019"/>
              <a:gd name="connsiteX187" fmla="*/ 3245453 w 6486715"/>
              <a:gd name="connsiteY187" fmla="*/ 213567 h 782019"/>
              <a:gd name="connsiteX188" fmla="*/ 3342037 w 6486715"/>
              <a:gd name="connsiteY188" fmla="*/ 95552 h 782019"/>
              <a:gd name="connsiteX189" fmla="*/ 3370993 w 6486715"/>
              <a:gd name="connsiteY189" fmla="*/ 70883 h 782019"/>
              <a:gd name="connsiteX190" fmla="*/ 3374231 w 6486715"/>
              <a:gd name="connsiteY190" fmla="*/ 70883 h 782019"/>
              <a:gd name="connsiteX191" fmla="*/ 3400997 w 6486715"/>
              <a:gd name="connsiteY191" fmla="*/ 97648 h 782019"/>
              <a:gd name="connsiteX192" fmla="*/ 3400997 w 6486715"/>
              <a:gd name="connsiteY192" fmla="*/ 186611 h 782019"/>
              <a:gd name="connsiteX193" fmla="*/ 3427762 w 6486715"/>
              <a:gd name="connsiteY193" fmla="*/ 213472 h 782019"/>
              <a:gd name="connsiteX194" fmla="*/ 3546825 w 6486715"/>
              <a:gd name="connsiteY194" fmla="*/ 213472 h 782019"/>
              <a:gd name="connsiteX195" fmla="*/ 3557588 w 6486715"/>
              <a:gd name="connsiteY195" fmla="*/ 224140 h 782019"/>
              <a:gd name="connsiteX196" fmla="*/ 3557588 w 6486715"/>
              <a:gd name="connsiteY196" fmla="*/ 254144 h 782019"/>
              <a:gd name="connsiteX197" fmla="*/ 3546825 w 6486715"/>
              <a:gd name="connsiteY197" fmla="*/ 264812 h 782019"/>
              <a:gd name="connsiteX198" fmla="*/ 3427762 w 6486715"/>
              <a:gd name="connsiteY198" fmla="*/ 264812 h 782019"/>
              <a:gd name="connsiteX199" fmla="*/ 3400997 w 6486715"/>
              <a:gd name="connsiteY199" fmla="*/ 291672 h 782019"/>
              <a:gd name="connsiteX200" fmla="*/ 3400997 w 6486715"/>
              <a:gd name="connsiteY200" fmla="*/ 623047 h 782019"/>
              <a:gd name="connsiteX201" fmla="*/ 3477197 w 6486715"/>
              <a:gd name="connsiteY201" fmla="*/ 716392 h 782019"/>
              <a:gd name="connsiteX202" fmla="*/ 3543681 w 6486715"/>
              <a:gd name="connsiteY202" fmla="*/ 699247 h 782019"/>
              <a:gd name="connsiteX203" fmla="*/ 3576923 w 6486715"/>
              <a:gd name="connsiteY203" fmla="*/ 698199 h 782019"/>
              <a:gd name="connsiteX204" fmla="*/ 3570542 w 6486715"/>
              <a:gd name="connsiteY204" fmla="*/ 731442 h 782019"/>
              <a:gd name="connsiteX205" fmla="*/ 3436430 w 6486715"/>
              <a:gd name="connsiteY205" fmla="*/ 781924 h 782019"/>
              <a:gd name="connsiteX206" fmla="*/ 3299175 w 6486715"/>
              <a:gd name="connsiteY206" fmla="*/ 633905 h 782019"/>
              <a:gd name="connsiteX207" fmla="*/ 3299175 w 6486715"/>
              <a:gd name="connsiteY207" fmla="*/ 291768 h 782019"/>
              <a:gd name="connsiteX208" fmla="*/ 3272409 w 6486715"/>
              <a:gd name="connsiteY208" fmla="*/ 264907 h 782019"/>
              <a:gd name="connsiteX209" fmla="*/ 3245644 w 6486715"/>
              <a:gd name="connsiteY209" fmla="*/ 264907 h 782019"/>
              <a:gd name="connsiteX210" fmla="*/ 3234785 w 6486715"/>
              <a:gd name="connsiteY210" fmla="*/ 254239 h 782019"/>
              <a:gd name="connsiteX211" fmla="*/ 3951256 w 6486715"/>
              <a:gd name="connsiteY211" fmla="*/ 767922 h 782019"/>
              <a:gd name="connsiteX212" fmla="*/ 3688461 w 6486715"/>
              <a:gd name="connsiteY212" fmla="*/ 84694 h 782019"/>
              <a:gd name="connsiteX213" fmla="*/ 3657410 w 6486715"/>
              <a:gd name="connsiteY213" fmla="*/ 63263 h 782019"/>
              <a:gd name="connsiteX214" fmla="*/ 3611309 w 6486715"/>
              <a:gd name="connsiteY214" fmla="*/ 63263 h 782019"/>
              <a:gd name="connsiteX215" fmla="*/ 3600545 w 6486715"/>
              <a:gd name="connsiteY215" fmla="*/ 52499 h 782019"/>
              <a:gd name="connsiteX216" fmla="*/ 3600545 w 6486715"/>
              <a:gd name="connsiteY216" fmla="*/ 20305 h 782019"/>
              <a:gd name="connsiteX217" fmla="*/ 3611309 w 6486715"/>
              <a:gd name="connsiteY217" fmla="*/ 9637 h 782019"/>
              <a:gd name="connsiteX218" fmla="*/ 3884771 w 6486715"/>
              <a:gd name="connsiteY218" fmla="*/ 9637 h 782019"/>
              <a:gd name="connsiteX219" fmla="*/ 3895535 w 6486715"/>
              <a:gd name="connsiteY219" fmla="*/ 20305 h 782019"/>
              <a:gd name="connsiteX220" fmla="*/ 3895535 w 6486715"/>
              <a:gd name="connsiteY220" fmla="*/ 52499 h 782019"/>
              <a:gd name="connsiteX221" fmla="*/ 3884771 w 6486715"/>
              <a:gd name="connsiteY221" fmla="*/ 63263 h 782019"/>
              <a:gd name="connsiteX222" fmla="*/ 3842957 w 6486715"/>
              <a:gd name="connsiteY222" fmla="*/ 63263 h 782019"/>
              <a:gd name="connsiteX223" fmla="*/ 3821526 w 6486715"/>
              <a:gd name="connsiteY223" fmla="*/ 94314 h 782019"/>
              <a:gd name="connsiteX224" fmla="*/ 3982403 w 6486715"/>
              <a:gd name="connsiteY224" fmla="*/ 544752 h 782019"/>
              <a:gd name="connsiteX225" fmla="*/ 4017740 w 6486715"/>
              <a:gd name="connsiteY225" fmla="*/ 544752 h 782019"/>
              <a:gd name="connsiteX226" fmla="*/ 4177570 w 6486715"/>
              <a:gd name="connsiteY226" fmla="*/ 94314 h 782019"/>
              <a:gd name="connsiteX227" fmla="*/ 4156139 w 6486715"/>
              <a:gd name="connsiteY227" fmla="*/ 63263 h 782019"/>
              <a:gd name="connsiteX228" fmla="*/ 4101465 w 6486715"/>
              <a:gd name="connsiteY228" fmla="*/ 63263 h 782019"/>
              <a:gd name="connsiteX229" fmla="*/ 4090702 w 6486715"/>
              <a:gd name="connsiteY229" fmla="*/ 52499 h 782019"/>
              <a:gd name="connsiteX230" fmla="*/ 4090702 w 6486715"/>
              <a:gd name="connsiteY230" fmla="*/ 20305 h 782019"/>
              <a:gd name="connsiteX231" fmla="*/ 4101465 w 6486715"/>
              <a:gd name="connsiteY231" fmla="*/ 9637 h 782019"/>
              <a:gd name="connsiteX232" fmla="*/ 4337400 w 6486715"/>
              <a:gd name="connsiteY232" fmla="*/ 9637 h 782019"/>
              <a:gd name="connsiteX233" fmla="*/ 4348068 w 6486715"/>
              <a:gd name="connsiteY233" fmla="*/ 20305 h 782019"/>
              <a:gd name="connsiteX234" fmla="*/ 4348068 w 6486715"/>
              <a:gd name="connsiteY234" fmla="*/ 52499 h 782019"/>
              <a:gd name="connsiteX235" fmla="*/ 4337400 w 6486715"/>
              <a:gd name="connsiteY235" fmla="*/ 63263 h 782019"/>
              <a:gd name="connsiteX236" fmla="*/ 4293394 w 6486715"/>
              <a:gd name="connsiteY236" fmla="*/ 63263 h 782019"/>
              <a:gd name="connsiteX237" fmla="*/ 4262247 w 6486715"/>
              <a:gd name="connsiteY237" fmla="*/ 84694 h 782019"/>
              <a:gd name="connsiteX238" fmla="*/ 4002691 w 6486715"/>
              <a:gd name="connsiteY238" fmla="*/ 767922 h 782019"/>
              <a:gd name="connsiteX239" fmla="*/ 3990880 w 6486715"/>
              <a:gd name="connsiteY239" fmla="*/ 776495 h 782019"/>
              <a:gd name="connsiteX240" fmla="*/ 3962972 w 6486715"/>
              <a:gd name="connsiteY240" fmla="*/ 776495 h 782019"/>
              <a:gd name="connsiteX241" fmla="*/ 3951256 w 6486715"/>
              <a:gd name="connsiteY241" fmla="*/ 767922 h 782019"/>
              <a:gd name="connsiteX242" fmla="*/ 4545425 w 6486715"/>
              <a:gd name="connsiteY242" fmla="*/ 710010 h 782019"/>
              <a:gd name="connsiteX243" fmla="*/ 4520756 w 6486715"/>
              <a:gd name="connsiteY243" fmla="*/ 704676 h 782019"/>
              <a:gd name="connsiteX244" fmla="*/ 4377023 w 6486715"/>
              <a:gd name="connsiteY244" fmla="*/ 781924 h 782019"/>
              <a:gd name="connsiteX245" fmla="*/ 4232243 w 6486715"/>
              <a:gd name="connsiteY245" fmla="*/ 645717 h 782019"/>
              <a:gd name="connsiteX246" fmla="*/ 4509993 w 6486715"/>
              <a:gd name="connsiteY246" fmla="*/ 447311 h 782019"/>
              <a:gd name="connsiteX247" fmla="*/ 4533614 w 6486715"/>
              <a:gd name="connsiteY247" fmla="*/ 418355 h 782019"/>
              <a:gd name="connsiteX248" fmla="*/ 4533614 w 6486715"/>
              <a:gd name="connsiteY248" fmla="*/ 353966 h 782019"/>
              <a:gd name="connsiteX249" fmla="*/ 4482084 w 6486715"/>
              <a:gd name="connsiteY249" fmla="*/ 239189 h 782019"/>
              <a:gd name="connsiteX250" fmla="*/ 4458462 w 6486715"/>
              <a:gd name="connsiteY250" fmla="*/ 217758 h 782019"/>
              <a:gd name="connsiteX251" fmla="*/ 4486371 w 6486715"/>
              <a:gd name="connsiteY251" fmla="*/ 202709 h 782019"/>
              <a:gd name="connsiteX252" fmla="*/ 4635437 w 6486715"/>
              <a:gd name="connsiteY252" fmla="*/ 350727 h 782019"/>
              <a:gd name="connsiteX253" fmla="*/ 4635437 w 6486715"/>
              <a:gd name="connsiteY253" fmla="*/ 658575 h 782019"/>
              <a:gd name="connsiteX254" fmla="*/ 4675156 w 6486715"/>
              <a:gd name="connsiteY254" fmla="*/ 717535 h 782019"/>
              <a:gd name="connsiteX255" fmla="*/ 4708399 w 6486715"/>
              <a:gd name="connsiteY255" fmla="*/ 707915 h 782019"/>
              <a:gd name="connsiteX256" fmla="*/ 4742688 w 6486715"/>
              <a:gd name="connsiteY256" fmla="*/ 707915 h 782019"/>
              <a:gd name="connsiteX257" fmla="*/ 4736307 w 6486715"/>
              <a:gd name="connsiteY257" fmla="*/ 742205 h 782019"/>
              <a:gd name="connsiteX258" fmla="*/ 4648391 w 6486715"/>
              <a:gd name="connsiteY258" fmla="*/ 781924 h 782019"/>
              <a:gd name="connsiteX259" fmla="*/ 4545425 w 6486715"/>
              <a:gd name="connsiteY259" fmla="*/ 710010 h 782019"/>
              <a:gd name="connsiteX260" fmla="*/ 4391025 w 6486715"/>
              <a:gd name="connsiteY260" fmla="*/ 228426 h 782019"/>
              <a:gd name="connsiteX261" fmla="*/ 4374928 w 6486715"/>
              <a:gd name="connsiteY261" fmla="*/ 213472 h 782019"/>
              <a:gd name="connsiteX262" fmla="*/ 4276249 w 6486715"/>
              <a:gd name="connsiteY262" fmla="*/ 325010 h 782019"/>
              <a:gd name="connsiteX263" fmla="*/ 4348068 w 6486715"/>
              <a:gd name="connsiteY263" fmla="*/ 400067 h 782019"/>
              <a:gd name="connsiteX264" fmla="*/ 4414552 w 6486715"/>
              <a:gd name="connsiteY264" fmla="*/ 333582 h 782019"/>
              <a:gd name="connsiteX265" fmla="*/ 4380262 w 6486715"/>
              <a:gd name="connsiteY265" fmla="*/ 257477 h 782019"/>
              <a:gd name="connsiteX266" fmla="*/ 4391025 w 6486715"/>
              <a:gd name="connsiteY266" fmla="*/ 228426 h 782019"/>
              <a:gd name="connsiteX267" fmla="*/ 4502563 w 6486715"/>
              <a:gd name="connsiteY267" fmla="*/ 499889 h 782019"/>
              <a:gd name="connsiteX268" fmla="*/ 4341686 w 6486715"/>
              <a:gd name="connsiteY268" fmla="*/ 637144 h 782019"/>
              <a:gd name="connsiteX269" fmla="*/ 4414647 w 6486715"/>
              <a:gd name="connsiteY269" fmla="*/ 713344 h 782019"/>
              <a:gd name="connsiteX270" fmla="*/ 4533710 w 6486715"/>
              <a:gd name="connsiteY270" fmla="*/ 569612 h 782019"/>
              <a:gd name="connsiteX271" fmla="*/ 4533710 w 6486715"/>
              <a:gd name="connsiteY271" fmla="*/ 522463 h 782019"/>
              <a:gd name="connsiteX272" fmla="*/ 4502563 w 6486715"/>
              <a:gd name="connsiteY272" fmla="*/ 499889 h 782019"/>
              <a:gd name="connsiteX273" fmla="*/ 5372386 w 6486715"/>
              <a:gd name="connsiteY273" fmla="*/ 731537 h 782019"/>
              <a:gd name="connsiteX274" fmla="*/ 5238274 w 6486715"/>
              <a:gd name="connsiteY274" fmla="*/ 782019 h 782019"/>
              <a:gd name="connsiteX275" fmla="*/ 5101019 w 6486715"/>
              <a:gd name="connsiteY275" fmla="*/ 634001 h 782019"/>
              <a:gd name="connsiteX276" fmla="*/ 5101019 w 6486715"/>
              <a:gd name="connsiteY276" fmla="*/ 291863 h 782019"/>
              <a:gd name="connsiteX277" fmla="*/ 5074254 w 6486715"/>
              <a:gd name="connsiteY277" fmla="*/ 265002 h 782019"/>
              <a:gd name="connsiteX278" fmla="*/ 4929473 w 6486715"/>
              <a:gd name="connsiteY278" fmla="*/ 265002 h 782019"/>
              <a:gd name="connsiteX279" fmla="*/ 4902708 w 6486715"/>
              <a:gd name="connsiteY279" fmla="*/ 291863 h 782019"/>
              <a:gd name="connsiteX280" fmla="*/ 4902708 w 6486715"/>
              <a:gd name="connsiteY280" fmla="*/ 658670 h 782019"/>
              <a:gd name="connsiteX281" fmla="*/ 4963859 w 6486715"/>
              <a:gd name="connsiteY281" fmla="*/ 717630 h 782019"/>
              <a:gd name="connsiteX282" fmla="*/ 5007865 w 6486715"/>
              <a:gd name="connsiteY282" fmla="*/ 705819 h 782019"/>
              <a:gd name="connsiteX283" fmla="*/ 5042154 w 6486715"/>
              <a:gd name="connsiteY283" fmla="*/ 707915 h 782019"/>
              <a:gd name="connsiteX284" fmla="*/ 5035773 w 6486715"/>
              <a:gd name="connsiteY284" fmla="*/ 740109 h 782019"/>
              <a:gd name="connsiteX285" fmla="*/ 4926425 w 6486715"/>
              <a:gd name="connsiteY285" fmla="*/ 781924 h 782019"/>
              <a:gd name="connsiteX286" fmla="*/ 4800886 w 6486715"/>
              <a:gd name="connsiteY286" fmla="*/ 663909 h 782019"/>
              <a:gd name="connsiteX287" fmla="*/ 4800886 w 6486715"/>
              <a:gd name="connsiteY287" fmla="*/ 291768 h 782019"/>
              <a:gd name="connsiteX288" fmla="*/ 4774121 w 6486715"/>
              <a:gd name="connsiteY288" fmla="*/ 264907 h 782019"/>
              <a:gd name="connsiteX289" fmla="*/ 4747355 w 6486715"/>
              <a:gd name="connsiteY289" fmla="*/ 264907 h 782019"/>
              <a:gd name="connsiteX290" fmla="*/ 4736592 w 6486715"/>
              <a:gd name="connsiteY290" fmla="*/ 254239 h 782019"/>
              <a:gd name="connsiteX291" fmla="*/ 4736592 w 6486715"/>
              <a:gd name="connsiteY291" fmla="*/ 224235 h 782019"/>
              <a:gd name="connsiteX292" fmla="*/ 4747355 w 6486715"/>
              <a:gd name="connsiteY292" fmla="*/ 213567 h 782019"/>
              <a:gd name="connsiteX293" fmla="*/ 4843844 w 6486715"/>
              <a:gd name="connsiteY293" fmla="*/ 95552 h 782019"/>
              <a:gd name="connsiteX294" fmla="*/ 4872800 w 6486715"/>
              <a:gd name="connsiteY294" fmla="*/ 70883 h 782019"/>
              <a:gd name="connsiteX295" fmla="*/ 4876038 w 6486715"/>
              <a:gd name="connsiteY295" fmla="*/ 70883 h 782019"/>
              <a:gd name="connsiteX296" fmla="*/ 4902804 w 6486715"/>
              <a:gd name="connsiteY296" fmla="*/ 97648 h 782019"/>
              <a:gd name="connsiteX297" fmla="*/ 4902804 w 6486715"/>
              <a:gd name="connsiteY297" fmla="*/ 186611 h 782019"/>
              <a:gd name="connsiteX298" fmla="*/ 4929569 w 6486715"/>
              <a:gd name="connsiteY298" fmla="*/ 213472 h 782019"/>
              <a:gd name="connsiteX299" fmla="*/ 5004721 w 6486715"/>
              <a:gd name="connsiteY299" fmla="*/ 213472 h 782019"/>
              <a:gd name="connsiteX300" fmla="*/ 5145215 w 6486715"/>
              <a:gd name="connsiteY300" fmla="*/ 95457 h 782019"/>
              <a:gd name="connsiteX301" fmla="*/ 5174171 w 6486715"/>
              <a:gd name="connsiteY301" fmla="*/ 70787 h 782019"/>
              <a:gd name="connsiteX302" fmla="*/ 5176361 w 6486715"/>
              <a:gd name="connsiteY302" fmla="*/ 70787 h 782019"/>
              <a:gd name="connsiteX303" fmla="*/ 5203127 w 6486715"/>
              <a:gd name="connsiteY303" fmla="*/ 97553 h 782019"/>
              <a:gd name="connsiteX304" fmla="*/ 5203127 w 6486715"/>
              <a:gd name="connsiteY304" fmla="*/ 186516 h 782019"/>
              <a:gd name="connsiteX305" fmla="*/ 5229892 w 6486715"/>
              <a:gd name="connsiteY305" fmla="*/ 213377 h 782019"/>
              <a:gd name="connsiteX306" fmla="*/ 5348955 w 6486715"/>
              <a:gd name="connsiteY306" fmla="*/ 213377 h 782019"/>
              <a:gd name="connsiteX307" fmla="*/ 5359718 w 6486715"/>
              <a:gd name="connsiteY307" fmla="*/ 224045 h 782019"/>
              <a:gd name="connsiteX308" fmla="*/ 5359718 w 6486715"/>
              <a:gd name="connsiteY308" fmla="*/ 254048 h 782019"/>
              <a:gd name="connsiteX309" fmla="*/ 5348955 w 6486715"/>
              <a:gd name="connsiteY309" fmla="*/ 264716 h 782019"/>
              <a:gd name="connsiteX310" fmla="*/ 5229892 w 6486715"/>
              <a:gd name="connsiteY310" fmla="*/ 264716 h 782019"/>
              <a:gd name="connsiteX311" fmla="*/ 5203127 w 6486715"/>
              <a:gd name="connsiteY311" fmla="*/ 291577 h 782019"/>
              <a:gd name="connsiteX312" fmla="*/ 5203127 w 6486715"/>
              <a:gd name="connsiteY312" fmla="*/ 622952 h 782019"/>
              <a:gd name="connsiteX313" fmla="*/ 5279327 w 6486715"/>
              <a:gd name="connsiteY313" fmla="*/ 716297 h 782019"/>
              <a:gd name="connsiteX314" fmla="*/ 5345811 w 6486715"/>
              <a:gd name="connsiteY314" fmla="*/ 699152 h 782019"/>
              <a:gd name="connsiteX315" fmla="*/ 5379054 w 6486715"/>
              <a:gd name="connsiteY315" fmla="*/ 698104 h 782019"/>
              <a:gd name="connsiteX316" fmla="*/ 5372386 w 6486715"/>
              <a:gd name="connsiteY316" fmla="*/ 731537 h 782019"/>
              <a:gd name="connsiteX317" fmla="*/ 5856161 w 6486715"/>
              <a:gd name="connsiteY317" fmla="*/ 664957 h 782019"/>
              <a:gd name="connsiteX318" fmla="*/ 5650230 w 6486715"/>
              <a:gd name="connsiteY318" fmla="*/ 781924 h 782019"/>
              <a:gd name="connsiteX319" fmla="*/ 5383149 w 6486715"/>
              <a:gd name="connsiteY319" fmla="*/ 500841 h 782019"/>
              <a:gd name="connsiteX320" fmla="*/ 5656708 w 6486715"/>
              <a:gd name="connsiteY320" fmla="*/ 202709 h 782019"/>
              <a:gd name="connsiteX321" fmla="*/ 5880830 w 6486715"/>
              <a:gd name="connsiteY321" fmla="*/ 452645 h 782019"/>
              <a:gd name="connsiteX322" fmla="*/ 5855113 w 6486715"/>
              <a:gd name="connsiteY322" fmla="*/ 480553 h 782019"/>
              <a:gd name="connsiteX323" fmla="*/ 5521452 w 6486715"/>
              <a:gd name="connsiteY323" fmla="*/ 480553 h 782019"/>
              <a:gd name="connsiteX324" fmla="*/ 5494687 w 6486715"/>
              <a:gd name="connsiteY324" fmla="*/ 508366 h 782019"/>
              <a:gd name="connsiteX325" fmla="*/ 5663089 w 6486715"/>
              <a:gd name="connsiteY325" fmla="*/ 699247 h 782019"/>
              <a:gd name="connsiteX326" fmla="*/ 5826062 w 6486715"/>
              <a:gd name="connsiteY326" fmla="*/ 640287 h 782019"/>
              <a:gd name="connsiteX327" fmla="*/ 5856066 w 6486715"/>
              <a:gd name="connsiteY327" fmla="*/ 632762 h 782019"/>
              <a:gd name="connsiteX328" fmla="*/ 5856161 w 6486715"/>
              <a:gd name="connsiteY328" fmla="*/ 664957 h 782019"/>
              <a:gd name="connsiteX329" fmla="*/ 5502212 w 6486715"/>
              <a:gd name="connsiteY329" fmla="*/ 399019 h 782019"/>
              <a:gd name="connsiteX330" fmla="*/ 5526882 w 6486715"/>
              <a:gd name="connsiteY330" fmla="*/ 429023 h 782019"/>
              <a:gd name="connsiteX331" fmla="*/ 5749957 w 6486715"/>
              <a:gd name="connsiteY331" fmla="*/ 429023 h 782019"/>
              <a:gd name="connsiteX332" fmla="*/ 5776722 w 6486715"/>
              <a:gd name="connsiteY332" fmla="*/ 399019 h 782019"/>
              <a:gd name="connsiteX333" fmla="*/ 5652230 w 6486715"/>
              <a:gd name="connsiteY333" fmla="*/ 247762 h 782019"/>
              <a:gd name="connsiteX334" fmla="*/ 5502212 w 6486715"/>
              <a:gd name="connsiteY334" fmla="*/ 399019 h 782019"/>
              <a:gd name="connsiteX335" fmla="*/ 6141434 w 6486715"/>
              <a:gd name="connsiteY335" fmla="*/ 771161 h 782019"/>
              <a:gd name="connsiteX336" fmla="*/ 5933409 w 6486715"/>
              <a:gd name="connsiteY336" fmla="*/ 771161 h 782019"/>
              <a:gd name="connsiteX337" fmla="*/ 5922645 w 6486715"/>
              <a:gd name="connsiteY337" fmla="*/ 760397 h 782019"/>
              <a:gd name="connsiteX338" fmla="*/ 5922645 w 6486715"/>
              <a:gd name="connsiteY338" fmla="*/ 741062 h 782019"/>
              <a:gd name="connsiteX339" fmla="*/ 5933409 w 6486715"/>
              <a:gd name="connsiteY339" fmla="*/ 730394 h 782019"/>
              <a:gd name="connsiteX340" fmla="*/ 5960174 w 6486715"/>
              <a:gd name="connsiteY340" fmla="*/ 730394 h 782019"/>
              <a:gd name="connsiteX341" fmla="*/ 5986939 w 6486715"/>
              <a:gd name="connsiteY341" fmla="*/ 703628 h 782019"/>
              <a:gd name="connsiteX342" fmla="*/ 5986939 w 6486715"/>
              <a:gd name="connsiteY342" fmla="*/ 338916 h 782019"/>
              <a:gd name="connsiteX343" fmla="*/ 5969794 w 6486715"/>
              <a:gd name="connsiteY343" fmla="*/ 306722 h 782019"/>
              <a:gd name="connsiteX344" fmla="*/ 5924741 w 6486715"/>
              <a:gd name="connsiteY344" fmla="*/ 275670 h 782019"/>
              <a:gd name="connsiteX345" fmla="*/ 5918359 w 6486715"/>
              <a:gd name="connsiteY345" fmla="*/ 262811 h 782019"/>
              <a:gd name="connsiteX346" fmla="*/ 5926932 w 6486715"/>
              <a:gd name="connsiteY346" fmla="*/ 252143 h 782019"/>
              <a:gd name="connsiteX347" fmla="*/ 6057805 w 6486715"/>
              <a:gd name="connsiteY347" fmla="*/ 208138 h 782019"/>
              <a:gd name="connsiteX348" fmla="*/ 6088857 w 6486715"/>
              <a:gd name="connsiteY348" fmla="*/ 229569 h 782019"/>
              <a:gd name="connsiteX349" fmla="*/ 6088857 w 6486715"/>
              <a:gd name="connsiteY349" fmla="*/ 248905 h 782019"/>
              <a:gd name="connsiteX350" fmla="*/ 6118860 w 6486715"/>
              <a:gd name="connsiteY350" fmla="*/ 260716 h 782019"/>
              <a:gd name="connsiteX351" fmla="*/ 6264783 w 6486715"/>
              <a:gd name="connsiteY351" fmla="*/ 201756 h 782019"/>
              <a:gd name="connsiteX352" fmla="*/ 6423470 w 6486715"/>
              <a:gd name="connsiteY352" fmla="*/ 393780 h 782019"/>
              <a:gd name="connsiteX353" fmla="*/ 6423470 w 6486715"/>
              <a:gd name="connsiteY353" fmla="*/ 703724 h 782019"/>
              <a:gd name="connsiteX354" fmla="*/ 6450235 w 6486715"/>
              <a:gd name="connsiteY354" fmla="*/ 730489 h 782019"/>
              <a:gd name="connsiteX355" fmla="*/ 6475952 w 6486715"/>
              <a:gd name="connsiteY355" fmla="*/ 730489 h 782019"/>
              <a:gd name="connsiteX356" fmla="*/ 6486716 w 6486715"/>
              <a:gd name="connsiteY356" fmla="*/ 741157 h 782019"/>
              <a:gd name="connsiteX357" fmla="*/ 6486716 w 6486715"/>
              <a:gd name="connsiteY357" fmla="*/ 760493 h 782019"/>
              <a:gd name="connsiteX358" fmla="*/ 6475952 w 6486715"/>
              <a:gd name="connsiteY358" fmla="*/ 771256 h 782019"/>
              <a:gd name="connsiteX359" fmla="*/ 6267927 w 6486715"/>
              <a:gd name="connsiteY359" fmla="*/ 771256 h 782019"/>
              <a:gd name="connsiteX360" fmla="*/ 6257259 w 6486715"/>
              <a:gd name="connsiteY360" fmla="*/ 760493 h 782019"/>
              <a:gd name="connsiteX361" fmla="*/ 6257259 w 6486715"/>
              <a:gd name="connsiteY361" fmla="*/ 741157 h 782019"/>
              <a:gd name="connsiteX362" fmla="*/ 6267927 w 6486715"/>
              <a:gd name="connsiteY362" fmla="*/ 730489 h 782019"/>
              <a:gd name="connsiteX363" fmla="*/ 6294692 w 6486715"/>
              <a:gd name="connsiteY363" fmla="*/ 730489 h 782019"/>
              <a:gd name="connsiteX364" fmla="*/ 6321457 w 6486715"/>
              <a:gd name="connsiteY364" fmla="*/ 703724 h 782019"/>
              <a:gd name="connsiteX365" fmla="*/ 6321457 w 6486715"/>
              <a:gd name="connsiteY365" fmla="*/ 403401 h 782019"/>
              <a:gd name="connsiteX366" fmla="*/ 6216396 w 6486715"/>
              <a:gd name="connsiteY366" fmla="*/ 276813 h 782019"/>
              <a:gd name="connsiteX367" fmla="*/ 6102763 w 6486715"/>
              <a:gd name="connsiteY367" fmla="*/ 330439 h 782019"/>
              <a:gd name="connsiteX368" fmla="*/ 6088761 w 6486715"/>
              <a:gd name="connsiteY368" fmla="*/ 363681 h 782019"/>
              <a:gd name="connsiteX369" fmla="*/ 6088761 w 6486715"/>
              <a:gd name="connsiteY369" fmla="*/ 703724 h 782019"/>
              <a:gd name="connsiteX370" fmla="*/ 6115527 w 6486715"/>
              <a:gd name="connsiteY370" fmla="*/ 730489 h 782019"/>
              <a:gd name="connsiteX371" fmla="*/ 6141244 w 6486715"/>
              <a:gd name="connsiteY371" fmla="*/ 730489 h 782019"/>
              <a:gd name="connsiteX372" fmla="*/ 6152008 w 6486715"/>
              <a:gd name="connsiteY372" fmla="*/ 741157 h 782019"/>
              <a:gd name="connsiteX373" fmla="*/ 6152008 w 6486715"/>
              <a:gd name="connsiteY373" fmla="*/ 760493 h 782019"/>
              <a:gd name="connsiteX374" fmla="*/ 6141434 w 6486715"/>
              <a:gd name="connsiteY374" fmla="*/ 771161 h 7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486715" h="782019">
                <a:moveTo>
                  <a:pt x="229457" y="36497"/>
                </a:moveTo>
                <a:cubicBezTo>
                  <a:pt x="159734" y="48308"/>
                  <a:pt x="115824" y="109459"/>
                  <a:pt x="115824" y="168419"/>
                </a:cubicBezTo>
                <a:cubicBezTo>
                  <a:pt x="115824" y="367872"/>
                  <a:pt x="522351" y="251000"/>
                  <a:pt x="522351" y="557705"/>
                </a:cubicBezTo>
                <a:cubicBezTo>
                  <a:pt x="522351" y="676768"/>
                  <a:pt x="411861" y="781924"/>
                  <a:pt x="262795" y="781924"/>
                </a:cubicBezTo>
                <a:cubicBezTo>
                  <a:pt x="164116" y="781924"/>
                  <a:pt x="75057" y="757254"/>
                  <a:pt x="12859" y="692865"/>
                </a:cubicBezTo>
                <a:cubicBezTo>
                  <a:pt x="3239" y="683245"/>
                  <a:pt x="0" y="672482"/>
                  <a:pt x="0" y="659623"/>
                </a:cubicBezTo>
                <a:lnTo>
                  <a:pt x="0" y="572755"/>
                </a:lnTo>
                <a:cubicBezTo>
                  <a:pt x="0" y="555610"/>
                  <a:pt x="9620" y="545990"/>
                  <a:pt x="26765" y="545990"/>
                </a:cubicBezTo>
                <a:lnTo>
                  <a:pt x="50387" y="545990"/>
                </a:lnTo>
                <a:cubicBezTo>
                  <a:pt x="66485" y="545990"/>
                  <a:pt x="75057" y="553514"/>
                  <a:pt x="80391" y="568564"/>
                </a:cubicBezTo>
                <a:cubicBezTo>
                  <a:pt x="107156" y="656480"/>
                  <a:pt x="172688" y="736966"/>
                  <a:pt x="272415" y="736966"/>
                </a:cubicBezTo>
                <a:cubicBezTo>
                  <a:pt x="352806" y="736966"/>
                  <a:pt x="425768" y="681245"/>
                  <a:pt x="425768" y="586757"/>
                </a:cubicBezTo>
                <a:cubicBezTo>
                  <a:pt x="425768" y="374444"/>
                  <a:pt x="24670" y="491316"/>
                  <a:pt x="24670" y="207090"/>
                </a:cubicBezTo>
                <a:cubicBezTo>
                  <a:pt x="24670" y="95552"/>
                  <a:pt x="114776" y="11923"/>
                  <a:pt x="227362" y="112"/>
                </a:cubicBezTo>
                <a:cubicBezTo>
                  <a:pt x="245650" y="-936"/>
                  <a:pt x="255270" y="5446"/>
                  <a:pt x="255270" y="16209"/>
                </a:cubicBezTo>
                <a:cubicBezTo>
                  <a:pt x="255175" y="26877"/>
                  <a:pt x="246602" y="33259"/>
                  <a:pt x="229457" y="36497"/>
                </a:cubicBezTo>
                <a:close/>
                <a:moveTo>
                  <a:pt x="307753" y="129842"/>
                </a:moveTo>
                <a:cubicBezTo>
                  <a:pt x="307753" y="170609"/>
                  <a:pt x="333470" y="196327"/>
                  <a:pt x="374237" y="196327"/>
                </a:cubicBezTo>
                <a:cubicBezTo>
                  <a:pt x="417195" y="196327"/>
                  <a:pt x="446151" y="160989"/>
                  <a:pt x="446151" y="121270"/>
                </a:cubicBezTo>
                <a:cubicBezTo>
                  <a:pt x="446151" y="58024"/>
                  <a:pt x="388239" y="9732"/>
                  <a:pt x="347472" y="9732"/>
                </a:cubicBezTo>
                <a:cubicBezTo>
                  <a:pt x="338900" y="9732"/>
                  <a:pt x="331375" y="15066"/>
                  <a:pt x="331375" y="24686"/>
                </a:cubicBezTo>
                <a:cubicBezTo>
                  <a:pt x="331375" y="32211"/>
                  <a:pt x="342043" y="39736"/>
                  <a:pt x="342043" y="53642"/>
                </a:cubicBezTo>
                <a:cubicBezTo>
                  <a:pt x="342043" y="79360"/>
                  <a:pt x="307753" y="87932"/>
                  <a:pt x="307753" y="129842"/>
                </a:cubicBezTo>
                <a:close/>
                <a:moveTo>
                  <a:pt x="1081088" y="224140"/>
                </a:moveTo>
                <a:lnTo>
                  <a:pt x="1081088" y="243476"/>
                </a:lnTo>
                <a:cubicBezTo>
                  <a:pt x="1081088" y="249953"/>
                  <a:pt x="1076801" y="254239"/>
                  <a:pt x="1070324" y="254239"/>
                </a:cubicBezTo>
                <a:lnTo>
                  <a:pt x="1040321" y="254239"/>
                </a:lnTo>
                <a:cubicBezTo>
                  <a:pt x="1025271" y="254239"/>
                  <a:pt x="1014603" y="260621"/>
                  <a:pt x="1009174" y="275670"/>
                </a:cubicBezTo>
                <a:lnTo>
                  <a:pt x="818293" y="766874"/>
                </a:lnTo>
                <a:cubicBezTo>
                  <a:pt x="816197" y="773256"/>
                  <a:pt x="811911" y="775447"/>
                  <a:pt x="806482" y="775447"/>
                </a:cubicBezTo>
                <a:lnTo>
                  <a:pt x="763619" y="775447"/>
                </a:lnTo>
                <a:cubicBezTo>
                  <a:pt x="758285" y="775447"/>
                  <a:pt x="753904" y="773352"/>
                  <a:pt x="751808" y="766874"/>
                </a:cubicBezTo>
                <a:lnTo>
                  <a:pt x="559880" y="275670"/>
                </a:lnTo>
                <a:cubicBezTo>
                  <a:pt x="554546" y="260621"/>
                  <a:pt x="543782" y="254239"/>
                  <a:pt x="528733" y="254239"/>
                </a:cubicBezTo>
                <a:lnTo>
                  <a:pt x="499777" y="254239"/>
                </a:lnTo>
                <a:cubicBezTo>
                  <a:pt x="493395" y="254239"/>
                  <a:pt x="489109" y="249953"/>
                  <a:pt x="489109" y="243476"/>
                </a:cubicBezTo>
                <a:lnTo>
                  <a:pt x="489109" y="224140"/>
                </a:lnTo>
                <a:cubicBezTo>
                  <a:pt x="489109" y="217758"/>
                  <a:pt x="493395" y="213472"/>
                  <a:pt x="499777" y="213472"/>
                </a:cubicBezTo>
                <a:lnTo>
                  <a:pt x="742188" y="213472"/>
                </a:lnTo>
                <a:cubicBezTo>
                  <a:pt x="748665" y="213472"/>
                  <a:pt x="752951" y="217758"/>
                  <a:pt x="752951" y="224140"/>
                </a:cubicBezTo>
                <a:lnTo>
                  <a:pt x="752951" y="243476"/>
                </a:lnTo>
                <a:cubicBezTo>
                  <a:pt x="752951" y="249953"/>
                  <a:pt x="748665" y="254239"/>
                  <a:pt x="742188" y="254239"/>
                </a:cubicBezTo>
                <a:lnTo>
                  <a:pt x="707898" y="254239"/>
                </a:lnTo>
                <a:cubicBezTo>
                  <a:pt x="688562" y="254239"/>
                  <a:pt x="680085" y="267098"/>
                  <a:pt x="686467" y="285290"/>
                </a:cubicBezTo>
                <a:lnTo>
                  <a:pt x="799052" y="584566"/>
                </a:lnTo>
                <a:cubicBezTo>
                  <a:pt x="807625" y="607140"/>
                  <a:pt x="825818" y="607140"/>
                  <a:pt x="834485" y="584566"/>
                </a:cubicBezTo>
                <a:lnTo>
                  <a:pt x="942785" y="285290"/>
                </a:lnTo>
                <a:cubicBezTo>
                  <a:pt x="949261" y="265955"/>
                  <a:pt x="939641" y="254239"/>
                  <a:pt x="920306" y="254239"/>
                </a:cubicBezTo>
                <a:lnTo>
                  <a:pt x="883825" y="254239"/>
                </a:lnTo>
                <a:cubicBezTo>
                  <a:pt x="877443" y="254239"/>
                  <a:pt x="873157" y="249953"/>
                  <a:pt x="873157" y="243476"/>
                </a:cubicBezTo>
                <a:lnTo>
                  <a:pt x="873157" y="224140"/>
                </a:lnTo>
                <a:cubicBezTo>
                  <a:pt x="873157" y="217758"/>
                  <a:pt x="877443" y="213472"/>
                  <a:pt x="883825" y="213472"/>
                </a:cubicBezTo>
                <a:lnTo>
                  <a:pt x="1070420" y="213472"/>
                </a:lnTo>
                <a:cubicBezTo>
                  <a:pt x="1076801" y="213472"/>
                  <a:pt x="1081088" y="217758"/>
                  <a:pt x="1081088" y="224140"/>
                </a:cubicBezTo>
                <a:close/>
                <a:moveTo>
                  <a:pt x="1531525" y="664957"/>
                </a:moveTo>
                <a:cubicBezTo>
                  <a:pt x="1488662" y="734680"/>
                  <a:pt x="1424273" y="781924"/>
                  <a:pt x="1325594" y="781924"/>
                </a:cubicBezTo>
                <a:cubicBezTo>
                  <a:pt x="1181862" y="781924"/>
                  <a:pt x="1058513" y="676768"/>
                  <a:pt x="1058513" y="500841"/>
                </a:cubicBezTo>
                <a:cubicBezTo>
                  <a:pt x="1058513" y="319580"/>
                  <a:pt x="1189387" y="202709"/>
                  <a:pt x="1332071" y="202709"/>
                </a:cubicBezTo>
                <a:cubicBezTo>
                  <a:pt x="1479042" y="202709"/>
                  <a:pt x="1547622" y="307769"/>
                  <a:pt x="1556195" y="452645"/>
                </a:cubicBezTo>
                <a:cubicBezTo>
                  <a:pt x="1557242" y="470837"/>
                  <a:pt x="1547622" y="480553"/>
                  <a:pt x="1530477" y="480553"/>
                </a:cubicBezTo>
                <a:lnTo>
                  <a:pt x="1196912" y="480553"/>
                </a:lnTo>
                <a:cubicBezTo>
                  <a:pt x="1179767" y="480553"/>
                  <a:pt x="1167956" y="490173"/>
                  <a:pt x="1170146" y="508366"/>
                </a:cubicBezTo>
                <a:cubicBezTo>
                  <a:pt x="1183005" y="616665"/>
                  <a:pt x="1243108" y="699247"/>
                  <a:pt x="1338548" y="699247"/>
                </a:cubicBezTo>
                <a:cubicBezTo>
                  <a:pt x="1400747" y="699247"/>
                  <a:pt x="1454372" y="683150"/>
                  <a:pt x="1501521" y="640287"/>
                </a:cubicBezTo>
                <a:cubicBezTo>
                  <a:pt x="1514380" y="628476"/>
                  <a:pt x="1524095" y="626381"/>
                  <a:pt x="1531525" y="632762"/>
                </a:cubicBezTo>
                <a:cubicBezTo>
                  <a:pt x="1540097" y="640287"/>
                  <a:pt x="1540097" y="651051"/>
                  <a:pt x="1531525" y="664957"/>
                </a:cubicBezTo>
                <a:close/>
                <a:moveTo>
                  <a:pt x="1177576" y="399019"/>
                </a:moveTo>
                <a:cubicBezTo>
                  <a:pt x="1173290" y="418355"/>
                  <a:pt x="1183958" y="429023"/>
                  <a:pt x="1202246" y="429023"/>
                </a:cubicBezTo>
                <a:lnTo>
                  <a:pt x="1425321" y="429023"/>
                </a:lnTo>
                <a:cubicBezTo>
                  <a:pt x="1442466" y="429023"/>
                  <a:pt x="1453134" y="418260"/>
                  <a:pt x="1452086" y="399019"/>
                </a:cubicBezTo>
                <a:cubicBezTo>
                  <a:pt x="1447800" y="313199"/>
                  <a:pt x="1412367" y="247762"/>
                  <a:pt x="1327595" y="247762"/>
                </a:cubicBezTo>
                <a:cubicBezTo>
                  <a:pt x="1254824" y="247762"/>
                  <a:pt x="1197959" y="308912"/>
                  <a:pt x="1177576" y="399019"/>
                </a:cubicBezTo>
                <a:close/>
                <a:moveTo>
                  <a:pt x="1816894" y="771161"/>
                </a:moveTo>
                <a:lnTo>
                  <a:pt x="1608868" y="771161"/>
                </a:lnTo>
                <a:cubicBezTo>
                  <a:pt x="1602391" y="771161"/>
                  <a:pt x="1598105" y="766874"/>
                  <a:pt x="1598105" y="760397"/>
                </a:cubicBezTo>
                <a:lnTo>
                  <a:pt x="1598105" y="741062"/>
                </a:lnTo>
                <a:cubicBezTo>
                  <a:pt x="1598105" y="734680"/>
                  <a:pt x="1602391" y="730394"/>
                  <a:pt x="1608868" y="730394"/>
                </a:cubicBezTo>
                <a:lnTo>
                  <a:pt x="1635633" y="730394"/>
                </a:lnTo>
                <a:cubicBezTo>
                  <a:pt x="1652778" y="730394"/>
                  <a:pt x="1662398" y="720773"/>
                  <a:pt x="1662398" y="703628"/>
                </a:cubicBezTo>
                <a:lnTo>
                  <a:pt x="1662398" y="338916"/>
                </a:lnTo>
                <a:cubicBezTo>
                  <a:pt x="1662398" y="325010"/>
                  <a:pt x="1657064" y="314246"/>
                  <a:pt x="1645253" y="306722"/>
                </a:cubicBezTo>
                <a:lnTo>
                  <a:pt x="1600200" y="275670"/>
                </a:lnTo>
                <a:cubicBezTo>
                  <a:pt x="1595914" y="272432"/>
                  <a:pt x="1593818" y="268145"/>
                  <a:pt x="1593818" y="262811"/>
                </a:cubicBezTo>
                <a:cubicBezTo>
                  <a:pt x="1593818" y="258525"/>
                  <a:pt x="1597057" y="254239"/>
                  <a:pt x="1602391" y="252143"/>
                </a:cubicBezTo>
                <a:lnTo>
                  <a:pt x="1733264" y="208138"/>
                </a:lnTo>
                <a:cubicBezTo>
                  <a:pt x="1751552" y="201661"/>
                  <a:pt x="1764316" y="210233"/>
                  <a:pt x="1764316" y="229569"/>
                </a:cubicBezTo>
                <a:lnTo>
                  <a:pt x="1764316" y="248905"/>
                </a:lnTo>
                <a:cubicBezTo>
                  <a:pt x="1764316" y="272527"/>
                  <a:pt x="1777175" y="276813"/>
                  <a:pt x="1794320" y="260716"/>
                </a:cubicBezTo>
                <a:cubicBezTo>
                  <a:pt x="1829753" y="227474"/>
                  <a:pt x="1881187" y="201756"/>
                  <a:pt x="1940243" y="201756"/>
                </a:cubicBezTo>
                <a:cubicBezTo>
                  <a:pt x="2051780" y="201756"/>
                  <a:pt x="2098929" y="291863"/>
                  <a:pt x="2098929" y="393780"/>
                </a:cubicBezTo>
                <a:lnTo>
                  <a:pt x="2098929" y="703724"/>
                </a:lnTo>
                <a:cubicBezTo>
                  <a:pt x="2098929" y="720869"/>
                  <a:pt x="2108550" y="730489"/>
                  <a:pt x="2125694" y="730489"/>
                </a:cubicBezTo>
                <a:lnTo>
                  <a:pt x="2151412" y="730489"/>
                </a:lnTo>
                <a:cubicBezTo>
                  <a:pt x="2157889" y="730489"/>
                  <a:pt x="2162175" y="734775"/>
                  <a:pt x="2162175" y="741157"/>
                </a:cubicBezTo>
                <a:lnTo>
                  <a:pt x="2162175" y="760493"/>
                </a:lnTo>
                <a:cubicBezTo>
                  <a:pt x="2162175" y="766970"/>
                  <a:pt x="2157889" y="771256"/>
                  <a:pt x="2151412" y="771256"/>
                </a:cubicBezTo>
                <a:lnTo>
                  <a:pt x="1943386" y="771256"/>
                </a:lnTo>
                <a:cubicBezTo>
                  <a:pt x="1937004" y="771256"/>
                  <a:pt x="1932718" y="766970"/>
                  <a:pt x="1932718" y="760493"/>
                </a:cubicBezTo>
                <a:lnTo>
                  <a:pt x="1932718" y="741157"/>
                </a:lnTo>
                <a:cubicBezTo>
                  <a:pt x="1932718" y="734775"/>
                  <a:pt x="1937004" y="730489"/>
                  <a:pt x="1943386" y="730489"/>
                </a:cubicBezTo>
                <a:lnTo>
                  <a:pt x="1970151" y="730489"/>
                </a:lnTo>
                <a:cubicBezTo>
                  <a:pt x="1987296" y="730489"/>
                  <a:pt x="1996916" y="720869"/>
                  <a:pt x="1996916" y="703724"/>
                </a:cubicBezTo>
                <a:lnTo>
                  <a:pt x="1996916" y="403401"/>
                </a:lnTo>
                <a:cubicBezTo>
                  <a:pt x="1996916" y="323010"/>
                  <a:pt x="1962626" y="276813"/>
                  <a:pt x="1891856" y="276813"/>
                </a:cubicBezTo>
                <a:cubicBezTo>
                  <a:pt x="1844612" y="276813"/>
                  <a:pt x="1808226" y="302531"/>
                  <a:pt x="1778222" y="330439"/>
                </a:cubicBezTo>
                <a:cubicBezTo>
                  <a:pt x="1767459" y="340059"/>
                  <a:pt x="1764221" y="350822"/>
                  <a:pt x="1764221" y="363681"/>
                </a:cubicBezTo>
                <a:lnTo>
                  <a:pt x="1764221" y="703724"/>
                </a:lnTo>
                <a:cubicBezTo>
                  <a:pt x="1764221" y="720869"/>
                  <a:pt x="1773841" y="730489"/>
                  <a:pt x="1790986" y="730489"/>
                </a:cubicBezTo>
                <a:lnTo>
                  <a:pt x="1816703" y="730489"/>
                </a:lnTo>
                <a:cubicBezTo>
                  <a:pt x="1823085" y="730489"/>
                  <a:pt x="1827467" y="734775"/>
                  <a:pt x="1827467" y="741157"/>
                </a:cubicBezTo>
                <a:lnTo>
                  <a:pt x="1827467" y="760493"/>
                </a:lnTo>
                <a:cubicBezTo>
                  <a:pt x="1827562" y="766874"/>
                  <a:pt x="1823276" y="771161"/>
                  <a:pt x="1816894" y="771161"/>
                </a:cubicBezTo>
                <a:close/>
                <a:moveTo>
                  <a:pt x="2299526" y="326057"/>
                </a:moveTo>
                <a:cubicBezTo>
                  <a:pt x="2299526" y="462265"/>
                  <a:pt x="2616994" y="356061"/>
                  <a:pt x="2616994" y="607045"/>
                </a:cubicBezTo>
                <a:cubicBezTo>
                  <a:pt x="2616994" y="715344"/>
                  <a:pt x="2515076" y="781924"/>
                  <a:pt x="2398205" y="781924"/>
                </a:cubicBezTo>
                <a:cubicBezTo>
                  <a:pt x="2330577" y="781924"/>
                  <a:pt x="2281238" y="770113"/>
                  <a:pt x="2228755" y="731442"/>
                </a:cubicBezTo>
                <a:cubicBezTo>
                  <a:pt x="2216944" y="722869"/>
                  <a:pt x="2212658" y="712106"/>
                  <a:pt x="2212658" y="698199"/>
                </a:cubicBezTo>
                <a:lnTo>
                  <a:pt x="2212658" y="621999"/>
                </a:lnTo>
                <a:cubicBezTo>
                  <a:pt x="2212658" y="604854"/>
                  <a:pt x="2222278" y="595234"/>
                  <a:pt x="2239518" y="595234"/>
                </a:cubicBezTo>
                <a:lnTo>
                  <a:pt x="2245900" y="595234"/>
                </a:lnTo>
                <a:cubicBezTo>
                  <a:pt x="2260950" y="595234"/>
                  <a:pt x="2270570" y="602759"/>
                  <a:pt x="2275904" y="617808"/>
                </a:cubicBezTo>
                <a:cubicBezTo>
                  <a:pt x="2301621" y="688579"/>
                  <a:pt x="2343436" y="736871"/>
                  <a:pt x="2418493" y="736871"/>
                </a:cubicBezTo>
                <a:cubicBezTo>
                  <a:pt x="2478596" y="736871"/>
                  <a:pt x="2536508" y="694008"/>
                  <a:pt x="2536508" y="632858"/>
                </a:cubicBezTo>
                <a:cubicBezTo>
                  <a:pt x="2536508" y="485887"/>
                  <a:pt x="2224373" y="579232"/>
                  <a:pt x="2224373" y="366920"/>
                </a:cubicBezTo>
                <a:cubicBezTo>
                  <a:pt x="2224373" y="267193"/>
                  <a:pt x="2300573" y="202804"/>
                  <a:pt x="2414207" y="202804"/>
                </a:cubicBezTo>
                <a:cubicBezTo>
                  <a:pt x="2461451" y="202804"/>
                  <a:pt x="2515076" y="210329"/>
                  <a:pt x="2552605" y="227474"/>
                </a:cubicBezTo>
                <a:cubicBezTo>
                  <a:pt x="2566511" y="233855"/>
                  <a:pt x="2571941" y="243571"/>
                  <a:pt x="2571941" y="258525"/>
                </a:cubicBezTo>
                <a:lnTo>
                  <a:pt x="2571941" y="328248"/>
                </a:lnTo>
                <a:cubicBezTo>
                  <a:pt x="2571941" y="345393"/>
                  <a:pt x="2562320" y="355013"/>
                  <a:pt x="2546223" y="355013"/>
                </a:cubicBezTo>
                <a:lnTo>
                  <a:pt x="2544128" y="355013"/>
                </a:lnTo>
                <a:cubicBezTo>
                  <a:pt x="2529078" y="355013"/>
                  <a:pt x="2519458" y="348536"/>
                  <a:pt x="2515172" y="335678"/>
                </a:cubicBezTo>
                <a:cubicBezTo>
                  <a:pt x="2499075" y="286338"/>
                  <a:pt x="2455164" y="247762"/>
                  <a:pt x="2392871" y="247762"/>
                </a:cubicBezTo>
                <a:cubicBezTo>
                  <a:pt x="2332768" y="247762"/>
                  <a:pt x="2299526" y="282147"/>
                  <a:pt x="2299526" y="326057"/>
                </a:cubicBezTo>
                <a:close/>
                <a:moveTo>
                  <a:pt x="2695289" y="102982"/>
                </a:moveTo>
                <a:lnTo>
                  <a:pt x="2650236" y="71835"/>
                </a:lnTo>
                <a:cubicBezTo>
                  <a:pt x="2645950" y="68692"/>
                  <a:pt x="2643854" y="64310"/>
                  <a:pt x="2643854" y="58976"/>
                </a:cubicBezTo>
                <a:cubicBezTo>
                  <a:pt x="2643854" y="54690"/>
                  <a:pt x="2646998" y="50404"/>
                  <a:pt x="2652427" y="48308"/>
                </a:cubicBezTo>
                <a:lnTo>
                  <a:pt x="2783301" y="4303"/>
                </a:lnTo>
                <a:cubicBezTo>
                  <a:pt x="2801493" y="-2174"/>
                  <a:pt x="2814352" y="6398"/>
                  <a:pt x="2814352" y="25734"/>
                </a:cubicBezTo>
                <a:lnTo>
                  <a:pt x="2814352" y="466551"/>
                </a:lnTo>
                <a:cubicBezTo>
                  <a:pt x="2814352" y="491221"/>
                  <a:pt x="2831497" y="497698"/>
                  <a:pt x="2847594" y="479410"/>
                </a:cubicBezTo>
                <a:lnTo>
                  <a:pt x="3012758" y="298149"/>
                </a:lnTo>
                <a:cubicBezTo>
                  <a:pt x="3028855" y="279861"/>
                  <a:pt x="3021330" y="264907"/>
                  <a:pt x="2997708" y="264907"/>
                </a:cubicBezTo>
                <a:lnTo>
                  <a:pt x="2976277" y="264907"/>
                </a:lnTo>
                <a:cubicBezTo>
                  <a:pt x="2969895" y="264907"/>
                  <a:pt x="2965514" y="260621"/>
                  <a:pt x="2965514" y="254239"/>
                </a:cubicBezTo>
                <a:lnTo>
                  <a:pt x="2965514" y="224235"/>
                </a:lnTo>
                <a:cubicBezTo>
                  <a:pt x="2965514" y="217853"/>
                  <a:pt x="2969800" y="213567"/>
                  <a:pt x="2976277" y="213567"/>
                </a:cubicBezTo>
                <a:lnTo>
                  <a:pt x="3178969" y="213567"/>
                </a:lnTo>
                <a:cubicBezTo>
                  <a:pt x="3185446" y="213567"/>
                  <a:pt x="3189732" y="217853"/>
                  <a:pt x="3189732" y="224235"/>
                </a:cubicBezTo>
                <a:lnTo>
                  <a:pt x="3189732" y="254239"/>
                </a:lnTo>
                <a:cubicBezTo>
                  <a:pt x="3189732" y="260621"/>
                  <a:pt x="3185446" y="264907"/>
                  <a:pt x="3178969" y="264907"/>
                </a:cubicBezTo>
                <a:lnTo>
                  <a:pt x="3141440" y="264907"/>
                </a:lnTo>
                <a:cubicBezTo>
                  <a:pt x="3127439" y="264907"/>
                  <a:pt x="3117818" y="270241"/>
                  <a:pt x="3109246" y="279956"/>
                </a:cubicBezTo>
                <a:lnTo>
                  <a:pt x="2993422" y="409687"/>
                </a:lnTo>
                <a:cubicBezTo>
                  <a:pt x="2982659" y="421498"/>
                  <a:pt x="2982659" y="434357"/>
                  <a:pt x="2990184" y="447215"/>
                </a:cubicBezTo>
                <a:lnTo>
                  <a:pt x="3153251" y="712106"/>
                </a:lnTo>
                <a:cubicBezTo>
                  <a:pt x="3160776" y="723917"/>
                  <a:pt x="3171444" y="730394"/>
                  <a:pt x="3185446" y="730394"/>
                </a:cubicBezTo>
                <a:lnTo>
                  <a:pt x="3205829" y="730394"/>
                </a:lnTo>
                <a:cubicBezTo>
                  <a:pt x="3212306" y="730394"/>
                  <a:pt x="3216593" y="734680"/>
                  <a:pt x="3216593" y="741062"/>
                </a:cubicBezTo>
                <a:lnTo>
                  <a:pt x="3216593" y="760397"/>
                </a:lnTo>
                <a:cubicBezTo>
                  <a:pt x="3216593" y="766874"/>
                  <a:pt x="3212306" y="771161"/>
                  <a:pt x="3205829" y="771161"/>
                </a:cubicBezTo>
                <a:lnTo>
                  <a:pt x="2990279" y="771161"/>
                </a:lnTo>
                <a:cubicBezTo>
                  <a:pt x="2983897" y="771161"/>
                  <a:pt x="2979611" y="766874"/>
                  <a:pt x="2979611" y="760397"/>
                </a:cubicBezTo>
                <a:lnTo>
                  <a:pt x="2979611" y="741062"/>
                </a:lnTo>
                <a:cubicBezTo>
                  <a:pt x="2979611" y="734680"/>
                  <a:pt x="2983897" y="730394"/>
                  <a:pt x="2990279" y="730394"/>
                </a:cubicBezTo>
                <a:lnTo>
                  <a:pt x="3007424" y="730394"/>
                </a:lnTo>
                <a:cubicBezTo>
                  <a:pt x="3028950" y="730394"/>
                  <a:pt x="3036380" y="716392"/>
                  <a:pt x="3025712" y="698199"/>
                </a:cubicBezTo>
                <a:lnTo>
                  <a:pt x="2918460" y="522272"/>
                </a:lnTo>
                <a:cubicBezTo>
                  <a:pt x="2908745" y="506175"/>
                  <a:pt x="2893790" y="503985"/>
                  <a:pt x="2880932" y="517986"/>
                </a:cubicBezTo>
                <a:lnTo>
                  <a:pt x="2827306" y="573707"/>
                </a:lnTo>
                <a:cubicBezTo>
                  <a:pt x="2817686" y="584471"/>
                  <a:pt x="2814447" y="594091"/>
                  <a:pt x="2814447" y="606950"/>
                </a:cubicBezTo>
                <a:lnTo>
                  <a:pt x="2814447" y="703533"/>
                </a:lnTo>
                <a:cubicBezTo>
                  <a:pt x="2814447" y="720678"/>
                  <a:pt x="2824067" y="730298"/>
                  <a:pt x="2841212" y="730298"/>
                </a:cubicBezTo>
                <a:lnTo>
                  <a:pt x="2877693" y="730298"/>
                </a:lnTo>
                <a:cubicBezTo>
                  <a:pt x="2884170" y="730298"/>
                  <a:pt x="2888456" y="734585"/>
                  <a:pt x="2888456" y="740967"/>
                </a:cubicBezTo>
                <a:lnTo>
                  <a:pt x="2888456" y="760302"/>
                </a:lnTo>
                <a:cubicBezTo>
                  <a:pt x="2888456" y="766779"/>
                  <a:pt x="2884170" y="771065"/>
                  <a:pt x="2877693" y="771065"/>
                </a:cubicBezTo>
                <a:lnTo>
                  <a:pt x="2658904" y="771065"/>
                </a:lnTo>
                <a:cubicBezTo>
                  <a:pt x="2652522" y="771065"/>
                  <a:pt x="2648236" y="766779"/>
                  <a:pt x="2648236" y="760302"/>
                </a:cubicBezTo>
                <a:lnTo>
                  <a:pt x="2648236" y="740967"/>
                </a:lnTo>
                <a:cubicBezTo>
                  <a:pt x="2648236" y="734585"/>
                  <a:pt x="2652522" y="730298"/>
                  <a:pt x="2658904" y="730298"/>
                </a:cubicBezTo>
                <a:lnTo>
                  <a:pt x="2685764" y="730298"/>
                </a:lnTo>
                <a:cubicBezTo>
                  <a:pt x="2702909" y="730298"/>
                  <a:pt x="2712530" y="720678"/>
                  <a:pt x="2712530" y="703533"/>
                </a:cubicBezTo>
                <a:lnTo>
                  <a:pt x="2712530" y="135081"/>
                </a:lnTo>
                <a:cubicBezTo>
                  <a:pt x="2712434" y="121175"/>
                  <a:pt x="2707101" y="110507"/>
                  <a:pt x="2695289" y="102982"/>
                </a:cubicBezTo>
                <a:close/>
                <a:moveTo>
                  <a:pt x="3234785" y="254239"/>
                </a:moveTo>
                <a:lnTo>
                  <a:pt x="3234785" y="224235"/>
                </a:lnTo>
                <a:cubicBezTo>
                  <a:pt x="3234785" y="217853"/>
                  <a:pt x="3237929" y="214615"/>
                  <a:pt x="3245453" y="213567"/>
                </a:cubicBezTo>
                <a:cubicBezTo>
                  <a:pt x="3305556" y="204995"/>
                  <a:pt x="3330226" y="156703"/>
                  <a:pt x="3342037" y="95552"/>
                </a:cubicBezTo>
                <a:cubicBezTo>
                  <a:pt x="3345180" y="79455"/>
                  <a:pt x="3354896" y="70883"/>
                  <a:pt x="3370993" y="70883"/>
                </a:cubicBezTo>
                <a:lnTo>
                  <a:pt x="3374231" y="70883"/>
                </a:lnTo>
                <a:cubicBezTo>
                  <a:pt x="3391376" y="70883"/>
                  <a:pt x="3400997" y="80503"/>
                  <a:pt x="3400997" y="97648"/>
                </a:cubicBezTo>
                <a:lnTo>
                  <a:pt x="3400997" y="186611"/>
                </a:lnTo>
                <a:cubicBezTo>
                  <a:pt x="3400997" y="203756"/>
                  <a:pt x="3410617" y="213472"/>
                  <a:pt x="3427762" y="213472"/>
                </a:cubicBezTo>
                <a:lnTo>
                  <a:pt x="3546825" y="213472"/>
                </a:lnTo>
                <a:cubicBezTo>
                  <a:pt x="3553301" y="213472"/>
                  <a:pt x="3557588" y="217758"/>
                  <a:pt x="3557588" y="224140"/>
                </a:cubicBezTo>
                <a:lnTo>
                  <a:pt x="3557588" y="254144"/>
                </a:lnTo>
                <a:cubicBezTo>
                  <a:pt x="3557588" y="260525"/>
                  <a:pt x="3553301" y="264812"/>
                  <a:pt x="3546825" y="264812"/>
                </a:cubicBezTo>
                <a:lnTo>
                  <a:pt x="3427762" y="264812"/>
                </a:lnTo>
                <a:cubicBezTo>
                  <a:pt x="3410617" y="264812"/>
                  <a:pt x="3400997" y="274527"/>
                  <a:pt x="3400997" y="291672"/>
                </a:cubicBezTo>
                <a:lnTo>
                  <a:pt x="3400997" y="623047"/>
                </a:lnTo>
                <a:cubicBezTo>
                  <a:pt x="3400997" y="690674"/>
                  <a:pt x="3440716" y="716392"/>
                  <a:pt x="3477197" y="716392"/>
                </a:cubicBezTo>
                <a:cubicBezTo>
                  <a:pt x="3507201" y="716392"/>
                  <a:pt x="3524345" y="712106"/>
                  <a:pt x="3543681" y="699247"/>
                </a:cubicBezTo>
                <a:cubicBezTo>
                  <a:pt x="3558635" y="689627"/>
                  <a:pt x="3570446" y="688579"/>
                  <a:pt x="3576923" y="698199"/>
                </a:cubicBezTo>
                <a:cubicBezTo>
                  <a:pt x="3583305" y="707819"/>
                  <a:pt x="3582257" y="719630"/>
                  <a:pt x="3570542" y="731442"/>
                </a:cubicBezTo>
                <a:cubicBezTo>
                  <a:pt x="3534061" y="767922"/>
                  <a:pt x="3490055" y="781924"/>
                  <a:pt x="3436430" y="781924"/>
                </a:cubicBezTo>
                <a:cubicBezTo>
                  <a:pt x="3345276" y="781924"/>
                  <a:pt x="3299175" y="717535"/>
                  <a:pt x="3299175" y="633905"/>
                </a:cubicBezTo>
                <a:lnTo>
                  <a:pt x="3299175" y="291768"/>
                </a:lnTo>
                <a:cubicBezTo>
                  <a:pt x="3299175" y="274622"/>
                  <a:pt x="3289554" y="264907"/>
                  <a:pt x="3272409" y="264907"/>
                </a:cubicBezTo>
                <a:lnTo>
                  <a:pt x="3245644" y="264907"/>
                </a:lnTo>
                <a:cubicBezTo>
                  <a:pt x="3239072" y="264907"/>
                  <a:pt x="3234785" y="260621"/>
                  <a:pt x="3234785" y="254239"/>
                </a:cubicBezTo>
                <a:close/>
                <a:moveTo>
                  <a:pt x="3951256" y="767922"/>
                </a:moveTo>
                <a:lnTo>
                  <a:pt x="3688461" y="84694"/>
                </a:lnTo>
                <a:cubicBezTo>
                  <a:pt x="3683127" y="69644"/>
                  <a:pt x="3672364" y="63263"/>
                  <a:pt x="3657410" y="63263"/>
                </a:cubicBezTo>
                <a:lnTo>
                  <a:pt x="3611309" y="63263"/>
                </a:lnTo>
                <a:cubicBezTo>
                  <a:pt x="3604927" y="63263"/>
                  <a:pt x="3600545" y="58976"/>
                  <a:pt x="3600545" y="52499"/>
                </a:cubicBezTo>
                <a:lnTo>
                  <a:pt x="3600545" y="20305"/>
                </a:lnTo>
                <a:cubicBezTo>
                  <a:pt x="3600545" y="13923"/>
                  <a:pt x="3604832" y="9637"/>
                  <a:pt x="3611309" y="9637"/>
                </a:cubicBezTo>
                <a:lnTo>
                  <a:pt x="3884771" y="9637"/>
                </a:lnTo>
                <a:cubicBezTo>
                  <a:pt x="3891248" y="9637"/>
                  <a:pt x="3895535" y="13923"/>
                  <a:pt x="3895535" y="20305"/>
                </a:cubicBezTo>
                <a:lnTo>
                  <a:pt x="3895535" y="52499"/>
                </a:lnTo>
                <a:cubicBezTo>
                  <a:pt x="3895535" y="58881"/>
                  <a:pt x="3891248" y="63263"/>
                  <a:pt x="3884771" y="63263"/>
                </a:cubicBezTo>
                <a:lnTo>
                  <a:pt x="3842957" y="63263"/>
                </a:lnTo>
                <a:cubicBezTo>
                  <a:pt x="3823621" y="63263"/>
                  <a:pt x="3815144" y="76121"/>
                  <a:pt x="3821526" y="94314"/>
                </a:cubicBezTo>
                <a:lnTo>
                  <a:pt x="3982403" y="544752"/>
                </a:lnTo>
                <a:cubicBezTo>
                  <a:pt x="3990975" y="568373"/>
                  <a:pt x="4009168" y="568373"/>
                  <a:pt x="4017740" y="544752"/>
                </a:cubicBezTo>
                <a:lnTo>
                  <a:pt x="4177570" y="94314"/>
                </a:lnTo>
                <a:cubicBezTo>
                  <a:pt x="4183952" y="74978"/>
                  <a:pt x="4175475" y="63263"/>
                  <a:pt x="4156139" y="63263"/>
                </a:cubicBezTo>
                <a:lnTo>
                  <a:pt x="4101465" y="63263"/>
                </a:lnTo>
                <a:cubicBezTo>
                  <a:pt x="4095084" y="63263"/>
                  <a:pt x="4090702" y="58976"/>
                  <a:pt x="4090702" y="52499"/>
                </a:cubicBezTo>
                <a:lnTo>
                  <a:pt x="4090702" y="20305"/>
                </a:lnTo>
                <a:cubicBezTo>
                  <a:pt x="4090702" y="13923"/>
                  <a:pt x="4094988" y="9637"/>
                  <a:pt x="4101465" y="9637"/>
                </a:cubicBezTo>
                <a:lnTo>
                  <a:pt x="4337400" y="9637"/>
                </a:lnTo>
                <a:cubicBezTo>
                  <a:pt x="4343781" y="9637"/>
                  <a:pt x="4348068" y="13923"/>
                  <a:pt x="4348068" y="20305"/>
                </a:cubicBezTo>
                <a:lnTo>
                  <a:pt x="4348068" y="52499"/>
                </a:lnTo>
                <a:cubicBezTo>
                  <a:pt x="4348068" y="58881"/>
                  <a:pt x="4343781" y="63263"/>
                  <a:pt x="4337400" y="63263"/>
                </a:cubicBezTo>
                <a:lnTo>
                  <a:pt x="4293394" y="63263"/>
                </a:lnTo>
                <a:cubicBezTo>
                  <a:pt x="4278345" y="63263"/>
                  <a:pt x="4267677" y="70787"/>
                  <a:pt x="4262247" y="84694"/>
                </a:cubicBezTo>
                <a:lnTo>
                  <a:pt x="4002691" y="767922"/>
                </a:lnTo>
                <a:cubicBezTo>
                  <a:pt x="4000595" y="774399"/>
                  <a:pt x="3996309" y="776495"/>
                  <a:pt x="3990880" y="776495"/>
                </a:cubicBezTo>
                <a:lnTo>
                  <a:pt x="3962972" y="776495"/>
                </a:lnTo>
                <a:cubicBezTo>
                  <a:pt x="3957733" y="776590"/>
                  <a:pt x="3953351" y="774399"/>
                  <a:pt x="3951256" y="767922"/>
                </a:cubicBezTo>
                <a:close/>
                <a:moveTo>
                  <a:pt x="4545425" y="710010"/>
                </a:moveTo>
                <a:cubicBezTo>
                  <a:pt x="4539044" y="692865"/>
                  <a:pt x="4532567" y="691722"/>
                  <a:pt x="4520756" y="704676"/>
                </a:cubicBezTo>
                <a:cubicBezTo>
                  <a:pt x="4482180" y="746491"/>
                  <a:pt x="4436079" y="781924"/>
                  <a:pt x="4377023" y="781924"/>
                </a:cubicBezTo>
                <a:cubicBezTo>
                  <a:pt x="4299776" y="781924"/>
                  <a:pt x="4232243" y="734680"/>
                  <a:pt x="4232243" y="645717"/>
                </a:cubicBezTo>
                <a:cubicBezTo>
                  <a:pt x="4232243" y="538465"/>
                  <a:pt x="4331970" y="482744"/>
                  <a:pt x="4509993" y="447311"/>
                </a:cubicBezTo>
                <a:cubicBezTo>
                  <a:pt x="4526090" y="444072"/>
                  <a:pt x="4533614" y="434452"/>
                  <a:pt x="4533614" y="418355"/>
                </a:cubicBezTo>
                <a:lnTo>
                  <a:pt x="4533614" y="353966"/>
                </a:lnTo>
                <a:cubicBezTo>
                  <a:pt x="4533614" y="308912"/>
                  <a:pt x="4516470" y="256334"/>
                  <a:pt x="4482084" y="239189"/>
                </a:cubicBezTo>
                <a:cubicBezTo>
                  <a:pt x="4467035" y="231665"/>
                  <a:pt x="4458462" y="228426"/>
                  <a:pt x="4458462" y="217758"/>
                </a:cubicBezTo>
                <a:cubicBezTo>
                  <a:pt x="4458462" y="208138"/>
                  <a:pt x="4468082" y="201661"/>
                  <a:pt x="4486371" y="202709"/>
                </a:cubicBezTo>
                <a:cubicBezTo>
                  <a:pt x="4575429" y="208043"/>
                  <a:pt x="4635437" y="258430"/>
                  <a:pt x="4635437" y="350727"/>
                </a:cubicBezTo>
                <a:lnTo>
                  <a:pt x="4635437" y="658575"/>
                </a:lnTo>
                <a:cubicBezTo>
                  <a:pt x="4635437" y="700390"/>
                  <a:pt x="4650486" y="717535"/>
                  <a:pt x="4675156" y="717535"/>
                </a:cubicBezTo>
                <a:cubicBezTo>
                  <a:pt x="4688015" y="717535"/>
                  <a:pt x="4698778" y="713249"/>
                  <a:pt x="4708399" y="707915"/>
                </a:cubicBezTo>
                <a:cubicBezTo>
                  <a:pt x="4723448" y="699342"/>
                  <a:pt x="4735164" y="698294"/>
                  <a:pt x="4742688" y="707915"/>
                </a:cubicBezTo>
                <a:cubicBezTo>
                  <a:pt x="4750213" y="717535"/>
                  <a:pt x="4750213" y="730489"/>
                  <a:pt x="4736307" y="742205"/>
                </a:cubicBezTo>
                <a:cubicBezTo>
                  <a:pt x="4709541" y="764779"/>
                  <a:pt x="4681633" y="781924"/>
                  <a:pt x="4648391" y="781924"/>
                </a:cubicBezTo>
                <a:cubicBezTo>
                  <a:pt x="4594765" y="781924"/>
                  <a:pt x="4560475" y="749729"/>
                  <a:pt x="4545425" y="710010"/>
                </a:cubicBezTo>
                <a:close/>
                <a:moveTo>
                  <a:pt x="4391025" y="228426"/>
                </a:moveTo>
                <a:cubicBezTo>
                  <a:pt x="4391025" y="218806"/>
                  <a:pt x="4383500" y="213472"/>
                  <a:pt x="4374928" y="213472"/>
                </a:cubicBezTo>
                <a:cubicBezTo>
                  <a:pt x="4334161" y="213472"/>
                  <a:pt x="4276249" y="261764"/>
                  <a:pt x="4276249" y="325010"/>
                </a:cubicBezTo>
                <a:cubicBezTo>
                  <a:pt x="4276249" y="364729"/>
                  <a:pt x="4305205" y="400067"/>
                  <a:pt x="4348068" y="400067"/>
                </a:cubicBezTo>
                <a:cubicBezTo>
                  <a:pt x="4388834" y="400067"/>
                  <a:pt x="4414552" y="374349"/>
                  <a:pt x="4414552" y="333582"/>
                </a:cubicBezTo>
                <a:cubicBezTo>
                  <a:pt x="4414552" y="291768"/>
                  <a:pt x="4380262" y="283195"/>
                  <a:pt x="4380262" y="257477"/>
                </a:cubicBezTo>
                <a:cubicBezTo>
                  <a:pt x="4380262" y="243476"/>
                  <a:pt x="4391025" y="235951"/>
                  <a:pt x="4391025" y="228426"/>
                </a:cubicBezTo>
                <a:close/>
                <a:moveTo>
                  <a:pt x="4502563" y="499889"/>
                </a:moveTo>
                <a:cubicBezTo>
                  <a:pt x="4399598" y="528845"/>
                  <a:pt x="4341686" y="569612"/>
                  <a:pt x="4341686" y="637144"/>
                </a:cubicBezTo>
                <a:cubicBezTo>
                  <a:pt x="4341686" y="684293"/>
                  <a:pt x="4371689" y="713344"/>
                  <a:pt x="4414647" y="713344"/>
                </a:cubicBezTo>
                <a:cubicBezTo>
                  <a:pt x="4467225" y="713344"/>
                  <a:pt x="4533710" y="654384"/>
                  <a:pt x="4533710" y="569612"/>
                </a:cubicBezTo>
                <a:lnTo>
                  <a:pt x="4533710" y="522463"/>
                </a:lnTo>
                <a:cubicBezTo>
                  <a:pt x="4533710" y="503032"/>
                  <a:pt x="4521804" y="494460"/>
                  <a:pt x="4502563" y="499889"/>
                </a:cubicBezTo>
                <a:close/>
                <a:moveTo>
                  <a:pt x="5372386" y="731537"/>
                </a:moveTo>
                <a:cubicBezTo>
                  <a:pt x="5335905" y="768018"/>
                  <a:pt x="5291900" y="782019"/>
                  <a:pt x="5238274" y="782019"/>
                </a:cubicBezTo>
                <a:cubicBezTo>
                  <a:pt x="5147120" y="782019"/>
                  <a:pt x="5101019" y="717630"/>
                  <a:pt x="5101019" y="634001"/>
                </a:cubicBezTo>
                <a:lnTo>
                  <a:pt x="5101019" y="291863"/>
                </a:lnTo>
                <a:cubicBezTo>
                  <a:pt x="5101019" y="274718"/>
                  <a:pt x="5091398" y="265002"/>
                  <a:pt x="5074254" y="265002"/>
                </a:cubicBezTo>
                <a:lnTo>
                  <a:pt x="4929473" y="265002"/>
                </a:lnTo>
                <a:cubicBezTo>
                  <a:pt x="4912329" y="265002"/>
                  <a:pt x="4902708" y="274718"/>
                  <a:pt x="4902708" y="291863"/>
                </a:cubicBezTo>
                <a:lnTo>
                  <a:pt x="4902708" y="658670"/>
                </a:lnTo>
                <a:cubicBezTo>
                  <a:pt x="4902708" y="700485"/>
                  <a:pt x="4928426" y="717630"/>
                  <a:pt x="4963859" y="717630"/>
                </a:cubicBezTo>
                <a:cubicBezTo>
                  <a:pt x="4977861" y="717630"/>
                  <a:pt x="4992815" y="712296"/>
                  <a:pt x="5007865" y="705819"/>
                </a:cubicBezTo>
                <a:cubicBezTo>
                  <a:pt x="5022914" y="699342"/>
                  <a:pt x="5034630" y="698294"/>
                  <a:pt x="5042154" y="707915"/>
                </a:cubicBezTo>
                <a:cubicBezTo>
                  <a:pt x="5049679" y="717535"/>
                  <a:pt x="5048631" y="729346"/>
                  <a:pt x="5035773" y="740109"/>
                </a:cubicBezTo>
                <a:cubicBezTo>
                  <a:pt x="5006816" y="763731"/>
                  <a:pt x="4969288" y="781924"/>
                  <a:pt x="4926425" y="781924"/>
                </a:cubicBezTo>
                <a:cubicBezTo>
                  <a:pt x="4860989" y="781924"/>
                  <a:pt x="4800886" y="733632"/>
                  <a:pt x="4800886" y="663909"/>
                </a:cubicBezTo>
                <a:lnTo>
                  <a:pt x="4800886" y="291768"/>
                </a:lnTo>
                <a:cubicBezTo>
                  <a:pt x="4800886" y="274622"/>
                  <a:pt x="4791266" y="264907"/>
                  <a:pt x="4774121" y="264907"/>
                </a:cubicBezTo>
                <a:lnTo>
                  <a:pt x="4747355" y="264907"/>
                </a:lnTo>
                <a:cubicBezTo>
                  <a:pt x="4740879" y="264907"/>
                  <a:pt x="4736592" y="260621"/>
                  <a:pt x="4736592" y="254239"/>
                </a:cubicBezTo>
                <a:lnTo>
                  <a:pt x="4736592" y="224235"/>
                </a:lnTo>
                <a:cubicBezTo>
                  <a:pt x="4736592" y="217853"/>
                  <a:pt x="4739831" y="214615"/>
                  <a:pt x="4747355" y="213567"/>
                </a:cubicBezTo>
                <a:cubicBezTo>
                  <a:pt x="4807363" y="204995"/>
                  <a:pt x="4832033" y="156703"/>
                  <a:pt x="4843844" y="95552"/>
                </a:cubicBezTo>
                <a:cubicBezTo>
                  <a:pt x="4847083" y="79455"/>
                  <a:pt x="4856702" y="70883"/>
                  <a:pt x="4872800" y="70883"/>
                </a:cubicBezTo>
                <a:lnTo>
                  <a:pt x="4876038" y="70883"/>
                </a:lnTo>
                <a:cubicBezTo>
                  <a:pt x="4893183" y="70883"/>
                  <a:pt x="4902804" y="80503"/>
                  <a:pt x="4902804" y="97648"/>
                </a:cubicBezTo>
                <a:lnTo>
                  <a:pt x="4902804" y="186611"/>
                </a:lnTo>
                <a:cubicBezTo>
                  <a:pt x="4902804" y="203756"/>
                  <a:pt x="4912424" y="213472"/>
                  <a:pt x="4929569" y="213472"/>
                </a:cubicBezTo>
                <a:lnTo>
                  <a:pt x="5004721" y="213472"/>
                </a:lnTo>
                <a:cubicBezTo>
                  <a:pt x="5111973" y="213472"/>
                  <a:pt x="5135499" y="167276"/>
                  <a:pt x="5145215" y="95457"/>
                </a:cubicBezTo>
                <a:cubicBezTo>
                  <a:pt x="5147310" y="79360"/>
                  <a:pt x="5158073" y="70787"/>
                  <a:pt x="5174171" y="70787"/>
                </a:cubicBezTo>
                <a:lnTo>
                  <a:pt x="5176361" y="70787"/>
                </a:lnTo>
                <a:cubicBezTo>
                  <a:pt x="5193507" y="70787"/>
                  <a:pt x="5203127" y="80408"/>
                  <a:pt x="5203127" y="97553"/>
                </a:cubicBezTo>
                <a:lnTo>
                  <a:pt x="5203127" y="186516"/>
                </a:lnTo>
                <a:cubicBezTo>
                  <a:pt x="5203127" y="203661"/>
                  <a:pt x="5212747" y="213377"/>
                  <a:pt x="5229892" y="213377"/>
                </a:cubicBezTo>
                <a:lnTo>
                  <a:pt x="5348955" y="213377"/>
                </a:lnTo>
                <a:cubicBezTo>
                  <a:pt x="5355432" y="213377"/>
                  <a:pt x="5359718" y="217663"/>
                  <a:pt x="5359718" y="224045"/>
                </a:cubicBezTo>
                <a:lnTo>
                  <a:pt x="5359718" y="254048"/>
                </a:lnTo>
                <a:cubicBezTo>
                  <a:pt x="5359718" y="260430"/>
                  <a:pt x="5355432" y="264716"/>
                  <a:pt x="5348955" y="264716"/>
                </a:cubicBezTo>
                <a:lnTo>
                  <a:pt x="5229892" y="264716"/>
                </a:lnTo>
                <a:cubicBezTo>
                  <a:pt x="5212747" y="264716"/>
                  <a:pt x="5203127" y="274432"/>
                  <a:pt x="5203127" y="291577"/>
                </a:cubicBezTo>
                <a:lnTo>
                  <a:pt x="5203127" y="622952"/>
                </a:lnTo>
                <a:cubicBezTo>
                  <a:pt x="5203127" y="690579"/>
                  <a:pt x="5242751" y="716297"/>
                  <a:pt x="5279327" y="716297"/>
                </a:cubicBezTo>
                <a:cubicBezTo>
                  <a:pt x="5309330" y="716297"/>
                  <a:pt x="5326475" y="712010"/>
                  <a:pt x="5345811" y="699152"/>
                </a:cubicBezTo>
                <a:cubicBezTo>
                  <a:pt x="5360861" y="689531"/>
                  <a:pt x="5372672" y="688484"/>
                  <a:pt x="5379054" y="698104"/>
                </a:cubicBezTo>
                <a:cubicBezTo>
                  <a:pt x="5385245" y="707915"/>
                  <a:pt x="5384197" y="719726"/>
                  <a:pt x="5372386" y="731537"/>
                </a:cubicBezTo>
                <a:close/>
                <a:moveTo>
                  <a:pt x="5856161" y="664957"/>
                </a:moveTo>
                <a:cubicBezTo>
                  <a:pt x="5813299" y="734680"/>
                  <a:pt x="5748909" y="781924"/>
                  <a:pt x="5650230" y="781924"/>
                </a:cubicBezTo>
                <a:cubicBezTo>
                  <a:pt x="5506498" y="781924"/>
                  <a:pt x="5383149" y="676768"/>
                  <a:pt x="5383149" y="500841"/>
                </a:cubicBezTo>
                <a:cubicBezTo>
                  <a:pt x="5383149" y="319580"/>
                  <a:pt x="5514023" y="202709"/>
                  <a:pt x="5656708" y="202709"/>
                </a:cubicBezTo>
                <a:cubicBezTo>
                  <a:pt x="5803678" y="202709"/>
                  <a:pt x="5872258" y="307769"/>
                  <a:pt x="5880830" y="452645"/>
                </a:cubicBezTo>
                <a:cubicBezTo>
                  <a:pt x="5881878" y="470837"/>
                  <a:pt x="5872258" y="480553"/>
                  <a:pt x="5855113" y="480553"/>
                </a:cubicBezTo>
                <a:lnTo>
                  <a:pt x="5521452" y="480553"/>
                </a:lnTo>
                <a:cubicBezTo>
                  <a:pt x="5504308" y="480553"/>
                  <a:pt x="5492496" y="490173"/>
                  <a:pt x="5494687" y="508366"/>
                </a:cubicBezTo>
                <a:cubicBezTo>
                  <a:pt x="5507546" y="616665"/>
                  <a:pt x="5567648" y="699247"/>
                  <a:pt x="5663089" y="699247"/>
                </a:cubicBezTo>
                <a:cubicBezTo>
                  <a:pt x="5725287" y="699247"/>
                  <a:pt x="5778913" y="683150"/>
                  <a:pt x="5826062" y="640287"/>
                </a:cubicBezTo>
                <a:cubicBezTo>
                  <a:pt x="5838921" y="628476"/>
                  <a:pt x="5848636" y="626381"/>
                  <a:pt x="5856066" y="632762"/>
                </a:cubicBezTo>
                <a:cubicBezTo>
                  <a:pt x="5864733" y="640287"/>
                  <a:pt x="5864733" y="651051"/>
                  <a:pt x="5856161" y="664957"/>
                </a:cubicBezTo>
                <a:close/>
                <a:moveTo>
                  <a:pt x="5502212" y="399019"/>
                </a:moveTo>
                <a:cubicBezTo>
                  <a:pt x="5497925" y="418355"/>
                  <a:pt x="5508593" y="429023"/>
                  <a:pt x="5526882" y="429023"/>
                </a:cubicBezTo>
                <a:lnTo>
                  <a:pt x="5749957" y="429023"/>
                </a:lnTo>
                <a:cubicBezTo>
                  <a:pt x="5767102" y="429023"/>
                  <a:pt x="5777770" y="418260"/>
                  <a:pt x="5776722" y="399019"/>
                </a:cubicBezTo>
                <a:cubicBezTo>
                  <a:pt x="5772436" y="313199"/>
                  <a:pt x="5737003" y="247762"/>
                  <a:pt x="5652230" y="247762"/>
                </a:cubicBezTo>
                <a:cubicBezTo>
                  <a:pt x="5579365" y="247762"/>
                  <a:pt x="5522500" y="308912"/>
                  <a:pt x="5502212" y="399019"/>
                </a:cubicBezTo>
                <a:close/>
                <a:moveTo>
                  <a:pt x="6141434" y="771161"/>
                </a:moveTo>
                <a:lnTo>
                  <a:pt x="5933409" y="771161"/>
                </a:lnTo>
                <a:cubicBezTo>
                  <a:pt x="5926932" y="771161"/>
                  <a:pt x="5922645" y="766874"/>
                  <a:pt x="5922645" y="760397"/>
                </a:cubicBezTo>
                <a:lnTo>
                  <a:pt x="5922645" y="741062"/>
                </a:lnTo>
                <a:cubicBezTo>
                  <a:pt x="5922645" y="734680"/>
                  <a:pt x="5926932" y="730394"/>
                  <a:pt x="5933409" y="730394"/>
                </a:cubicBezTo>
                <a:lnTo>
                  <a:pt x="5960174" y="730394"/>
                </a:lnTo>
                <a:cubicBezTo>
                  <a:pt x="5977319" y="730394"/>
                  <a:pt x="5986939" y="720773"/>
                  <a:pt x="5986939" y="703628"/>
                </a:cubicBezTo>
                <a:lnTo>
                  <a:pt x="5986939" y="338916"/>
                </a:lnTo>
                <a:cubicBezTo>
                  <a:pt x="5986939" y="325010"/>
                  <a:pt x="5981605" y="314246"/>
                  <a:pt x="5969794" y="306722"/>
                </a:cubicBezTo>
                <a:lnTo>
                  <a:pt x="5924741" y="275670"/>
                </a:lnTo>
                <a:cubicBezTo>
                  <a:pt x="5920455" y="272432"/>
                  <a:pt x="5918359" y="268145"/>
                  <a:pt x="5918359" y="262811"/>
                </a:cubicBezTo>
                <a:cubicBezTo>
                  <a:pt x="5918359" y="258525"/>
                  <a:pt x="5921598" y="254239"/>
                  <a:pt x="5926932" y="252143"/>
                </a:cubicBezTo>
                <a:lnTo>
                  <a:pt x="6057805" y="208138"/>
                </a:lnTo>
                <a:cubicBezTo>
                  <a:pt x="6076093" y="201661"/>
                  <a:pt x="6088857" y="210233"/>
                  <a:pt x="6088857" y="229569"/>
                </a:cubicBezTo>
                <a:lnTo>
                  <a:pt x="6088857" y="248905"/>
                </a:lnTo>
                <a:cubicBezTo>
                  <a:pt x="6088857" y="272527"/>
                  <a:pt x="6101715" y="276813"/>
                  <a:pt x="6118860" y="260716"/>
                </a:cubicBezTo>
                <a:cubicBezTo>
                  <a:pt x="6154293" y="227474"/>
                  <a:pt x="6205728" y="201756"/>
                  <a:pt x="6264783" y="201756"/>
                </a:cubicBezTo>
                <a:cubicBezTo>
                  <a:pt x="6376321" y="201756"/>
                  <a:pt x="6423470" y="291863"/>
                  <a:pt x="6423470" y="393780"/>
                </a:cubicBezTo>
                <a:lnTo>
                  <a:pt x="6423470" y="703724"/>
                </a:lnTo>
                <a:cubicBezTo>
                  <a:pt x="6423470" y="720869"/>
                  <a:pt x="6433090" y="730489"/>
                  <a:pt x="6450235" y="730489"/>
                </a:cubicBezTo>
                <a:lnTo>
                  <a:pt x="6475952" y="730489"/>
                </a:lnTo>
                <a:cubicBezTo>
                  <a:pt x="6482430" y="730489"/>
                  <a:pt x="6486716" y="734775"/>
                  <a:pt x="6486716" y="741157"/>
                </a:cubicBezTo>
                <a:lnTo>
                  <a:pt x="6486716" y="760493"/>
                </a:lnTo>
                <a:cubicBezTo>
                  <a:pt x="6486716" y="766970"/>
                  <a:pt x="6482430" y="771256"/>
                  <a:pt x="6475952" y="771256"/>
                </a:cubicBezTo>
                <a:lnTo>
                  <a:pt x="6267927" y="771256"/>
                </a:lnTo>
                <a:cubicBezTo>
                  <a:pt x="6261545" y="771256"/>
                  <a:pt x="6257259" y="766970"/>
                  <a:pt x="6257259" y="760493"/>
                </a:cubicBezTo>
                <a:lnTo>
                  <a:pt x="6257259" y="741157"/>
                </a:lnTo>
                <a:cubicBezTo>
                  <a:pt x="6257259" y="734775"/>
                  <a:pt x="6261545" y="730489"/>
                  <a:pt x="6267927" y="730489"/>
                </a:cubicBezTo>
                <a:lnTo>
                  <a:pt x="6294692" y="730489"/>
                </a:lnTo>
                <a:cubicBezTo>
                  <a:pt x="6311837" y="730489"/>
                  <a:pt x="6321457" y="720869"/>
                  <a:pt x="6321457" y="703724"/>
                </a:cubicBezTo>
                <a:lnTo>
                  <a:pt x="6321457" y="403401"/>
                </a:lnTo>
                <a:cubicBezTo>
                  <a:pt x="6321457" y="323010"/>
                  <a:pt x="6287167" y="276813"/>
                  <a:pt x="6216396" y="276813"/>
                </a:cubicBezTo>
                <a:cubicBezTo>
                  <a:pt x="6169152" y="276813"/>
                  <a:pt x="6132767" y="302531"/>
                  <a:pt x="6102763" y="330439"/>
                </a:cubicBezTo>
                <a:cubicBezTo>
                  <a:pt x="6092000" y="340059"/>
                  <a:pt x="6088761" y="350822"/>
                  <a:pt x="6088761" y="363681"/>
                </a:cubicBezTo>
                <a:lnTo>
                  <a:pt x="6088761" y="703724"/>
                </a:lnTo>
                <a:cubicBezTo>
                  <a:pt x="6088761" y="720869"/>
                  <a:pt x="6098382" y="730489"/>
                  <a:pt x="6115527" y="730489"/>
                </a:cubicBezTo>
                <a:lnTo>
                  <a:pt x="6141244" y="730489"/>
                </a:lnTo>
                <a:cubicBezTo>
                  <a:pt x="6147626" y="730489"/>
                  <a:pt x="6152008" y="734775"/>
                  <a:pt x="6152008" y="741157"/>
                </a:cubicBezTo>
                <a:lnTo>
                  <a:pt x="6152008" y="760493"/>
                </a:lnTo>
                <a:cubicBezTo>
                  <a:pt x="6152198" y="766874"/>
                  <a:pt x="6147816" y="771161"/>
                  <a:pt x="6141434" y="771161"/>
                </a:cubicBezTo>
                <a:close/>
              </a:path>
            </a:pathLst>
          </a:custGeom>
          <a:solidFill>
            <a:schemeClr val="tx2"/>
          </a:solidFill>
          <a:ln w="9525" cap="flat">
            <a:noFill/>
            <a:prstDash val="solid"/>
            <a:miter/>
          </a:ln>
        </p:spPr>
        <p:txBody>
          <a:bodyPr rtlCol="0" anchor="ctr"/>
          <a:lstStyle/>
          <a:p>
            <a:endParaRPr lang="sv-SE"/>
          </a:p>
        </p:txBody>
      </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50" r:id="rId4"/>
    <p:sldLayoutId id="2147483658" r:id="rId5"/>
    <p:sldLayoutId id="2147483660" r:id="rId6"/>
    <p:sldLayoutId id="2147483661" r:id="rId7"/>
    <p:sldLayoutId id="2147483672" r:id="rId8"/>
    <p:sldLayoutId id="2147483673" r:id="rId9"/>
    <p:sldLayoutId id="2147483674" r:id="rId10"/>
    <p:sldLayoutId id="2147483675" r:id="rId11"/>
    <p:sldLayoutId id="2147483677" r:id="rId12"/>
    <p:sldLayoutId id="2147483676" r:id="rId13"/>
    <p:sldLayoutId id="2147483678" r:id="rId14"/>
    <p:sldLayoutId id="2147483652" r:id="rId15"/>
    <p:sldLayoutId id="2147483662" r:id="rId16"/>
    <p:sldLayoutId id="2147483665" r:id="rId17"/>
    <p:sldLayoutId id="2147483651" r:id="rId18"/>
    <p:sldLayoutId id="2147483654" r:id="rId19"/>
    <p:sldLayoutId id="2147483655" r:id="rId20"/>
    <p:sldLayoutId id="2147483666" r:id="rId21"/>
    <p:sldLayoutId id="2147483667" r:id="rId22"/>
    <p:sldLayoutId id="2147483668" r:id="rId23"/>
    <p:sldLayoutId id="2147483659" r:id="rId24"/>
  </p:sldLayoutIdLst>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800"/>
        </a:spcBef>
        <a:spcAft>
          <a:spcPts val="800"/>
        </a:spcAft>
        <a:buFont typeface="Arial" panose="020B0604020202020204" pitchFamily="34" charset="0"/>
        <a:buChar char="•"/>
        <a:defRPr sz="2400" kern="1200">
          <a:solidFill>
            <a:schemeClr val="tx2"/>
          </a:solidFill>
          <a:latin typeface="+mn-lt"/>
          <a:ea typeface="+mn-ea"/>
          <a:cs typeface="+mn-cs"/>
        </a:defRPr>
      </a:lvl1pPr>
      <a:lvl2pPr marL="542925" indent="-276225" algn="l" defTabSz="914400" rtl="0" eaLnBrk="1" latinLnBrk="0" hangingPunct="1">
        <a:lnSpc>
          <a:spcPct val="90000"/>
        </a:lnSpc>
        <a:spcBef>
          <a:spcPts val="0"/>
        </a:spcBef>
        <a:spcAft>
          <a:spcPts val="800"/>
        </a:spcAft>
        <a:buFont typeface="Georgia" panose="02040502050405020303" pitchFamily="18" charset="0"/>
        <a:buChar char="–"/>
        <a:tabLst/>
        <a:defRPr sz="1800" kern="1200">
          <a:solidFill>
            <a:schemeClr val="tx2"/>
          </a:solidFill>
          <a:latin typeface="+mn-lt"/>
          <a:ea typeface="+mn-ea"/>
          <a:cs typeface="+mn-cs"/>
        </a:defRPr>
      </a:lvl2pPr>
      <a:lvl3pPr marL="809625" indent="-266700" algn="l" defTabSz="914400" rtl="0" eaLnBrk="1" latinLnBrk="0" hangingPunct="1">
        <a:lnSpc>
          <a:spcPct val="90000"/>
        </a:lnSpc>
        <a:spcBef>
          <a:spcPts val="0"/>
        </a:spcBef>
        <a:spcAft>
          <a:spcPts val="800"/>
        </a:spcAft>
        <a:buFont typeface="Georgia" panose="02040502050405020303" pitchFamily="18" charset="0"/>
        <a:buChar char="–"/>
        <a:defRPr sz="1600" kern="1200">
          <a:solidFill>
            <a:schemeClr val="tx2"/>
          </a:solidFill>
          <a:latin typeface="+mn-lt"/>
          <a:ea typeface="+mn-ea"/>
          <a:cs typeface="+mn-cs"/>
        </a:defRPr>
      </a:lvl3pPr>
      <a:lvl4pPr marL="1076325" indent="-266700" algn="l" defTabSz="914400" rtl="0" eaLnBrk="1" latinLnBrk="0" hangingPunct="1">
        <a:lnSpc>
          <a:spcPct val="90000"/>
        </a:lnSpc>
        <a:spcBef>
          <a:spcPts val="0"/>
        </a:spcBef>
        <a:spcAft>
          <a:spcPts val="800"/>
        </a:spcAft>
        <a:buFont typeface="Georgia" panose="02040502050405020303" pitchFamily="18" charset="0"/>
        <a:buChar char="–"/>
        <a:defRPr sz="1400" kern="1200">
          <a:solidFill>
            <a:schemeClr val="tx2"/>
          </a:solidFill>
          <a:latin typeface="+mn-lt"/>
          <a:ea typeface="+mn-ea"/>
          <a:cs typeface="+mn-cs"/>
        </a:defRPr>
      </a:lvl4pPr>
      <a:lvl5pPr marL="1257300" indent="-180975" algn="l" defTabSz="914400" rtl="0" eaLnBrk="1" latinLnBrk="0" hangingPunct="1">
        <a:lnSpc>
          <a:spcPct val="90000"/>
        </a:lnSpc>
        <a:spcBef>
          <a:spcPts val="0"/>
        </a:spcBef>
        <a:spcAft>
          <a:spcPts val="800"/>
        </a:spcAft>
        <a:buFont typeface="Georgia" panose="02040502050405020303" pitchFamily="18" charset="0"/>
        <a:buChar char="–"/>
        <a:defRPr sz="1200" kern="1200">
          <a:solidFill>
            <a:schemeClr val="tx2"/>
          </a:solidFill>
          <a:latin typeface="+mn-lt"/>
          <a:ea typeface="+mn-ea"/>
          <a:cs typeface="+mn-cs"/>
        </a:defRPr>
      </a:lvl5pPr>
      <a:lvl6pPr marL="1524000" indent="-180975" algn="l" defTabSz="914400" rtl="0" eaLnBrk="1" latinLnBrk="0" hangingPunct="1">
        <a:lnSpc>
          <a:spcPct val="90000"/>
        </a:lnSpc>
        <a:spcBef>
          <a:spcPts val="0"/>
        </a:spcBef>
        <a:spcAft>
          <a:spcPts val="800"/>
        </a:spcAft>
        <a:buFont typeface="Georgia" panose="02040502050405020303" pitchFamily="18" charset="0"/>
        <a:buChar char="–"/>
        <a:defRPr sz="1200" kern="1200">
          <a:solidFill>
            <a:schemeClr val="tx2"/>
          </a:solidFill>
          <a:latin typeface="+mn-lt"/>
          <a:ea typeface="+mn-ea"/>
          <a:cs typeface="+mn-cs"/>
        </a:defRPr>
      </a:lvl6pPr>
      <a:lvl7pPr marL="1790700" indent="-171450" algn="l" defTabSz="914400" rtl="0" eaLnBrk="1" latinLnBrk="0" hangingPunct="1">
        <a:lnSpc>
          <a:spcPct val="90000"/>
        </a:lnSpc>
        <a:spcBef>
          <a:spcPts val="0"/>
        </a:spcBef>
        <a:spcAft>
          <a:spcPts val="800"/>
        </a:spcAft>
        <a:buFont typeface="Georgia" panose="02040502050405020303" pitchFamily="18" charset="0"/>
        <a:buChar char="–"/>
        <a:defRPr sz="1200" kern="1200">
          <a:solidFill>
            <a:schemeClr val="tx2"/>
          </a:solidFill>
          <a:latin typeface="+mn-lt"/>
          <a:ea typeface="+mn-ea"/>
          <a:cs typeface="+mn-cs"/>
        </a:defRPr>
      </a:lvl7pPr>
      <a:lvl8pPr marL="1971675" indent="-180975" algn="l" defTabSz="914400" rtl="0" eaLnBrk="1" latinLnBrk="0" hangingPunct="1">
        <a:lnSpc>
          <a:spcPct val="90000"/>
        </a:lnSpc>
        <a:spcBef>
          <a:spcPts val="0"/>
        </a:spcBef>
        <a:spcAft>
          <a:spcPts val="800"/>
        </a:spcAft>
        <a:buFont typeface="Georgia" panose="02040502050405020303" pitchFamily="18" charset="0"/>
        <a:buChar char="–"/>
        <a:defRPr sz="1200" kern="1200">
          <a:solidFill>
            <a:schemeClr val="tx2"/>
          </a:solidFill>
          <a:latin typeface="+mn-lt"/>
          <a:ea typeface="+mn-ea"/>
          <a:cs typeface="+mn-cs"/>
        </a:defRPr>
      </a:lvl8pPr>
      <a:lvl9pPr marL="2152650" indent="-180975" algn="l" defTabSz="914400" rtl="0" eaLnBrk="1" latinLnBrk="0" hangingPunct="1">
        <a:lnSpc>
          <a:spcPct val="90000"/>
        </a:lnSpc>
        <a:spcBef>
          <a:spcPts val="0"/>
        </a:spcBef>
        <a:spcAft>
          <a:spcPts val="800"/>
        </a:spcAft>
        <a:buFont typeface="Georgia" panose="02040502050405020303" pitchFamily="18" charset="0"/>
        <a:buChar char="–"/>
        <a:defRPr sz="1200" kern="1200">
          <a:solidFill>
            <a:schemeClr val="tx2"/>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5881" userDrawn="1">
          <p15:clr>
            <a:srgbClr val="F26B43"/>
          </p15:clr>
        </p15:guide>
        <p15:guide id="3" pos="7242" userDrawn="1">
          <p15:clr>
            <a:srgbClr val="F26B43"/>
          </p15:clr>
        </p15:guide>
        <p15:guide id="4" pos="4294" userDrawn="1">
          <p15:clr>
            <a:srgbClr val="F26B43"/>
          </p15:clr>
        </p15:guide>
        <p15:guide id="5" pos="3386" userDrawn="1">
          <p15:clr>
            <a:srgbClr val="F26B43"/>
          </p15:clr>
        </p15:guide>
        <p15:guide id="6" pos="1799" userDrawn="1">
          <p15:clr>
            <a:srgbClr val="F26B43"/>
          </p15:clr>
        </p15:guide>
        <p15:guide id="7" orient="horz" pos="436" userDrawn="1">
          <p15:clr>
            <a:srgbClr val="F26B43"/>
          </p15:clr>
        </p15:guide>
        <p15:guide id="8" orient="horz" pos="1139" userDrawn="1">
          <p15:clr>
            <a:srgbClr val="F26B43"/>
          </p15:clr>
        </p15:guide>
        <p15:guide id="9" orient="horz" pos="3498" userDrawn="1">
          <p15:clr>
            <a:srgbClr val="F26B43"/>
          </p15:clr>
        </p15:guide>
        <p15:guide id="10" orient="horz" pos="913" userDrawn="1">
          <p15:clr>
            <a:srgbClr val="F26B43"/>
          </p15:clr>
        </p15:guide>
        <p15:guide id="11" orient="horz" pos="40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695325" y="692150"/>
            <a:ext cx="8640763" cy="612775"/>
          </a:xfrm>
          <a:prstGeom prst="rect">
            <a:avLst/>
          </a:prstGeom>
        </p:spPr>
        <p:txBody>
          <a:bodyPr vert="horz" lIns="0" tIns="0" rIns="0" bIns="0" rtlCol="0" anchor="t">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695325" y="1449388"/>
            <a:ext cx="8640763" cy="4103687"/>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a:p>
            <a:pPr lvl="5"/>
            <a:r>
              <a:rPr lang="sv-SE"/>
              <a:t>Nivå 6</a:t>
            </a:r>
          </a:p>
          <a:p>
            <a:pPr lvl="6"/>
            <a:r>
              <a:rPr lang="sv-SE"/>
              <a:t>Nivå 7</a:t>
            </a:r>
          </a:p>
          <a:p>
            <a:pPr lvl="7"/>
            <a:r>
              <a:rPr lang="sv-SE"/>
              <a:t>Nivå 8</a:t>
            </a:r>
          </a:p>
          <a:p>
            <a:pPr lvl="8"/>
            <a:r>
              <a:rPr lang="sv-SE"/>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908800"/>
            <a:ext cx="2743200" cy="168275"/>
          </a:xfrm>
          <a:prstGeom prst="rect">
            <a:avLst/>
          </a:prstGeom>
        </p:spPr>
        <p:txBody>
          <a:bodyPr vert="horz" lIns="0" tIns="0" rIns="0" bIns="0" rtlCol="0" anchor="b">
            <a:noAutofit/>
          </a:bodyPr>
          <a:lstStyle>
            <a:lvl1pPr algn="l">
              <a:defRPr sz="1200">
                <a:solidFill>
                  <a:schemeClr val="tx1">
                    <a:tint val="75000"/>
                  </a:schemeClr>
                </a:solidFill>
              </a:defRPr>
            </a:lvl1pPr>
          </a:lstStyle>
          <a:p>
            <a:fld id="{FD403CD0-842C-4BCD-83D3-BB78B185EE38}" type="datetimeFigureOut">
              <a:rPr lang="sv-SE" smtClean="0"/>
              <a:t>2024-09-09</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908800"/>
            <a:ext cx="4114800" cy="168275"/>
          </a:xfrm>
          <a:prstGeom prst="rect">
            <a:avLst/>
          </a:prstGeom>
        </p:spPr>
        <p:txBody>
          <a:bodyPr vert="horz" lIns="0" tIns="0" rIns="0" bIns="0" rtlCol="0" anchor="b">
            <a:noAutofit/>
          </a:bodyP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908800"/>
            <a:ext cx="2743200" cy="168275"/>
          </a:xfrm>
          <a:prstGeom prst="rect">
            <a:avLst/>
          </a:prstGeom>
        </p:spPr>
        <p:txBody>
          <a:bodyPr vert="horz" lIns="0" tIns="0" rIns="0" bIns="0" rtlCol="0" anchor="b">
            <a:noAutofit/>
          </a:bodyPr>
          <a:lstStyle>
            <a:lvl1pPr algn="r">
              <a:defRPr sz="1200">
                <a:solidFill>
                  <a:schemeClr val="tx1">
                    <a:tint val="75000"/>
                  </a:schemeClr>
                </a:solidFill>
              </a:defRPr>
            </a:lvl1pPr>
          </a:lstStyle>
          <a:p>
            <a:fld id="{AE086683-F536-42AB-ABBC-F4803DFE8DBC}" type="slidenum">
              <a:rPr lang="sv-SE" smtClean="0"/>
              <a:t>‹#›</a:t>
            </a:fld>
            <a:endParaRPr lang="sv-SE"/>
          </a:p>
        </p:txBody>
      </p:sp>
      <p:sp>
        <p:nvSpPr>
          <p:cNvPr id="8" name="Bild 5">
            <a:extLst>
              <a:ext uri="{FF2B5EF4-FFF2-40B4-BE49-F238E27FC236}">
                <a16:creationId xmlns:a16="http://schemas.microsoft.com/office/drawing/2014/main" id="{5170B0B4-F632-9A24-04E1-48F73968A577}"/>
              </a:ext>
            </a:extLst>
          </p:cNvPr>
          <p:cNvSpPr/>
          <p:nvPr userDrawn="1"/>
        </p:nvSpPr>
        <p:spPr>
          <a:xfrm>
            <a:off x="9685178" y="6142576"/>
            <a:ext cx="1951200" cy="237600"/>
          </a:xfrm>
          <a:custGeom>
            <a:avLst/>
            <a:gdLst>
              <a:gd name="connsiteX0" fmla="*/ 229457 w 6486715"/>
              <a:gd name="connsiteY0" fmla="*/ 36497 h 782019"/>
              <a:gd name="connsiteX1" fmla="*/ 115824 w 6486715"/>
              <a:gd name="connsiteY1" fmla="*/ 168419 h 782019"/>
              <a:gd name="connsiteX2" fmla="*/ 522351 w 6486715"/>
              <a:gd name="connsiteY2" fmla="*/ 557705 h 782019"/>
              <a:gd name="connsiteX3" fmla="*/ 262795 w 6486715"/>
              <a:gd name="connsiteY3" fmla="*/ 781924 h 782019"/>
              <a:gd name="connsiteX4" fmla="*/ 12859 w 6486715"/>
              <a:gd name="connsiteY4" fmla="*/ 692865 h 782019"/>
              <a:gd name="connsiteX5" fmla="*/ 0 w 6486715"/>
              <a:gd name="connsiteY5" fmla="*/ 659623 h 782019"/>
              <a:gd name="connsiteX6" fmla="*/ 0 w 6486715"/>
              <a:gd name="connsiteY6" fmla="*/ 572755 h 782019"/>
              <a:gd name="connsiteX7" fmla="*/ 26765 w 6486715"/>
              <a:gd name="connsiteY7" fmla="*/ 545990 h 782019"/>
              <a:gd name="connsiteX8" fmla="*/ 50387 w 6486715"/>
              <a:gd name="connsiteY8" fmla="*/ 545990 h 782019"/>
              <a:gd name="connsiteX9" fmla="*/ 80391 w 6486715"/>
              <a:gd name="connsiteY9" fmla="*/ 568564 h 782019"/>
              <a:gd name="connsiteX10" fmla="*/ 272415 w 6486715"/>
              <a:gd name="connsiteY10" fmla="*/ 736966 h 782019"/>
              <a:gd name="connsiteX11" fmla="*/ 425768 w 6486715"/>
              <a:gd name="connsiteY11" fmla="*/ 586757 h 782019"/>
              <a:gd name="connsiteX12" fmla="*/ 24670 w 6486715"/>
              <a:gd name="connsiteY12" fmla="*/ 207090 h 782019"/>
              <a:gd name="connsiteX13" fmla="*/ 227362 w 6486715"/>
              <a:gd name="connsiteY13" fmla="*/ 112 h 782019"/>
              <a:gd name="connsiteX14" fmla="*/ 255270 w 6486715"/>
              <a:gd name="connsiteY14" fmla="*/ 16209 h 782019"/>
              <a:gd name="connsiteX15" fmla="*/ 229457 w 6486715"/>
              <a:gd name="connsiteY15" fmla="*/ 36497 h 782019"/>
              <a:gd name="connsiteX16" fmla="*/ 307753 w 6486715"/>
              <a:gd name="connsiteY16" fmla="*/ 129842 h 782019"/>
              <a:gd name="connsiteX17" fmla="*/ 374237 w 6486715"/>
              <a:gd name="connsiteY17" fmla="*/ 196327 h 782019"/>
              <a:gd name="connsiteX18" fmla="*/ 446151 w 6486715"/>
              <a:gd name="connsiteY18" fmla="*/ 121270 h 782019"/>
              <a:gd name="connsiteX19" fmla="*/ 347472 w 6486715"/>
              <a:gd name="connsiteY19" fmla="*/ 9732 h 782019"/>
              <a:gd name="connsiteX20" fmla="*/ 331375 w 6486715"/>
              <a:gd name="connsiteY20" fmla="*/ 24686 h 782019"/>
              <a:gd name="connsiteX21" fmla="*/ 342043 w 6486715"/>
              <a:gd name="connsiteY21" fmla="*/ 53642 h 782019"/>
              <a:gd name="connsiteX22" fmla="*/ 307753 w 6486715"/>
              <a:gd name="connsiteY22" fmla="*/ 129842 h 782019"/>
              <a:gd name="connsiteX23" fmla="*/ 1081088 w 6486715"/>
              <a:gd name="connsiteY23" fmla="*/ 224140 h 782019"/>
              <a:gd name="connsiteX24" fmla="*/ 1081088 w 6486715"/>
              <a:gd name="connsiteY24" fmla="*/ 243476 h 782019"/>
              <a:gd name="connsiteX25" fmla="*/ 1070324 w 6486715"/>
              <a:gd name="connsiteY25" fmla="*/ 254239 h 782019"/>
              <a:gd name="connsiteX26" fmla="*/ 1040321 w 6486715"/>
              <a:gd name="connsiteY26" fmla="*/ 254239 h 782019"/>
              <a:gd name="connsiteX27" fmla="*/ 1009174 w 6486715"/>
              <a:gd name="connsiteY27" fmla="*/ 275670 h 782019"/>
              <a:gd name="connsiteX28" fmla="*/ 818293 w 6486715"/>
              <a:gd name="connsiteY28" fmla="*/ 766874 h 782019"/>
              <a:gd name="connsiteX29" fmla="*/ 806482 w 6486715"/>
              <a:gd name="connsiteY29" fmla="*/ 775447 h 782019"/>
              <a:gd name="connsiteX30" fmla="*/ 763619 w 6486715"/>
              <a:gd name="connsiteY30" fmla="*/ 775447 h 782019"/>
              <a:gd name="connsiteX31" fmla="*/ 751808 w 6486715"/>
              <a:gd name="connsiteY31" fmla="*/ 766874 h 782019"/>
              <a:gd name="connsiteX32" fmla="*/ 559880 w 6486715"/>
              <a:gd name="connsiteY32" fmla="*/ 275670 h 782019"/>
              <a:gd name="connsiteX33" fmla="*/ 528733 w 6486715"/>
              <a:gd name="connsiteY33" fmla="*/ 254239 h 782019"/>
              <a:gd name="connsiteX34" fmla="*/ 499777 w 6486715"/>
              <a:gd name="connsiteY34" fmla="*/ 254239 h 782019"/>
              <a:gd name="connsiteX35" fmla="*/ 489109 w 6486715"/>
              <a:gd name="connsiteY35" fmla="*/ 243476 h 782019"/>
              <a:gd name="connsiteX36" fmla="*/ 489109 w 6486715"/>
              <a:gd name="connsiteY36" fmla="*/ 224140 h 782019"/>
              <a:gd name="connsiteX37" fmla="*/ 499777 w 6486715"/>
              <a:gd name="connsiteY37" fmla="*/ 213472 h 782019"/>
              <a:gd name="connsiteX38" fmla="*/ 742188 w 6486715"/>
              <a:gd name="connsiteY38" fmla="*/ 213472 h 782019"/>
              <a:gd name="connsiteX39" fmla="*/ 752951 w 6486715"/>
              <a:gd name="connsiteY39" fmla="*/ 224140 h 782019"/>
              <a:gd name="connsiteX40" fmla="*/ 752951 w 6486715"/>
              <a:gd name="connsiteY40" fmla="*/ 243476 h 782019"/>
              <a:gd name="connsiteX41" fmla="*/ 742188 w 6486715"/>
              <a:gd name="connsiteY41" fmla="*/ 254239 h 782019"/>
              <a:gd name="connsiteX42" fmla="*/ 707898 w 6486715"/>
              <a:gd name="connsiteY42" fmla="*/ 254239 h 782019"/>
              <a:gd name="connsiteX43" fmla="*/ 686467 w 6486715"/>
              <a:gd name="connsiteY43" fmla="*/ 285290 h 782019"/>
              <a:gd name="connsiteX44" fmla="*/ 799052 w 6486715"/>
              <a:gd name="connsiteY44" fmla="*/ 584566 h 782019"/>
              <a:gd name="connsiteX45" fmla="*/ 834485 w 6486715"/>
              <a:gd name="connsiteY45" fmla="*/ 584566 h 782019"/>
              <a:gd name="connsiteX46" fmla="*/ 942785 w 6486715"/>
              <a:gd name="connsiteY46" fmla="*/ 285290 h 782019"/>
              <a:gd name="connsiteX47" fmla="*/ 920306 w 6486715"/>
              <a:gd name="connsiteY47" fmla="*/ 254239 h 782019"/>
              <a:gd name="connsiteX48" fmla="*/ 883825 w 6486715"/>
              <a:gd name="connsiteY48" fmla="*/ 254239 h 782019"/>
              <a:gd name="connsiteX49" fmla="*/ 873157 w 6486715"/>
              <a:gd name="connsiteY49" fmla="*/ 243476 h 782019"/>
              <a:gd name="connsiteX50" fmla="*/ 873157 w 6486715"/>
              <a:gd name="connsiteY50" fmla="*/ 224140 h 782019"/>
              <a:gd name="connsiteX51" fmla="*/ 883825 w 6486715"/>
              <a:gd name="connsiteY51" fmla="*/ 213472 h 782019"/>
              <a:gd name="connsiteX52" fmla="*/ 1070420 w 6486715"/>
              <a:gd name="connsiteY52" fmla="*/ 213472 h 782019"/>
              <a:gd name="connsiteX53" fmla="*/ 1081088 w 6486715"/>
              <a:gd name="connsiteY53" fmla="*/ 224140 h 782019"/>
              <a:gd name="connsiteX54" fmla="*/ 1531525 w 6486715"/>
              <a:gd name="connsiteY54" fmla="*/ 664957 h 782019"/>
              <a:gd name="connsiteX55" fmla="*/ 1325594 w 6486715"/>
              <a:gd name="connsiteY55" fmla="*/ 781924 h 782019"/>
              <a:gd name="connsiteX56" fmla="*/ 1058513 w 6486715"/>
              <a:gd name="connsiteY56" fmla="*/ 500841 h 782019"/>
              <a:gd name="connsiteX57" fmla="*/ 1332071 w 6486715"/>
              <a:gd name="connsiteY57" fmla="*/ 202709 h 782019"/>
              <a:gd name="connsiteX58" fmla="*/ 1556195 w 6486715"/>
              <a:gd name="connsiteY58" fmla="*/ 452645 h 782019"/>
              <a:gd name="connsiteX59" fmla="*/ 1530477 w 6486715"/>
              <a:gd name="connsiteY59" fmla="*/ 480553 h 782019"/>
              <a:gd name="connsiteX60" fmla="*/ 1196912 w 6486715"/>
              <a:gd name="connsiteY60" fmla="*/ 480553 h 782019"/>
              <a:gd name="connsiteX61" fmla="*/ 1170146 w 6486715"/>
              <a:gd name="connsiteY61" fmla="*/ 508366 h 782019"/>
              <a:gd name="connsiteX62" fmla="*/ 1338548 w 6486715"/>
              <a:gd name="connsiteY62" fmla="*/ 699247 h 782019"/>
              <a:gd name="connsiteX63" fmla="*/ 1501521 w 6486715"/>
              <a:gd name="connsiteY63" fmla="*/ 640287 h 782019"/>
              <a:gd name="connsiteX64" fmla="*/ 1531525 w 6486715"/>
              <a:gd name="connsiteY64" fmla="*/ 632762 h 782019"/>
              <a:gd name="connsiteX65" fmla="*/ 1531525 w 6486715"/>
              <a:gd name="connsiteY65" fmla="*/ 664957 h 782019"/>
              <a:gd name="connsiteX66" fmla="*/ 1177576 w 6486715"/>
              <a:gd name="connsiteY66" fmla="*/ 399019 h 782019"/>
              <a:gd name="connsiteX67" fmla="*/ 1202246 w 6486715"/>
              <a:gd name="connsiteY67" fmla="*/ 429023 h 782019"/>
              <a:gd name="connsiteX68" fmla="*/ 1425321 w 6486715"/>
              <a:gd name="connsiteY68" fmla="*/ 429023 h 782019"/>
              <a:gd name="connsiteX69" fmla="*/ 1452086 w 6486715"/>
              <a:gd name="connsiteY69" fmla="*/ 399019 h 782019"/>
              <a:gd name="connsiteX70" fmla="*/ 1327595 w 6486715"/>
              <a:gd name="connsiteY70" fmla="*/ 247762 h 782019"/>
              <a:gd name="connsiteX71" fmla="*/ 1177576 w 6486715"/>
              <a:gd name="connsiteY71" fmla="*/ 399019 h 782019"/>
              <a:gd name="connsiteX72" fmla="*/ 1816894 w 6486715"/>
              <a:gd name="connsiteY72" fmla="*/ 771161 h 782019"/>
              <a:gd name="connsiteX73" fmla="*/ 1608868 w 6486715"/>
              <a:gd name="connsiteY73" fmla="*/ 771161 h 782019"/>
              <a:gd name="connsiteX74" fmla="*/ 1598105 w 6486715"/>
              <a:gd name="connsiteY74" fmla="*/ 760397 h 782019"/>
              <a:gd name="connsiteX75" fmla="*/ 1598105 w 6486715"/>
              <a:gd name="connsiteY75" fmla="*/ 741062 h 782019"/>
              <a:gd name="connsiteX76" fmla="*/ 1608868 w 6486715"/>
              <a:gd name="connsiteY76" fmla="*/ 730394 h 782019"/>
              <a:gd name="connsiteX77" fmla="*/ 1635633 w 6486715"/>
              <a:gd name="connsiteY77" fmla="*/ 730394 h 782019"/>
              <a:gd name="connsiteX78" fmla="*/ 1662398 w 6486715"/>
              <a:gd name="connsiteY78" fmla="*/ 703628 h 782019"/>
              <a:gd name="connsiteX79" fmla="*/ 1662398 w 6486715"/>
              <a:gd name="connsiteY79" fmla="*/ 338916 h 782019"/>
              <a:gd name="connsiteX80" fmla="*/ 1645253 w 6486715"/>
              <a:gd name="connsiteY80" fmla="*/ 306722 h 782019"/>
              <a:gd name="connsiteX81" fmla="*/ 1600200 w 6486715"/>
              <a:gd name="connsiteY81" fmla="*/ 275670 h 782019"/>
              <a:gd name="connsiteX82" fmla="*/ 1593818 w 6486715"/>
              <a:gd name="connsiteY82" fmla="*/ 262811 h 782019"/>
              <a:gd name="connsiteX83" fmla="*/ 1602391 w 6486715"/>
              <a:gd name="connsiteY83" fmla="*/ 252143 h 782019"/>
              <a:gd name="connsiteX84" fmla="*/ 1733264 w 6486715"/>
              <a:gd name="connsiteY84" fmla="*/ 208138 h 782019"/>
              <a:gd name="connsiteX85" fmla="*/ 1764316 w 6486715"/>
              <a:gd name="connsiteY85" fmla="*/ 229569 h 782019"/>
              <a:gd name="connsiteX86" fmla="*/ 1764316 w 6486715"/>
              <a:gd name="connsiteY86" fmla="*/ 248905 h 782019"/>
              <a:gd name="connsiteX87" fmla="*/ 1794320 w 6486715"/>
              <a:gd name="connsiteY87" fmla="*/ 260716 h 782019"/>
              <a:gd name="connsiteX88" fmla="*/ 1940243 w 6486715"/>
              <a:gd name="connsiteY88" fmla="*/ 201756 h 782019"/>
              <a:gd name="connsiteX89" fmla="*/ 2098929 w 6486715"/>
              <a:gd name="connsiteY89" fmla="*/ 393780 h 782019"/>
              <a:gd name="connsiteX90" fmla="*/ 2098929 w 6486715"/>
              <a:gd name="connsiteY90" fmla="*/ 703724 h 782019"/>
              <a:gd name="connsiteX91" fmla="*/ 2125694 w 6486715"/>
              <a:gd name="connsiteY91" fmla="*/ 730489 h 782019"/>
              <a:gd name="connsiteX92" fmla="*/ 2151412 w 6486715"/>
              <a:gd name="connsiteY92" fmla="*/ 730489 h 782019"/>
              <a:gd name="connsiteX93" fmla="*/ 2162175 w 6486715"/>
              <a:gd name="connsiteY93" fmla="*/ 741157 h 782019"/>
              <a:gd name="connsiteX94" fmla="*/ 2162175 w 6486715"/>
              <a:gd name="connsiteY94" fmla="*/ 760493 h 782019"/>
              <a:gd name="connsiteX95" fmla="*/ 2151412 w 6486715"/>
              <a:gd name="connsiteY95" fmla="*/ 771256 h 782019"/>
              <a:gd name="connsiteX96" fmla="*/ 1943386 w 6486715"/>
              <a:gd name="connsiteY96" fmla="*/ 771256 h 782019"/>
              <a:gd name="connsiteX97" fmla="*/ 1932718 w 6486715"/>
              <a:gd name="connsiteY97" fmla="*/ 760493 h 782019"/>
              <a:gd name="connsiteX98" fmla="*/ 1932718 w 6486715"/>
              <a:gd name="connsiteY98" fmla="*/ 741157 h 782019"/>
              <a:gd name="connsiteX99" fmla="*/ 1943386 w 6486715"/>
              <a:gd name="connsiteY99" fmla="*/ 730489 h 782019"/>
              <a:gd name="connsiteX100" fmla="*/ 1970151 w 6486715"/>
              <a:gd name="connsiteY100" fmla="*/ 730489 h 782019"/>
              <a:gd name="connsiteX101" fmla="*/ 1996916 w 6486715"/>
              <a:gd name="connsiteY101" fmla="*/ 703724 h 782019"/>
              <a:gd name="connsiteX102" fmla="*/ 1996916 w 6486715"/>
              <a:gd name="connsiteY102" fmla="*/ 403401 h 782019"/>
              <a:gd name="connsiteX103" fmla="*/ 1891856 w 6486715"/>
              <a:gd name="connsiteY103" fmla="*/ 276813 h 782019"/>
              <a:gd name="connsiteX104" fmla="*/ 1778222 w 6486715"/>
              <a:gd name="connsiteY104" fmla="*/ 330439 h 782019"/>
              <a:gd name="connsiteX105" fmla="*/ 1764221 w 6486715"/>
              <a:gd name="connsiteY105" fmla="*/ 363681 h 782019"/>
              <a:gd name="connsiteX106" fmla="*/ 1764221 w 6486715"/>
              <a:gd name="connsiteY106" fmla="*/ 703724 h 782019"/>
              <a:gd name="connsiteX107" fmla="*/ 1790986 w 6486715"/>
              <a:gd name="connsiteY107" fmla="*/ 730489 h 782019"/>
              <a:gd name="connsiteX108" fmla="*/ 1816703 w 6486715"/>
              <a:gd name="connsiteY108" fmla="*/ 730489 h 782019"/>
              <a:gd name="connsiteX109" fmla="*/ 1827467 w 6486715"/>
              <a:gd name="connsiteY109" fmla="*/ 741157 h 782019"/>
              <a:gd name="connsiteX110" fmla="*/ 1827467 w 6486715"/>
              <a:gd name="connsiteY110" fmla="*/ 760493 h 782019"/>
              <a:gd name="connsiteX111" fmla="*/ 1816894 w 6486715"/>
              <a:gd name="connsiteY111" fmla="*/ 771161 h 782019"/>
              <a:gd name="connsiteX112" fmla="*/ 2299526 w 6486715"/>
              <a:gd name="connsiteY112" fmla="*/ 326057 h 782019"/>
              <a:gd name="connsiteX113" fmla="*/ 2616994 w 6486715"/>
              <a:gd name="connsiteY113" fmla="*/ 607045 h 782019"/>
              <a:gd name="connsiteX114" fmla="*/ 2398205 w 6486715"/>
              <a:gd name="connsiteY114" fmla="*/ 781924 h 782019"/>
              <a:gd name="connsiteX115" fmla="*/ 2228755 w 6486715"/>
              <a:gd name="connsiteY115" fmla="*/ 731442 h 782019"/>
              <a:gd name="connsiteX116" fmla="*/ 2212658 w 6486715"/>
              <a:gd name="connsiteY116" fmla="*/ 698199 h 782019"/>
              <a:gd name="connsiteX117" fmla="*/ 2212658 w 6486715"/>
              <a:gd name="connsiteY117" fmla="*/ 621999 h 782019"/>
              <a:gd name="connsiteX118" fmla="*/ 2239518 w 6486715"/>
              <a:gd name="connsiteY118" fmla="*/ 595234 h 782019"/>
              <a:gd name="connsiteX119" fmla="*/ 2245900 w 6486715"/>
              <a:gd name="connsiteY119" fmla="*/ 595234 h 782019"/>
              <a:gd name="connsiteX120" fmla="*/ 2275904 w 6486715"/>
              <a:gd name="connsiteY120" fmla="*/ 617808 h 782019"/>
              <a:gd name="connsiteX121" fmla="*/ 2418493 w 6486715"/>
              <a:gd name="connsiteY121" fmla="*/ 736871 h 782019"/>
              <a:gd name="connsiteX122" fmla="*/ 2536508 w 6486715"/>
              <a:gd name="connsiteY122" fmla="*/ 632858 h 782019"/>
              <a:gd name="connsiteX123" fmla="*/ 2224373 w 6486715"/>
              <a:gd name="connsiteY123" fmla="*/ 366920 h 782019"/>
              <a:gd name="connsiteX124" fmla="*/ 2414207 w 6486715"/>
              <a:gd name="connsiteY124" fmla="*/ 202804 h 782019"/>
              <a:gd name="connsiteX125" fmla="*/ 2552605 w 6486715"/>
              <a:gd name="connsiteY125" fmla="*/ 227474 h 782019"/>
              <a:gd name="connsiteX126" fmla="*/ 2571941 w 6486715"/>
              <a:gd name="connsiteY126" fmla="*/ 258525 h 782019"/>
              <a:gd name="connsiteX127" fmla="*/ 2571941 w 6486715"/>
              <a:gd name="connsiteY127" fmla="*/ 328248 h 782019"/>
              <a:gd name="connsiteX128" fmla="*/ 2546223 w 6486715"/>
              <a:gd name="connsiteY128" fmla="*/ 355013 h 782019"/>
              <a:gd name="connsiteX129" fmla="*/ 2544128 w 6486715"/>
              <a:gd name="connsiteY129" fmla="*/ 355013 h 782019"/>
              <a:gd name="connsiteX130" fmla="*/ 2515172 w 6486715"/>
              <a:gd name="connsiteY130" fmla="*/ 335678 h 782019"/>
              <a:gd name="connsiteX131" fmla="*/ 2392871 w 6486715"/>
              <a:gd name="connsiteY131" fmla="*/ 247762 h 782019"/>
              <a:gd name="connsiteX132" fmla="*/ 2299526 w 6486715"/>
              <a:gd name="connsiteY132" fmla="*/ 326057 h 782019"/>
              <a:gd name="connsiteX133" fmla="*/ 2695289 w 6486715"/>
              <a:gd name="connsiteY133" fmla="*/ 102982 h 782019"/>
              <a:gd name="connsiteX134" fmla="*/ 2650236 w 6486715"/>
              <a:gd name="connsiteY134" fmla="*/ 71835 h 782019"/>
              <a:gd name="connsiteX135" fmla="*/ 2643854 w 6486715"/>
              <a:gd name="connsiteY135" fmla="*/ 58976 h 782019"/>
              <a:gd name="connsiteX136" fmla="*/ 2652427 w 6486715"/>
              <a:gd name="connsiteY136" fmla="*/ 48308 h 782019"/>
              <a:gd name="connsiteX137" fmla="*/ 2783301 w 6486715"/>
              <a:gd name="connsiteY137" fmla="*/ 4303 h 782019"/>
              <a:gd name="connsiteX138" fmla="*/ 2814352 w 6486715"/>
              <a:gd name="connsiteY138" fmla="*/ 25734 h 782019"/>
              <a:gd name="connsiteX139" fmla="*/ 2814352 w 6486715"/>
              <a:gd name="connsiteY139" fmla="*/ 466551 h 782019"/>
              <a:gd name="connsiteX140" fmla="*/ 2847594 w 6486715"/>
              <a:gd name="connsiteY140" fmla="*/ 479410 h 782019"/>
              <a:gd name="connsiteX141" fmla="*/ 3012758 w 6486715"/>
              <a:gd name="connsiteY141" fmla="*/ 298149 h 782019"/>
              <a:gd name="connsiteX142" fmla="*/ 2997708 w 6486715"/>
              <a:gd name="connsiteY142" fmla="*/ 264907 h 782019"/>
              <a:gd name="connsiteX143" fmla="*/ 2976277 w 6486715"/>
              <a:gd name="connsiteY143" fmla="*/ 264907 h 782019"/>
              <a:gd name="connsiteX144" fmla="*/ 2965514 w 6486715"/>
              <a:gd name="connsiteY144" fmla="*/ 254239 h 782019"/>
              <a:gd name="connsiteX145" fmla="*/ 2965514 w 6486715"/>
              <a:gd name="connsiteY145" fmla="*/ 224235 h 782019"/>
              <a:gd name="connsiteX146" fmla="*/ 2976277 w 6486715"/>
              <a:gd name="connsiteY146" fmla="*/ 213567 h 782019"/>
              <a:gd name="connsiteX147" fmla="*/ 3178969 w 6486715"/>
              <a:gd name="connsiteY147" fmla="*/ 213567 h 782019"/>
              <a:gd name="connsiteX148" fmla="*/ 3189732 w 6486715"/>
              <a:gd name="connsiteY148" fmla="*/ 224235 h 782019"/>
              <a:gd name="connsiteX149" fmla="*/ 3189732 w 6486715"/>
              <a:gd name="connsiteY149" fmla="*/ 254239 h 782019"/>
              <a:gd name="connsiteX150" fmla="*/ 3178969 w 6486715"/>
              <a:gd name="connsiteY150" fmla="*/ 264907 h 782019"/>
              <a:gd name="connsiteX151" fmla="*/ 3141440 w 6486715"/>
              <a:gd name="connsiteY151" fmla="*/ 264907 h 782019"/>
              <a:gd name="connsiteX152" fmla="*/ 3109246 w 6486715"/>
              <a:gd name="connsiteY152" fmla="*/ 279956 h 782019"/>
              <a:gd name="connsiteX153" fmla="*/ 2993422 w 6486715"/>
              <a:gd name="connsiteY153" fmla="*/ 409687 h 782019"/>
              <a:gd name="connsiteX154" fmla="*/ 2990184 w 6486715"/>
              <a:gd name="connsiteY154" fmla="*/ 447215 h 782019"/>
              <a:gd name="connsiteX155" fmla="*/ 3153251 w 6486715"/>
              <a:gd name="connsiteY155" fmla="*/ 712106 h 782019"/>
              <a:gd name="connsiteX156" fmla="*/ 3185446 w 6486715"/>
              <a:gd name="connsiteY156" fmla="*/ 730394 h 782019"/>
              <a:gd name="connsiteX157" fmla="*/ 3205829 w 6486715"/>
              <a:gd name="connsiteY157" fmla="*/ 730394 h 782019"/>
              <a:gd name="connsiteX158" fmla="*/ 3216593 w 6486715"/>
              <a:gd name="connsiteY158" fmla="*/ 741062 h 782019"/>
              <a:gd name="connsiteX159" fmla="*/ 3216593 w 6486715"/>
              <a:gd name="connsiteY159" fmla="*/ 760397 h 782019"/>
              <a:gd name="connsiteX160" fmla="*/ 3205829 w 6486715"/>
              <a:gd name="connsiteY160" fmla="*/ 771161 h 782019"/>
              <a:gd name="connsiteX161" fmla="*/ 2990279 w 6486715"/>
              <a:gd name="connsiteY161" fmla="*/ 771161 h 782019"/>
              <a:gd name="connsiteX162" fmla="*/ 2979611 w 6486715"/>
              <a:gd name="connsiteY162" fmla="*/ 760397 h 782019"/>
              <a:gd name="connsiteX163" fmla="*/ 2979611 w 6486715"/>
              <a:gd name="connsiteY163" fmla="*/ 741062 h 782019"/>
              <a:gd name="connsiteX164" fmla="*/ 2990279 w 6486715"/>
              <a:gd name="connsiteY164" fmla="*/ 730394 h 782019"/>
              <a:gd name="connsiteX165" fmla="*/ 3007424 w 6486715"/>
              <a:gd name="connsiteY165" fmla="*/ 730394 h 782019"/>
              <a:gd name="connsiteX166" fmla="*/ 3025712 w 6486715"/>
              <a:gd name="connsiteY166" fmla="*/ 698199 h 782019"/>
              <a:gd name="connsiteX167" fmla="*/ 2918460 w 6486715"/>
              <a:gd name="connsiteY167" fmla="*/ 522272 h 782019"/>
              <a:gd name="connsiteX168" fmla="*/ 2880932 w 6486715"/>
              <a:gd name="connsiteY168" fmla="*/ 517986 h 782019"/>
              <a:gd name="connsiteX169" fmla="*/ 2827306 w 6486715"/>
              <a:gd name="connsiteY169" fmla="*/ 573707 h 782019"/>
              <a:gd name="connsiteX170" fmla="*/ 2814447 w 6486715"/>
              <a:gd name="connsiteY170" fmla="*/ 606950 h 782019"/>
              <a:gd name="connsiteX171" fmla="*/ 2814447 w 6486715"/>
              <a:gd name="connsiteY171" fmla="*/ 703533 h 782019"/>
              <a:gd name="connsiteX172" fmla="*/ 2841212 w 6486715"/>
              <a:gd name="connsiteY172" fmla="*/ 730298 h 782019"/>
              <a:gd name="connsiteX173" fmla="*/ 2877693 w 6486715"/>
              <a:gd name="connsiteY173" fmla="*/ 730298 h 782019"/>
              <a:gd name="connsiteX174" fmla="*/ 2888456 w 6486715"/>
              <a:gd name="connsiteY174" fmla="*/ 740967 h 782019"/>
              <a:gd name="connsiteX175" fmla="*/ 2888456 w 6486715"/>
              <a:gd name="connsiteY175" fmla="*/ 760302 h 782019"/>
              <a:gd name="connsiteX176" fmla="*/ 2877693 w 6486715"/>
              <a:gd name="connsiteY176" fmla="*/ 771065 h 782019"/>
              <a:gd name="connsiteX177" fmla="*/ 2658904 w 6486715"/>
              <a:gd name="connsiteY177" fmla="*/ 771065 h 782019"/>
              <a:gd name="connsiteX178" fmla="*/ 2648236 w 6486715"/>
              <a:gd name="connsiteY178" fmla="*/ 760302 h 782019"/>
              <a:gd name="connsiteX179" fmla="*/ 2648236 w 6486715"/>
              <a:gd name="connsiteY179" fmla="*/ 740967 h 782019"/>
              <a:gd name="connsiteX180" fmla="*/ 2658904 w 6486715"/>
              <a:gd name="connsiteY180" fmla="*/ 730298 h 782019"/>
              <a:gd name="connsiteX181" fmla="*/ 2685764 w 6486715"/>
              <a:gd name="connsiteY181" fmla="*/ 730298 h 782019"/>
              <a:gd name="connsiteX182" fmla="*/ 2712530 w 6486715"/>
              <a:gd name="connsiteY182" fmla="*/ 703533 h 782019"/>
              <a:gd name="connsiteX183" fmla="*/ 2712530 w 6486715"/>
              <a:gd name="connsiteY183" fmla="*/ 135081 h 782019"/>
              <a:gd name="connsiteX184" fmla="*/ 2695289 w 6486715"/>
              <a:gd name="connsiteY184" fmla="*/ 102982 h 782019"/>
              <a:gd name="connsiteX185" fmla="*/ 3234785 w 6486715"/>
              <a:gd name="connsiteY185" fmla="*/ 254239 h 782019"/>
              <a:gd name="connsiteX186" fmla="*/ 3234785 w 6486715"/>
              <a:gd name="connsiteY186" fmla="*/ 224235 h 782019"/>
              <a:gd name="connsiteX187" fmla="*/ 3245453 w 6486715"/>
              <a:gd name="connsiteY187" fmla="*/ 213567 h 782019"/>
              <a:gd name="connsiteX188" fmla="*/ 3342037 w 6486715"/>
              <a:gd name="connsiteY188" fmla="*/ 95552 h 782019"/>
              <a:gd name="connsiteX189" fmla="*/ 3370993 w 6486715"/>
              <a:gd name="connsiteY189" fmla="*/ 70883 h 782019"/>
              <a:gd name="connsiteX190" fmla="*/ 3374231 w 6486715"/>
              <a:gd name="connsiteY190" fmla="*/ 70883 h 782019"/>
              <a:gd name="connsiteX191" fmla="*/ 3400997 w 6486715"/>
              <a:gd name="connsiteY191" fmla="*/ 97648 h 782019"/>
              <a:gd name="connsiteX192" fmla="*/ 3400997 w 6486715"/>
              <a:gd name="connsiteY192" fmla="*/ 186611 h 782019"/>
              <a:gd name="connsiteX193" fmla="*/ 3427762 w 6486715"/>
              <a:gd name="connsiteY193" fmla="*/ 213472 h 782019"/>
              <a:gd name="connsiteX194" fmla="*/ 3546825 w 6486715"/>
              <a:gd name="connsiteY194" fmla="*/ 213472 h 782019"/>
              <a:gd name="connsiteX195" fmla="*/ 3557588 w 6486715"/>
              <a:gd name="connsiteY195" fmla="*/ 224140 h 782019"/>
              <a:gd name="connsiteX196" fmla="*/ 3557588 w 6486715"/>
              <a:gd name="connsiteY196" fmla="*/ 254144 h 782019"/>
              <a:gd name="connsiteX197" fmla="*/ 3546825 w 6486715"/>
              <a:gd name="connsiteY197" fmla="*/ 264812 h 782019"/>
              <a:gd name="connsiteX198" fmla="*/ 3427762 w 6486715"/>
              <a:gd name="connsiteY198" fmla="*/ 264812 h 782019"/>
              <a:gd name="connsiteX199" fmla="*/ 3400997 w 6486715"/>
              <a:gd name="connsiteY199" fmla="*/ 291672 h 782019"/>
              <a:gd name="connsiteX200" fmla="*/ 3400997 w 6486715"/>
              <a:gd name="connsiteY200" fmla="*/ 623047 h 782019"/>
              <a:gd name="connsiteX201" fmla="*/ 3477197 w 6486715"/>
              <a:gd name="connsiteY201" fmla="*/ 716392 h 782019"/>
              <a:gd name="connsiteX202" fmla="*/ 3543681 w 6486715"/>
              <a:gd name="connsiteY202" fmla="*/ 699247 h 782019"/>
              <a:gd name="connsiteX203" fmla="*/ 3576923 w 6486715"/>
              <a:gd name="connsiteY203" fmla="*/ 698199 h 782019"/>
              <a:gd name="connsiteX204" fmla="*/ 3570542 w 6486715"/>
              <a:gd name="connsiteY204" fmla="*/ 731442 h 782019"/>
              <a:gd name="connsiteX205" fmla="*/ 3436430 w 6486715"/>
              <a:gd name="connsiteY205" fmla="*/ 781924 h 782019"/>
              <a:gd name="connsiteX206" fmla="*/ 3299175 w 6486715"/>
              <a:gd name="connsiteY206" fmla="*/ 633905 h 782019"/>
              <a:gd name="connsiteX207" fmla="*/ 3299175 w 6486715"/>
              <a:gd name="connsiteY207" fmla="*/ 291768 h 782019"/>
              <a:gd name="connsiteX208" fmla="*/ 3272409 w 6486715"/>
              <a:gd name="connsiteY208" fmla="*/ 264907 h 782019"/>
              <a:gd name="connsiteX209" fmla="*/ 3245644 w 6486715"/>
              <a:gd name="connsiteY209" fmla="*/ 264907 h 782019"/>
              <a:gd name="connsiteX210" fmla="*/ 3234785 w 6486715"/>
              <a:gd name="connsiteY210" fmla="*/ 254239 h 782019"/>
              <a:gd name="connsiteX211" fmla="*/ 3951256 w 6486715"/>
              <a:gd name="connsiteY211" fmla="*/ 767922 h 782019"/>
              <a:gd name="connsiteX212" fmla="*/ 3688461 w 6486715"/>
              <a:gd name="connsiteY212" fmla="*/ 84694 h 782019"/>
              <a:gd name="connsiteX213" fmla="*/ 3657410 w 6486715"/>
              <a:gd name="connsiteY213" fmla="*/ 63263 h 782019"/>
              <a:gd name="connsiteX214" fmla="*/ 3611309 w 6486715"/>
              <a:gd name="connsiteY214" fmla="*/ 63263 h 782019"/>
              <a:gd name="connsiteX215" fmla="*/ 3600545 w 6486715"/>
              <a:gd name="connsiteY215" fmla="*/ 52499 h 782019"/>
              <a:gd name="connsiteX216" fmla="*/ 3600545 w 6486715"/>
              <a:gd name="connsiteY216" fmla="*/ 20305 h 782019"/>
              <a:gd name="connsiteX217" fmla="*/ 3611309 w 6486715"/>
              <a:gd name="connsiteY217" fmla="*/ 9637 h 782019"/>
              <a:gd name="connsiteX218" fmla="*/ 3884771 w 6486715"/>
              <a:gd name="connsiteY218" fmla="*/ 9637 h 782019"/>
              <a:gd name="connsiteX219" fmla="*/ 3895535 w 6486715"/>
              <a:gd name="connsiteY219" fmla="*/ 20305 h 782019"/>
              <a:gd name="connsiteX220" fmla="*/ 3895535 w 6486715"/>
              <a:gd name="connsiteY220" fmla="*/ 52499 h 782019"/>
              <a:gd name="connsiteX221" fmla="*/ 3884771 w 6486715"/>
              <a:gd name="connsiteY221" fmla="*/ 63263 h 782019"/>
              <a:gd name="connsiteX222" fmla="*/ 3842957 w 6486715"/>
              <a:gd name="connsiteY222" fmla="*/ 63263 h 782019"/>
              <a:gd name="connsiteX223" fmla="*/ 3821526 w 6486715"/>
              <a:gd name="connsiteY223" fmla="*/ 94314 h 782019"/>
              <a:gd name="connsiteX224" fmla="*/ 3982403 w 6486715"/>
              <a:gd name="connsiteY224" fmla="*/ 544752 h 782019"/>
              <a:gd name="connsiteX225" fmla="*/ 4017740 w 6486715"/>
              <a:gd name="connsiteY225" fmla="*/ 544752 h 782019"/>
              <a:gd name="connsiteX226" fmla="*/ 4177570 w 6486715"/>
              <a:gd name="connsiteY226" fmla="*/ 94314 h 782019"/>
              <a:gd name="connsiteX227" fmla="*/ 4156139 w 6486715"/>
              <a:gd name="connsiteY227" fmla="*/ 63263 h 782019"/>
              <a:gd name="connsiteX228" fmla="*/ 4101465 w 6486715"/>
              <a:gd name="connsiteY228" fmla="*/ 63263 h 782019"/>
              <a:gd name="connsiteX229" fmla="*/ 4090702 w 6486715"/>
              <a:gd name="connsiteY229" fmla="*/ 52499 h 782019"/>
              <a:gd name="connsiteX230" fmla="*/ 4090702 w 6486715"/>
              <a:gd name="connsiteY230" fmla="*/ 20305 h 782019"/>
              <a:gd name="connsiteX231" fmla="*/ 4101465 w 6486715"/>
              <a:gd name="connsiteY231" fmla="*/ 9637 h 782019"/>
              <a:gd name="connsiteX232" fmla="*/ 4337400 w 6486715"/>
              <a:gd name="connsiteY232" fmla="*/ 9637 h 782019"/>
              <a:gd name="connsiteX233" fmla="*/ 4348068 w 6486715"/>
              <a:gd name="connsiteY233" fmla="*/ 20305 h 782019"/>
              <a:gd name="connsiteX234" fmla="*/ 4348068 w 6486715"/>
              <a:gd name="connsiteY234" fmla="*/ 52499 h 782019"/>
              <a:gd name="connsiteX235" fmla="*/ 4337400 w 6486715"/>
              <a:gd name="connsiteY235" fmla="*/ 63263 h 782019"/>
              <a:gd name="connsiteX236" fmla="*/ 4293394 w 6486715"/>
              <a:gd name="connsiteY236" fmla="*/ 63263 h 782019"/>
              <a:gd name="connsiteX237" fmla="*/ 4262247 w 6486715"/>
              <a:gd name="connsiteY237" fmla="*/ 84694 h 782019"/>
              <a:gd name="connsiteX238" fmla="*/ 4002691 w 6486715"/>
              <a:gd name="connsiteY238" fmla="*/ 767922 h 782019"/>
              <a:gd name="connsiteX239" fmla="*/ 3990880 w 6486715"/>
              <a:gd name="connsiteY239" fmla="*/ 776495 h 782019"/>
              <a:gd name="connsiteX240" fmla="*/ 3962972 w 6486715"/>
              <a:gd name="connsiteY240" fmla="*/ 776495 h 782019"/>
              <a:gd name="connsiteX241" fmla="*/ 3951256 w 6486715"/>
              <a:gd name="connsiteY241" fmla="*/ 767922 h 782019"/>
              <a:gd name="connsiteX242" fmla="*/ 4545425 w 6486715"/>
              <a:gd name="connsiteY242" fmla="*/ 710010 h 782019"/>
              <a:gd name="connsiteX243" fmla="*/ 4520756 w 6486715"/>
              <a:gd name="connsiteY243" fmla="*/ 704676 h 782019"/>
              <a:gd name="connsiteX244" fmla="*/ 4377023 w 6486715"/>
              <a:gd name="connsiteY244" fmla="*/ 781924 h 782019"/>
              <a:gd name="connsiteX245" fmla="*/ 4232243 w 6486715"/>
              <a:gd name="connsiteY245" fmla="*/ 645717 h 782019"/>
              <a:gd name="connsiteX246" fmla="*/ 4509993 w 6486715"/>
              <a:gd name="connsiteY246" fmla="*/ 447311 h 782019"/>
              <a:gd name="connsiteX247" fmla="*/ 4533614 w 6486715"/>
              <a:gd name="connsiteY247" fmla="*/ 418355 h 782019"/>
              <a:gd name="connsiteX248" fmla="*/ 4533614 w 6486715"/>
              <a:gd name="connsiteY248" fmla="*/ 353966 h 782019"/>
              <a:gd name="connsiteX249" fmla="*/ 4482084 w 6486715"/>
              <a:gd name="connsiteY249" fmla="*/ 239189 h 782019"/>
              <a:gd name="connsiteX250" fmla="*/ 4458462 w 6486715"/>
              <a:gd name="connsiteY250" fmla="*/ 217758 h 782019"/>
              <a:gd name="connsiteX251" fmla="*/ 4486371 w 6486715"/>
              <a:gd name="connsiteY251" fmla="*/ 202709 h 782019"/>
              <a:gd name="connsiteX252" fmla="*/ 4635437 w 6486715"/>
              <a:gd name="connsiteY252" fmla="*/ 350727 h 782019"/>
              <a:gd name="connsiteX253" fmla="*/ 4635437 w 6486715"/>
              <a:gd name="connsiteY253" fmla="*/ 658575 h 782019"/>
              <a:gd name="connsiteX254" fmla="*/ 4675156 w 6486715"/>
              <a:gd name="connsiteY254" fmla="*/ 717535 h 782019"/>
              <a:gd name="connsiteX255" fmla="*/ 4708399 w 6486715"/>
              <a:gd name="connsiteY255" fmla="*/ 707915 h 782019"/>
              <a:gd name="connsiteX256" fmla="*/ 4742688 w 6486715"/>
              <a:gd name="connsiteY256" fmla="*/ 707915 h 782019"/>
              <a:gd name="connsiteX257" fmla="*/ 4736307 w 6486715"/>
              <a:gd name="connsiteY257" fmla="*/ 742205 h 782019"/>
              <a:gd name="connsiteX258" fmla="*/ 4648391 w 6486715"/>
              <a:gd name="connsiteY258" fmla="*/ 781924 h 782019"/>
              <a:gd name="connsiteX259" fmla="*/ 4545425 w 6486715"/>
              <a:gd name="connsiteY259" fmla="*/ 710010 h 782019"/>
              <a:gd name="connsiteX260" fmla="*/ 4391025 w 6486715"/>
              <a:gd name="connsiteY260" fmla="*/ 228426 h 782019"/>
              <a:gd name="connsiteX261" fmla="*/ 4374928 w 6486715"/>
              <a:gd name="connsiteY261" fmla="*/ 213472 h 782019"/>
              <a:gd name="connsiteX262" fmla="*/ 4276249 w 6486715"/>
              <a:gd name="connsiteY262" fmla="*/ 325010 h 782019"/>
              <a:gd name="connsiteX263" fmla="*/ 4348068 w 6486715"/>
              <a:gd name="connsiteY263" fmla="*/ 400067 h 782019"/>
              <a:gd name="connsiteX264" fmla="*/ 4414552 w 6486715"/>
              <a:gd name="connsiteY264" fmla="*/ 333582 h 782019"/>
              <a:gd name="connsiteX265" fmla="*/ 4380262 w 6486715"/>
              <a:gd name="connsiteY265" fmla="*/ 257477 h 782019"/>
              <a:gd name="connsiteX266" fmla="*/ 4391025 w 6486715"/>
              <a:gd name="connsiteY266" fmla="*/ 228426 h 782019"/>
              <a:gd name="connsiteX267" fmla="*/ 4502563 w 6486715"/>
              <a:gd name="connsiteY267" fmla="*/ 499889 h 782019"/>
              <a:gd name="connsiteX268" fmla="*/ 4341686 w 6486715"/>
              <a:gd name="connsiteY268" fmla="*/ 637144 h 782019"/>
              <a:gd name="connsiteX269" fmla="*/ 4414647 w 6486715"/>
              <a:gd name="connsiteY269" fmla="*/ 713344 h 782019"/>
              <a:gd name="connsiteX270" fmla="*/ 4533710 w 6486715"/>
              <a:gd name="connsiteY270" fmla="*/ 569612 h 782019"/>
              <a:gd name="connsiteX271" fmla="*/ 4533710 w 6486715"/>
              <a:gd name="connsiteY271" fmla="*/ 522463 h 782019"/>
              <a:gd name="connsiteX272" fmla="*/ 4502563 w 6486715"/>
              <a:gd name="connsiteY272" fmla="*/ 499889 h 782019"/>
              <a:gd name="connsiteX273" fmla="*/ 5372386 w 6486715"/>
              <a:gd name="connsiteY273" fmla="*/ 731537 h 782019"/>
              <a:gd name="connsiteX274" fmla="*/ 5238274 w 6486715"/>
              <a:gd name="connsiteY274" fmla="*/ 782019 h 782019"/>
              <a:gd name="connsiteX275" fmla="*/ 5101019 w 6486715"/>
              <a:gd name="connsiteY275" fmla="*/ 634001 h 782019"/>
              <a:gd name="connsiteX276" fmla="*/ 5101019 w 6486715"/>
              <a:gd name="connsiteY276" fmla="*/ 291863 h 782019"/>
              <a:gd name="connsiteX277" fmla="*/ 5074254 w 6486715"/>
              <a:gd name="connsiteY277" fmla="*/ 265002 h 782019"/>
              <a:gd name="connsiteX278" fmla="*/ 4929473 w 6486715"/>
              <a:gd name="connsiteY278" fmla="*/ 265002 h 782019"/>
              <a:gd name="connsiteX279" fmla="*/ 4902708 w 6486715"/>
              <a:gd name="connsiteY279" fmla="*/ 291863 h 782019"/>
              <a:gd name="connsiteX280" fmla="*/ 4902708 w 6486715"/>
              <a:gd name="connsiteY280" fmla="*/ 658670 h 782019"/>
              <a:gd name="connsiteX281" fmla="*/ 4963859 w 6486715"/>
              <a:gd name="connsiteY281" fmla="*/ 717630 h 782019"/>
              <a:gd name="connsiteX282" fmla="*/ 5007865 w 6486715"/>
              <a:gd name="connsiteY282" fmla="*/ 705819 h 782019"/>
              <a:gd name="connsiteX283" fmla="*/ 5042154 w 6486715"/>
              <a:gd name="connsiteY283" fmla="*/ 707915 h 782019"/>
              <a:gd name="connsiteX284" fmla="*/ 5035773 w 6486715"/>
              <a:gd name="connsiteY284" fmla="*/ 740109 h 782019"/>
              <a:gd name="connsiteX285" fmla="*/ 4926425 w 6486715"/>
              <a:gd name="connsiteY285" fmla="*/ 781924 h 782019"/>
              <a:gd name="connsiteX286" fmla="*/ 4800886 w 6486715"/>
              <a:gd name="connsiteY286" fmla="*/ 663909 h 782019"/>
              <a:gd name="connsiteX287" fmla="*/ 4800886 w 6486715"/>
              <a:gd name="connsiteY287" fmla="*/ 291768 h 782019"/>
              <a:gd name="connsiteX288" fmla="*/ 4774121 w 6486715"/>
              <a:gd name="connsiteY288" fmla="*/ 264907 h 782019"/>
              <a:gd name="connsiteX289" fmla="*/ 4747355 w 6486715"/>
              <a:gd name="connsiteY289" fmla="*/ 264907 h 782019"/>
              <a:gd name="connsiteX290" fmla="*/ 4736592 w 6486715"/>
              <a:gd name="connsiteY290" fmla="*/ 254239 h 782019"/>
              <a:gd name="connsiteX291" fmla="*/ 4736592 w 6486715"/>
              <a:gd name="connsiteY291" fmla="*/ 224235 h 782019"/>
              <a:gd name="connsiteX292" fmla="*/ 4747355 w 6486715"/>
              <a:gd name="connsiteY292" fmla="*/ 213567 h 782019"/>
              <a:gd name="connsiteX293" fmla="*/ 4843844 w 6486715"/>
              <a:gd name="connsiteY293" fmla="*/ 95552 h 782019"/>
              <a:gd name="connsiteX294" fmla="*/ 4872800 w 6486715"/>
              <a:gd name="connsiteY294" fmla="*/ 70883 h 782019"/>
              <a:gd name="connsiteX295" fmla="*/ 4876038 w 6486715"/>
              <a:gd name="connsiteY295" fmla="*/ 70883 h 782019"/>
              <a:gd name="connsiteX296" fmla="*/ 4902804 w 6486715"/>
              <a:gd name="connsiteY296" fmla="*/ 97648 h 782019"/>
              <a:gd name="connsiteX297" fmla="*/ 4902804 w 6486715"/>
              <a:gd name="connsiteY297" fmla="*/ 186611 h 782019"/>
              <a:gd name="connsiteX298" fmla="*/ 4929569 w 6486715"/>
              <a:gd name="connsiteY298" fmla="*/ 213472 h 782019"/>
              <a:gd name="connsiteX299" fmla="*/ 5004721 w 6486715"/>
              <a:gd name="connsiteY299" fmla="*/ 213472 h 782019"/>
              <a:gd name="connsiteX300" fmla="*/ 5145215 w 6486715"/>
              <a:gd name="connsiteY300" fmla="*/ 95457 h 782019"/>
              <a:gd name="connsiteX301" fmla="*/ 5174171 w 6486715"/>
              <a:gd name="connsiteY301" fmla="*/ 70787 h 782019"/>
              <a:gd name="connsiteX302" fmla="*/ 5176361 w 6486715"/>
              <a:gd name="connsiteY302" fmla="*/ 70787 h 782019"/>
              <a:gd name="connsiteX303" fmla="*/ 5203127 w 6486715"/>
              <a:gd name="connsiteY303" fmla="*/ 97553 h 782019"/>
              <a:gd name="connsiteX304" fmla="*/ 5203127 w 6486715"/>
              <a:gd name="connsiteY304" fmla="*/ 186516 h 782019"/>
              <a:gd name="connsiteX305" fmla="*/ 5229892 w 6486715"/>
              <a:gd name="connsiteY305" fmla="*/ 213377 h 782019"/>
              <a:gd name="connsiteX306" fmla="*/ 5348955 w 6486715"/>
              <a:gd name="connsiteY306" fmla="*/ 213377 h 782019"/>
              <a:gd name="connsiteX307" fmla="*/ 5359718 w 6486715"/>
              <a:gd name="connsiteY307" fmla="*/ 224045 h 782019"/>
              <a:gd name="connsiteX308" fmla="*/ 5359718 w 6486715"/>
              <a:gd name="connsiteY308" fmla="*/ 254048 h 782019"/>
              <a:gd name="connsiteX309" fmla="*/ 5348955 w 6486715"/>
              <a:gd name="connsiteY309" fmla="*/ 264716 h 782019"/>
              <a:gd name="connsiteX310" fmla="*/ 5229892 w 6486715"/>
              <a:gd name="connsiteY310" fmla="*/ 264716 h 782019"/>
              <a:gd name="connsiteX311" fmla="*/ 5203127 w 6486715"/>
              <a:gd name="connsiteY311" fmla="*/ 291577 h 782019"/>
              <a:gd name="connsiteX312" fmla="*/ 5203127 w 6486715"/>
              <a:gd name="connsiteY312" fmla="*/ 622952 h 782019"/>
              <a:gd name="connsiteX313" fmla="*/ 5279327 w 6486715"/>
              <a:gd name="connsiteY313" fmla="*/ 716297 h 782019"/>
              <a:gd name="connsiteX314" fmla="*/ 5345811 w 6486715"/>
              <a:gd name="connsiteY314" fmla="*/ 699152 h 782019"/>
              <a:gd name="connsiteX315" fmla="*/ 5379054 w 6486715"/>
              <a:gd name="connsiteY315" fmla="*/ 698104 h 782019"/>
              <a:gd name="connsiteX316" fmla="*/ 5372386 w 6486715"/>
              <a:gd name="connsiteY316" fmla="*/ 731537 h 782019"/>
              <a:gd name="connsiteX317" fmla="*/ 5856161 w 6486715"/>
              <a:gd name="connsiteY317" fmla="*/ 664957 h 782019"/>
              <a:gd name="connsiteX318" fmla="*/ 5650230 w 6486715"/>
              <a:gd name="connsiteY318" fmla="*/ 781924 h 782019"/>
              <a:gd name="connsiteX319" fmla="*/ 5383149 w 6486715"/>
              <a:gd name="connsiteY319" fmla="*/ 500841 h 782019"/>
              <a:gd name="connsiteX320" fmla="*/ 5656708 w 6486715"/>
              <a:gd name="connsiteY320" fmla="*/ 202709 h 782019"/>
              <a:gd name="connsiteX321" fmla="*/ 5880830 w 6486715"/>
              <a:gd name="connsiteY321" fmla="*/ 452645 h 782019"/>
              <a:gd name="connsiteX322" fmla="*/ 5855113 w 6486715"/>
              <a:gd name="connsiteY322" fmla="*/ 480553 h 782019"/>
              <a:gd name="connsiteX323" fmla="*/ 5521452 w 6486715"/>
              <a:gd name="connsiteY323" fmla="*/ 480553 h 782019"/>
              <a:gd name="connsiteX324" fmla="*/ 5494687 w 6486715"/>
              <a:gd name="connsiteY324" fmla="*/ 508366 h 782019"/>
              <a:gd name="connsiteX325" fmla="*/ 5663089 w 6486715"/>
              <a:gd name="connsiteY325" fmla="*/ 699247 h 782019"/>
              <a:gd name="connsiteX326" fmla="*/ 5826062 w 6486715"/>
              <a:gd name="connsiteY326" fmla="*/ 640287 h 782019"/>
              <a:gd name="connsiteX327" fmla="*/ 5856066 w 6486715"/>
              <a:gd name="connsiteY327" fmla="*/ 632762 h 782019"/>
              <a:gd name="connsiteX328" fmla="*/ 5856161 w 6486715"/>
              <a:gd name="connsiteY328" fmla="*/ 664957 h 782019"/>
              <a:gd name="connsiteX329" fmla="*/ 5502212 w 6486715"/>
              <a:gd name="connsiteY329" fmla="*/ 399019 h 782019"/>
              <a:gd name="connsiteX330" fmla="*/ 5526882 w 6486715"/>
              <a:gd name="connsiteY330" fmla="*/ 429023 h 782019"/>
              <a:gd name="connsiteX331" fmla="*/ 5749957 w 6486715"/>
              <a:gd name="connsiteY331" fmla="*/ 429023 h 782019"/>
              <a:gd name="connsiteX332" fmla="*/ 5776722 w 6486715"/>
              <a:gd name="connsiteY332" fmla="*/ 399019 h 782019"/>
              <a:gd name="connsiteX333" fmla="*/ 5652230 w 6486715"/>
              <a:gd name="connsiteY333" fmla="*/ 247762 h 782019"/>
              <a:gd name="connsiteX334" fmla="*/ 5502212 w 6486715"/>
              <a:gd name="connsiteY334" fmla="*/ 399019 h 782019"/>
              <a:gd name="connsiteX335" fmla="*/ 6141434 w 6486715"/>
              <a:gd name="connsiteY335" fmla="*/ 771161 h 782019"/>
              <a:gd name="connsiteX336" fmla="*/ 5933409 w 6486715"/>
              <a:gd name="connsiteY336" fmla="*/ 771161 h 782019"/>
              <a:gd name="connsiteX337" fmla="*/ 5922645 w 6486715"/>
              <a:gd name="connsiteY337" fmla="*/ 760397 h 782019"/>
              <a:gd name="connsiteX338" fmla="*/ 5922645 w 6486715"/>
              <a:gd name="connsiteY338" fmla="*/ 741062 h 782019"/>
              <a:gd name="connsiteX339" fmla="*/ 5933409 w 6486715"/>
              <a:gd name="connsiteY339" fmla="*/ 730394 h 782019"/>
              <a:gd name="connsiteX340" fmla="*/ 5960174 w 6486715"/>
              <a:gd name="connsiteY340" fmla="*/ 730394 h 782019"/>
              <a:gd name="connsiteX341" fmla="*/ 5986939 w 6486715"/>
              <a:gd name="connsiteY341" fmla="*/ 703628 h 782019"/>
              <a:gd name="connsiteX342" fmla="*/ 5986939 w 6486715"/>
              <a:gd name="connsiteY342" fmla="*/ 338916 h 782019"/>
              <a:gd name="connsiteX343" fmla="*/ 5969794 w 6486715"/>
              <a:gd name="connsiteY343" fmla="*/ 306722 h 782019"/>
              <a:gd name="connsiteX344" fmla="*/ 5924741 w 6486715"/>
              <a:gd name="connsiteY344" fmla="*/ 275670 h 782019"/>
              <a:gd name="connsiteX345" fmla="*/ 5918359 w 6486715"/>
              <a:gd name="connsiteY345" fmla="*/ 262811 h 782019"/>
              <a:gd name="connsiteX346" fmla="*/ 5926932 w 6486715"/>
              <a:gd name="connsiteY346" fmla="*/ 252143 h 782019"/>
              <a:gd name="connsiteX347" fmla="*/ 6057805 w 6486715"/>
              <a:gd name="connsiteY347" fmla="*/ 208138 h 782019"/>
              <a:gd name="connsiteX348" fmla="*/ 6088857 w 6486715"/>
              <a:gd name="connsiteY348" fmla="*/ 229569 h 782019"/>
              <a:gd name="connsiteX349" fmla="*/ 6088857 w 6486715"/>
              <a:gd name="connsiteY349" fmla="*/ 248905 h 782019"/>
              <a:gd name="connsiteX350" fmla="*/ 6118860 w 6486715"/>
              <a:gd name="connsiteY350" fmla="*/ 260716 h 782019"/>
              <a:gd name="connsiteX351" fmla="*/ 6264783 w 6486715"/>
              <a:gd name="connsiteY351" fmla="*/ 201756 h 782019"/>
              <a:gd name="connsiteX352" fmla="*/ 6423470 w 6486715"/>
              <a:gd name="connsiteY352" fmla="*/ 393780 h 782019"/>
              <a:gd name="connsiteX353" fmla="*/ 6423470 w 6486715"/>
              <a:gd name="connsiteY353" fmla="*/ 703724 h 782019"/>
              <a:gd name="connsiteX354" fmla="*/ 6450235 w 6486715"/>
              <a:gd name="connsiteY354" fmla="*/ 730489 h 782019"/>
              <a:gd name="connsiteX355" fmla="*/ 6475952 w 6486715"/>
              <a:gd name="connsiteY355" fmla="*/ 730489 h 782019"/>
              <a:gd name="connsiteX356" fmla="*/ 6486716 w 6486715"/>
              <a:gd name="connsiteY356" fmla="*/ 741157 h 782019"/>
              <a:gd name="connsiteX357" fmla="*/ 6486716 w 6486715"/>
              <a:gd name="connsiteY357" fmla="*/ 760493 h 782019"/>
              <a:gd name="connsiteX358" fmla="*/ 6475952 w 6486715"/>
              <a:gd name="connsiteY358" fmla="*/ 771256 h 782019"/>
              <a:gd name="connsiteX359" fmla="*/ 6267927 w 6486715"/>
              <a:gd name="connsiteY359" fmla="*/ 771256 h 782019"/>
              <a:gd name="connsiteX360" fmla="*/ 6257259 w 6486715"/>
              <a:gd name="connsiteY360" fmla="*/ 760493 h 782019"/>
              <a:gd name="connsiteX361" fmla="*/ 6257259 w 6486715"/>
              <a:gd name="connsiteY361" fmla="*/ 741157 h 782019"/>
              <a:gd name="connsiteX362" fmla="*/ 6267927 w 6486715"/>
              <a:gd name="connsiteY362" fmla="*/ 730489 h 782019"/>
              <a:gd name="connsiteX363" fmla="*/ 6294692 w 6486715"/>
              <a:gd name="connsiteY363" fmla="*/ 730489 h 782019"/>
              <a:gd name="connsiteX364" fmla="*/ 6321457 w 6486715"/>
              <a:gd name="connsiteY364" fmla="*/ 703724 h 782019"/>
              <a:gd name="connsiteX365" fmla="*/ 6321457 w 6486715"/>
              <a:gd name="connsiteY365" fmla="*/ 403401 h 782019"/>
              <a:gd name="connsiteX366" fmla="*/ 6216396 w 6486715"/>
              <a:gd name="connsiteY366" fmla="*/ 276813 h 782019"/>
              <a:gd name="connsiteX367" fmla="*/ 6102763 w 6486715"/>
              <a:gd name="connsiteY367" fmla="*/ 330439 h 782019"/>
              <a:gd name="connsiteX368" fmla="*/ 6088761 w 6486715"/>
              <a:gd name="connsiteY368" fmla="*/ 363681 h 782019"/>
              <a:gd name="connsiteX369" fmla="*/ 6088761 w 6486715"/>
              <a:gd name="connsiteY369" fmla="*/ 703724 h 782019"/>
              <a:gd name="connsiteX370" fmla="*/ 6115527 w 6486715"/>
              <a:gd name="connsiteY370" fmla="*/ 730489 h 782019"/>
              <a:gd name="connsiteX371" fmla="*/ 6141244 w 6486715"/>
              <a:gd name="connsiteY371" fmla="*/ 730489 h 782019"/>
              <a:gd name="connsiteX372" fmla="*/ 6152008 w 6486715"/>
              <a:gd name="connsiteY372" fmla="*/ 741157 h 782019"/>
              <a:gd name="connsiteX373" fmla="*/ 6152008 w 6486715"/>
              <a:gd name="connsiteY373" fmla="*/ 760493 h 782019"/>
              <a:gd name="connsiteX374" fmla="*/ 6141434 w 6486715"/>
              <a:gd name="connsiteY374" fmla="*/ 771161 h 78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6486715" h="782019">
                <a:moveTo>
                  <a:pt x="229457" y="36497"/>
                </a:moveTo>
                <a:cubicBezTo>
                  <a:pt x="159734" y="48308"/>
                  <a:pt x="115824" y="109459"/>
                  <a:pt x="115824" y="168419"/>
                </a:cubicBezTo>
                <a:cubicBezTo>
                  <a:pt x="115824" y="367872"/>
                  <a:pt x="522351" y="251000"/>
                  <a:pt x="522351" y="557705"/>
                </a:cubicBezTo>
                <a:cubicBezTo>
                  <a:pt x="522351" y="676768"/>
                  <a:pt x="411861" y="781924"/>
                  <a:pt x="262795" y="781924"/>
                </a:cubicBezTo>
                <a:cubicBezTo>
                  <a:pt x="164116" y="781924"/>
                  <a:pt x="75057" y="757254"/>
                  <a:pt x="12859" y="692865"/>
                </a:cubicBezTo>
                <a:cubicBezTo>
                  <a:pt x="3239" y="683245"/>
                  <a:pt x="0" y="672482"/>
                  <a:pt x="0" y="659623"/>
                </a:cubicBezTo>
                <a:lnTo>
                  <a:pt x="0" y="572755"/>
                </a:lnTo>
                <a:cubicBezTo>
                  <a:pt x="0" y="555610"/>
                  <a:pt x="9620" y="545990"/>
                  <a:pt x="26765" y="545990"/>
                </a:cubicBezTo>
                <a:lnTo>
                  <a:pt x="50387" y="545990"/>
                </a:lnTo>
                <a:cubicBezTo>
                  <a:pt x="66485" y="545990"/>
                  <a:pt x="75057" y="553514"/>
                  <a:pt x="80391" y="568564"/>
                </a:cubicBezTo>
                <a:cubicBezTo>
                  <a:pt x="107156" y="656480"/>
                  <a:pt x="172688" y="736966"/>
                  <a:pt x="272415" y="736966"/>
                </a:cubicBezTo>
                <a:cubicBezTo>
                  <a:pt x="352806" y="736966"/>
                  <a:pt x="425768" y="681245"/>
                  <a:pt x="425768" y="586757"/>
                </a:cubicBezTo>
                <a:cubicBezTo>
                  <a:pt x="425768" y="374444"/>
                  <a:pt x="24670" y="491316"/>
                  <a:pt x="24670" y="207090"/>
                </a:cubicBezTo>
                <a:cubicBezTo>
                  <a:pt x="24670" y="95552"/>
                  <a:pt x="114776" y="11923"/>
                  <a:pt x="227362" y="112"/>
                </a:cubicBezTo>
                <a:cubicBezTo>
                  <a:pt x="245650" y="-936"/>
                  <a:pt x="255270" y="5446"/>
                  <a:pt x="255270" y="16209"/>
                </a:cubicBezTo>
                <a:cubicBezTo>
                  <a:pt x="255175" y="26877"/>
                  <a:pt x="246602" y="33259"/>
                  <a:pt x="229457" y="36497"/>
                </a:cubicBezTo>
                <a:close/>
                <a:moveTo>
                  <a:pt x="307753" y="129842"/>
                </a:moveTo>
                <a:cubicBezTo>
                  <a:pt x="307753" y="170609"/>
                  <a:pt x="333470" y="196327"/>
                  <a:pt x="374237" y="196327"/>
                </a:cubicBezTo>
                <a:cubicBezTo>
                  <a:pt x="417195" y="196327"/>
                  <a:pt x="446151" y="160989"/>
                  <a:pt x="446151" y="121270"/>
                </a:cubicBezTo>
                <a:cubicBezTo>
                  <a:pt x="446151" y="58024"/>
                  <a:pt x="388239" y="9732"/>
                  <a:pt x="347472" y="9732"/>
                </a:cubicBezTo>
                <a:cubicBezTo>
                  <a:pt x="338900" y="9732"/>
                  <a:pt x="331375" y="15066"/>
                  <a:pt x="331375" y="24686"/>
                </a:cubicBezTo>
                <a:cubicBezTo>
                  <a:pt x="331375" y="32211"/>
                  <a:pt x="342043" y="39736"/>
                  <a:pt x="342043" y="53642"/>
                </a:cubicBezTo>
                <a:cubicBezTo>
                  <a:pt x="342043" y="79360"/>
                  <a:pt x="307753" y="87932"/>
                  <a:pt x="307753" y="129842"/>
                </a:cubicBezTo>
                <a:close/>
                <a:moveTo>
                  <a:pt x="1081088" y="224140"/>
                </a:moveTo>
                <a:lnTo>
                  <a:pt x="1081088" y="243476"/>
                </a:lnTo>
                <a:cubicBezTo>
                  <a:pt x="1081088" y="249953"/>
                  <a:pt x="1076801" y="254239"/>
                  <a:pt x="1070324" y="254239"/>
                </a:cubicBezTo>
                <a:lnTo>
                  <a:pt x="1040321" y="254239"/>
                </a:lnTo>
                <a:cubicBezTo>
                  <a:pt x="1025271" y="254239"/>
                  <a:pt x="1014603" y="260621"/>
                  <a:pt x="1009174" y="275670"/>
                </a:cubicBezTo>
                <a:lnTo>
                  <a:pt x="818293" y="766874"/>
                </a:lnTo>
                <a:cubicBezTo>
                  <a:pt x="816197" y="773256"/>
                  <a:pt x="811911" y="775447"/>
                  <a:pt x="806482" y="775447"/>
                </a:cubicBezTo>
                <a:lnTo>
                  <a:pt x="763619" y="775447"/>
                </a:lnTo>
                <a:cubicBezTo>
                  <a:pt x="758285" y="775447"/>
                  <a:pt x="753904" y="773352"/>
                  <a:pt x="751808" y="766874"/>
                </a:cubicBezTo>
                <a:lnTo>
                  <a:pt x="559880" y="275670"/>
                </a:lnTo>
                <a:cubicBezTo>
                  <a:pt x="554546" y="260621"/>
                  <a:pt x="543782" y="254239"/>
                  <a:pt x="528733" y="254239"/>
                </a:cubicBezTo>
                <a:lnTo>
                  <a:pt x="499777" y="254239"/>
                </a:lnTo>
                <a:cubicBezTo>
                  <a:pt x="493395" y="254239"/>
                  <a:pt x="489109" y="249953"/>
                  <a:pt x="489109" y="243476"/>
                </a:cubicBezTo>
                <a:lnTo>
                  <a:pt x="489109" y="224140"/>
                </a:lnTo>
                <a:cubicBezTo>
                  <a:pt x="489109" y="217758"/>
                  <a:pt x="493395" y="213472"/>
                  <a:pt x="499777" y="213472"/>
                </a:cubicBezTo>
                <a:lnTo>
                  <a:pt x="742188" y="213472"/>
                </a:lnTo>
                <a:cubicBezTo>
                  <a:pt x="748665" y="213472"/>
                  <a:pt x="752951" y="217758"/>
                  <a:pt x="752951" y="224140"/>
                </a:cubicBezTo>
                <a:lnTo>
                  <a:pt x="752951" y="243476"/>
                </a:lnTo>
                <a:cubicBezTo>
                  <a:pt x="752951" y="249953"/>
                  <a:pt x="748665" y="254239"/>
                  <a:pt x="742188" y="254239"/>
                </a:cubicBezTo>
                <a:lnTo>
                  <a:pt x="707898" y="254239"/>
                </a:lnTo>
                <a:cubicBezTo>
                  <a:pt x="688562" y="254239"/>
                  <a:pt x="680085" y="267098"/>
                  <a:pt x="686467" y="285290"/>
                </a:cubicBezTo>
                <a:lnTo>
                  <a:pt x="799052" y="584566"/>
                </a:lnTo>
                <a:cubicBezTo>
                  <a:pt x="807625" y="607140"/>
                  <a:pt x="825818" y="607140"/>
                  <a:pt x="834485" y="584566"/>
                </a:cubicBezTo>
                <a:lnTo>
                  <a:pt x="942785" y="285290"/>
                </a:lnTo>
                <a:cubicBezTo>
                  <a:pt x="949261" y="265955"/>
                  <a:pt x="939641" y="254239"/>
                  <a:pt x="920306" y="254239"/>
                </a:cubicBezTo>
                <a:lnTo>
                  <a:pt x="883825" y="254239"/>
                </a:lnTo>
                <a:cubicBezTo>
                  <a:pt x="877443" y="254239"/>
                  <a:pt x="873157" y="249953"/>
                  <a:pt x="873157" y="243476"/>
                </a:cubicBezTo>
                <a:lnTo>
                  <a:pt x="873157" y="224140"/>
                </a:lnTo>
                <a:cubicBezTo>
                  <a:pt x="873157" y="217758"/>
                  <a:pt x="877443" y="213472"/>
                  <a:pt x="883825" y="213472"/>
                </a:cubicBezTo>
                <a:lnTo>
                  <a:pt x="1070420" y="213472"/>
                </a:lnTo>
                <a:cubicBezTo>
                  <a:pt x="1076801" y="213472"/>
                  <a:pt x="1081088" y="217758"/>
                  <a:pt x="1081088" y="224140"/>
                </a:cubicBezTo>
                <a:close/>
                <a:moveTo>
                  <a:pt x="1531525" y="664957"/>
                </a:moveTo>
                <a:cubicBezTo>
                  <a:pt x="1488662" y="734680"/>
                  <a:pt x="1424273" y="781924"/>
                  <a:pt x="1325594" y="781924"/>
                </a:cubicBezTo>
                <a:cubicBezTo>
                  <a:pt x="1181862" y="781924"/>
                  <a:pt x="1058513" y="676768"/>
                  <a:pt x="1058513" y="500841"/>
                </a:cubicBezTo>
                <a:cubicBezTo>
                  <a:pt x="1058513" y="319580"/>
                  <a:pt x="1189387" y="202709"/>
                  <a:pt x="1332071" y="202709"/>
                </a:cubicBezTo>
                <a:cubicBezTo>
                  <a:pt x="1479042" y="202709"/>
                  <a:pt x="1547622" y="307769"/>
                  <a:pt x="1556195" y="452645"/>
                </a:cubicBezTo>
                <a:cubicBezTo>
                  <a:pt x="1557242" y="470837"/>
                  <a:pt x="1547622" y="480553"/>
                  <a:pt x="1530477" y="480553"/>
                </a:cubicBezTo>
                <a:lnTo>
                  <a:pt x="1196912" y="480553"/>
                </a:lnTo>
                <a:cubicBezTo>
                  <a:pt x="1179767" y="480553"/>
                  <a:pt x="1167956" y="490173"/>
                  <a:pt x="1170146" y="508366"/>
                </a:cubicBezTo>
                <a:cubicBezTo>
                  <a:pt x="1183005" y="616665"/>
                  <a:pt x="1243108" y="699247"/>
                  <a:pt x="1338548" y="699247"/>
                </a:cubicBezTo>
                <a:cubicBezTo>
                  <a:pt x="1400747" y="699247"/>
                  <a:pt x="1454372" y="683150"/>
                  <a:pt x="1501521" y="640287"/>
                </a:cubicBezTo>
                <a:cubicBezTo>
                  <a:pt x="1514380" y="628476"/>
                  <a:pt x="1524095" y="626381"/>
                  <a:pt x="1531525" y="632762"/>
                </a:cubicBezTo>
                <a:cubicBezTo>
                  <a:pt x="1540097" y="640287"/>
                  <a:pt x="1540097" y="651051"/>
                  <a:pt x="1531525" y="664957"/>
                </a:cubicBezTo>
                <a:close/>
                <a:moveTo>
                  <a:pt x="1177576" y="399019"/>
                </a:moveTo>
                <a:cubicBezTo>
                  <a:pt x="1173290" y="418355"/>
                  <a:pt x="1183958" y="429023"/>
                  <a:pt x="1202246" y="429023"/>
                </a:cubicBezTo>
                <a:lnTo>
                  <a:pt x="1425321" y="429023"/>
                </a:lnTo>
                <a:cubicBezTo>
                  <a:pt x="1442466" y="429023"/>
                  <a:pt x="1453134" y="418260"/>
                  <a:pt x="1452086" y="399019"/>
                </a:cubicBezTo>
                <a:cubicBezTo>
                  <a:pt x="1447800" y="313199"/>
                  <a:pt x="1412367" y="247762"/>
                  <a:pt x="1327595" y="247762"/>
                </a:cubicBezTo>
                <a:cubicBezTo>
                  <a:pt x="1254824" y="247762"/>
                  <a:pt x="1197959" y="308912"/>
                  <a:pt x="1177576" y="399019"/>
                </a:cubicBezTo>
                <a:close/>
                <a:moveTo>
                  <a:pt x="1816894" y="771161"/>
                </a:moveTo>
                <a:lnTo>
                  <a:pt x="1608868" y="771161"/>
                </a:lnTo>
                <a:cubicBezTo>
                  <a:pt x="1602391" y="771161"/>
                  <a:pt x="1598105" y="766874"/>
                  <a:pt x="1598105" y="760397"/>
                </a:cubicBezTo>
                <a:lnTo>
                  <a:pt x="1598105" y="741062"/>
                </a:lnTo>
                <a:cubicBezTo>
                  <a:pt x="1598105" y="734680"/>
                  <a:pt x="1602391" y="730394"/>
                  <a:pt x="1608868" y="730394"/>
                </a:cubicBezTo>
                <a:lnTo>
                  <a:pt x="1635633" y="730394"/>
                </a:lnTo>
                <a:cubicBezTo>
                  <a:pt x="1652778" y="730394"/>
                  <a:pt x="1662398" y="720773"/>
                  <a:pt x="1662398" y="703628"/>
                </a:cubicBezTo>
                <a:lnTo>
                  <a:pt x="1662398" y="338916"/>
                </a:lnTo>
                <a:cubicBezTo>
                  <a:pt x="1662398" y="325010"/>
                  <a:pt x="1657064" y="314246"/>
                  <a:pt x="1645253" y="306722"/>
                </a:cubicBezTo>
                <a:lnTo>
                  <a:pt x="1600200" y="275670"/>
                </a:lnTo>
                <a:cubicBezTo>
                  <a:pt x="1595914" y="272432"/>
                  <a:pt x="1593818" y="268145"/>
                  <a:pt x="1593818" y="262811"/>
                </a:cubicBezTo>
                <a:cubicBezTo>
                  <a:pt x="1593818" y="258525"/>
                  <a:pt x="1597057" y="254239"/>
                  <a:pt x="1602391" y="252143"/>
                </a:cubicBezTo>
                <a:lnTo>
                  <a:pt x="1733264" y="208138"/>
                </a:lnTo>
                <a:cubicBezTo>
                  <a:pt x="1751552" y="201661"/>
                  <a:pt x="1764316" y="210233"/>
                  <a:pt x="1764316" y="229569"/>
                </a:cubicBezTo>
                <a:lnTo>
                  <a:pt x="1764316" y="248905"/>
                </a:lnTo>
                <a:cubicBezTo>
                  <a:pt x="1764316" y="272527"/>
                  <a:pt x="1777175" y="276813"/>
                  <a:pt x="1794320" y="260716"/>
                </a:cubicBezTo>
                <a:cubicBezTo>
                  <a:pt x="1829753" y="227474"/>
                  <a:pt x="1881187" y="201756"/>
                  <a:pt x="1940243" y="201756"/>
                </a:cubicBezTo>
                <a:cubicBezTo>
                  <a:pt x="2051780" y="201756"/>
                  <a:pt x="2098929" y="291863"/>
                  <a:pt x="2098929" y="393780"/>
                </a:cubicBezTo>
                <a:lnTo>
                  <a:pt x="2098929" y="703724"/>
                </a:lnTo>
                <a:cubicBezTo>
                  <a:pt x="2098929" y="720869"/>
                  <a:pt x="2108550" y="730489"/>
                  <a:pt x="2125694" y="730489"/>
                </a:cubicBezTo>
                <a:lnTo>
                  <a:pt x="2151412" y="730489"/>
                </a:lnTo>
                <a:cubicBezTo>
                  <a:pt x="2157889" y="730489"/>
                  <a:pt x="2162175" y="734775"/>
                  <a:pt x="2162175" y="741157"/>
                </a:cubicBezTo>
                <a:lnTo>
                  <a:pt x="2162175" y="760493"/>
                </a:lnTo>
                <a:cubicBezTo>
                  <a:pt x="2162175" y="766970"/>
                  <a:pt x="2157889" y="771256"/>
                  <a:pt x="2151412" y="771256"/>
                </a:cubicBezTo>
                <a:lnTo>
                  <a:pt x="1943386" y="771256"/>
                </a:lnTo>
                <a:cubicBezTo>
                  <a:pt x="1937004" y="771256"/>
                  <a:pt x="1932718" y="766970"/>
                  <a:pt x="1932718" y="760493"/>
                </a:cubicBezTo>
                <a:lnTo>
                  <a:pt x="1932718" y="741157"/>
                </a:lnTo>
                <a:cubicBezTo>
                  <a:pt x="1932718" y="734775"/>
                  <a:pt x="1937004" y="730489"/>
                  <a:pt x="1943386" y="730489"/>
                </a:cubicBezTo>
                <a:lnTo>
                  <a:pt x="1970151" y="730489"/>
                </a:lnTo>
                <a:cubicBezTo>
                  <a:pt x="1987296" y="730489"/>
                  <a:pt x="1996916" y="720869"/>
                  <a:pt x="1996916" y="703724"/>
                </a:cubicBezTo>
                <a:lnTo>
                  <a:pt x="1996916" y="403401"/>
                </a:lnTo>
                <a:cubicBezTo>
                  <a:pt x="1996916" y="323010"/>
                  <a:pt x="1962626" y="276813"/>
                  <a:pt x="1891856" y="276813"/>
                </a:cubicBezTo>
                <a:cubicBezTo>
                  <a:pt x="1844612" y="276813"/>
                  <a:pt x="1808226" y="302531"/>
                  <a:pt x="1778222" y="330439"/>
                </a:cubicBezTo>
                <a:cubicBezTo>
                  <a:pt x="1767459" y="340059"/>
                  <a:pt x="1764221" y="350822"/>
                  <a:pt x="1764221" y="363681"/>
                </a:cubicBezTo>
                <a:lnTo>
                  <a:pt x="1764221" y="703724"/>
                </a:lnTo>
                <a:cubicBezTo>
                  <a:pt x="1764221" y="720869"/>
                  <a:pt x="1773841" y="730489"/>
                  <a:pt x="1790986" y="730489"/>
                </a:cubicBezTo>
                <a:lnTo>
                  <a:pt x="1816703" y="730489"/>
                </a:lnTo>
                <a:cubicBezTo>
                  <a:pt x="1823085" y="730489"/>
                  <a:pt x="1827467" y="734775"/>
                  <a:pt x="1827467" y="741157"/>
                </a:cubicBezTo>
                <a:lnTo>
                  <a:pt x="1827467" y="760493"/>
                </a:lnTo>
                <a:cubicBezTo>
                  <a:pt x="1827562" y="766874"/>
                  <a:pt x="1823276" y="771161"/>
                  <a:pt x="1816894" y="771161"/>
                </a:cubicBezTo>
                <a:close/>
                <a:moveTo>
                  <a:pt x="2299526" y="326057"/>
                </a:moveTo>
                <a:cubicBezTo>
                  <a:pt x="2299526" y="462265"/>
                  <a:pt x="2616994" y="356061"/>
                  <a:pt x="2616994" y="607045"/>
                </a:cubicBezTo>
                <a:cubicBezTo>
                  <a:pt x="2616994" y="715344"/>
                  <a:pt x="2515076" y="781924"/>
                  <a:pt x="2398205" y="781924"/>
                </a:cubicBezTo>
                <a:cubicBezTo>
                  <a:pt x="2330577" y="781924"/>
                  <a:pt x="2281238" y="770113"/>
                  <a:pt x="2228755" y="731442"/>
                </a:cubicBezTo>
                <a:cubicBezTo>
                  <a:pt x="2216944" y="722869"/>
                  <a:pt x="2212658" y="712106"/>
                  <a:pt x="2212658" y="698199"/>
                </a:cubicBezTo>
                <a:lnTo>
                  <a:pt x="2212658" y="621999"/>
                </a:lnTo>
                <a:cubicBezTo>
                  <a:pt x="2212658" y="604854"/>
                  <a:pt x="2222278" y="595234"/>
                  <a:pt x="2239518" y="595234"/>
                </a:cubicBezTo>
                <a:lnTo>
                  <a:pt x="2245900" y="595234"/>
                </a:lnTo>
                <a:cubicBezTo>
                  <a:pt x="2260950" y="595234"/>
                  <a:pt x="2270570" y="602759"/>
                  <a:pt x="2275904" y="617808"/>
                </a:cubicBezTo>
                <a:cubicBezTo>
                  <a:pt x="2301621" y="688579"/>
                  <a:pt x="2343436" y="736871"/>
                  <a:pt x="2418493" y="736871"/>
                </a:cubicBezTo>
                <a:cubicBezTo>
                  <a:pt x="2478596" y="736871"/>
                  <a:pt x="2536508" y="694008"/>
                  <a:pt x="2536508" y="632858"/>
                </a:cubicBezTo>
                <a:cubicBezTo>
                  <a:pt x="2536508" y="485887"/>
                  <a:pt x="2224373" y="579232"/>
                  <a:pt x="2224373" y="366920"/>
                </a:cubicBezTo>
                <a:cubicBezTo>
                  <a:pt x="2224373" y="267193"/>
                  <a:pt x="2300573" y="202804"/>
                  <a:pt x="2414207" y="202804"/>
                </a:cubicBezTo>
                <a:cubicBezTo>
                  <a:pt x="2461451" y="202804"/>
                  <a:pt x="2515076" y="210329"/>
                  <a:pt x="2552605" y="227474"/>
                </a:cubicBezTo>
                <a:cubicBezTo>
                  <a:pt x="2566511" y="233855"/>
                  <a:pt x="2571941" y="243571"/>
                  <a:pt x="2571941" y="258525"/>
                </a:cubicBezTo>
                <a:lnTo>
                  <a:pt x="2571941" y="328248"/>
                </a:lnTo>
                <a:cubicBezTo>
                  <a:pt x="2571941" y="345393"/>
                  <a:pt x="2562320" y="355013"/>
                  <a:pt x="2546223" y="355013"/>
                </a:cubicBezTo>
                <a:lnTo>
                  <a:pt x="2544128" y="355013"/>
                </a:lnTo>
                <a:cubicBezTo>
                  <a:pt x="2529078" y="355013"/>
                  <a:pt x="2519458" y="348536"/>
                  <a:pt x="2515172" y="335678"/>
                </a:cubicBezTo>
                <a:cubicBezTo>
                  <a:pt x="2499075" y="286338"/>
                  <a:pt x="2455164" y="247762"/>
                  <a:pt x="2392871" y="247762"/>
                </a:cubicBezTo>
                <a:cubicBezTo>
                  <a:pt x="2332768" y="247762"/>
                  <a:pt x="2299526" y="282147"/>
                  <a:pt x="2299526" y="326057"/>
                </a:cubicBezTo>
                <a:close/>
                <a:moveTo>
                  <a:pt x="2695289" y="102982"/>
                </a:moveTo>
                <a:lnTo>
                  <a:pt x="2650236" y="71835"/>
                </a:lnTo>
                <a:cubicBezTo>
                  <a:pt x="2645950" y="68692"/>
                  <a:pt x="2643854" y="64310"/>
                  <a:pt x="2643854" y="58976"/>
                </a:cubicBezTo>
                <a:cubicBezTo>
                  <a:pt x="2643854" y="54690"/>
                  <a:pt x="2646998" y="50404"/>
                  <a:pt x="2652427" y="48308"/>
                </a:cubicBezTo>
                <a:lnTo>
                  <a:pt x="2783301" y="4303"/>
                </a:lnTo>
                <a:cubicBezTo>
                  <a:pt x="2801493" y="-2174"/>
                  <a:pt x="2814352" y="6398"/>
                  <a:pt x="2814352" y="25734"/>
                </a:cubicBezTo>
                <a:lnTo>
                  <a:pt x="2814352" y="466551"/>
                </a:lnTo>
                <a:cubicBezTo>
                  <a:pt x="2814352" y="491221"/>
                  <a:pt x="2831497" y="497698"/>
                  <a:pt x="2847594" y="479410"/>
                </a:cubicBezTo>
                <a:lnTo>
                  <a:pt x="3012758" y="298149"/>
                </a:lnTo>
                <a:cubicBezTo>
                  <a:pt x="3028855" y="279861"/>
                  <a:pt x="3021330" y="264907"/>
                  <a:pt x="2997708" y="264907"/>
                </a:cubicBezTo>
                <a:lnTo>
                  <a:pt x="2976277" y="264907"/>
                </a:lnTo>
                <a:cubicBezTo>
                  <a:pt x="2969895" y="264907"/>
                  <a:pt x="2965514" y="260621"/>
                  <a:pt x="2965514" y="254239"/>
                </a:cubicBezTo>
                <a:lnTo>
                  <a:pt x="2965514" y="224235"/>
                </a:lnTo>
                <a:cubicBezTo>
                  <a:pt x="2965514" y="217853"/>
                  <a:pt x="2969800" y="213567"/>
                  <a:pt x="2976277" y="213567"/>
                </a:cubicBezTo>
                <a:lnTo>
                  <a:pt x="3178969" y="213567"/>
                </a:lnTo>
                <a:cubicBezTo>
                  <a:pt x="3185446" y="213567"/>
                  <a:pt x="3189732" y="217853"/>
                  <a:pt x="3189732" y="224235"/>
                </a:cubicBezTo>
                <a:lnTo>
                  <a:pt x="3189732" y="254239"/>
                </a:lnTo>
                <a:cubicBezTo>
                  <a:pt x="3189732" y="260621"/>
                  <a:pt x="3185446" y="264907"/>
                  <a:pt x="3178969" y="264907"/>
                </a:cubicBezTo>
                <a:lnTo>
                  <a:pt x="3141440" y="264907"/>
                </a:lnTo>
                <a:cubicBezTo>
                  <a:pt x="3127439" y="264907"/>
                  <a:pt x="3117818" y="270241"/>
                  <a:pt x="3109246" y="279956"/>
                </a:cubicBezTo>
                <a:lnTo>
                  <a:pt x="2993422" y="409687"/>
                </a:lnTo>
                <a:cubicBezTo>
                  <a:pt x="2982659" y="421498"/>
                  <a:pt x="2982659" y="434357"/>
                  <a:pt x="2990184" y="447215"/>
                </a:cubicBezTo>
                <a:lnTo>
                  <a:pt x="3153251" y="712106"/>
                </a:lnTo>
                <a:cubicBezTo>
                  <a:pt x="3160776" y="723917"/>
                  <a:pt x="3171444" y="730394"/>
                  <a:pt x="3185446" y="730394"/>
                </a:cubicBezTo>
                <a:lnTo>
                  <a:pt x="3205829" y="730394"/>
                </a:lnTo>
                <a:cubicBezTo>
                  <a:pt x="3212306" y="730394"/>
                  <a:pt x="3216593" y="734680"/>
                  <a:pt x="3216593" y="741062"/>
                </a:cubicBezTo>
                <a:lnTo>
                  <a:pt x="3216593" y="760397"/>
                </a:lnTo>
                <a:cubicBezTo>
                  <a:pt x="3216593" y="766874"/>
                  <a:pt x="3212306" y="771161"/>
                  <a:pt x="3205829" y="771161"/>
                </a:cubicBezTo>
                <a:lnTo>
                  <a:pt x="2990279" y="771161"/>
                </a:lnTo>
                <a:cubicBezTo>
                  <a:pt x="2983897" y="771161"/>
                  <a:pt x="2979611" y="766874"/>
                  <a:pt x="2979611" y="760397"/>
                </a:cubicBezTo>
                <a:lnTo>
                  <a:pt x="2979611" y="741062"/>
                </a:lnTo>
                <a:cubicBezTo>
                  <a:pt x="2979611" y="734680"/>
                  <a:pt x="2983897" y="730394"/>
                  <a:pt x="2990279" y="730394"/>
                </a:cubicBezTo>
                <a:lnTo>
                  <a:pt x="3007424" y="730394"/>
                </a:lnTo>
                <a:cubicBezTo>
                  <a:pt x="3028950" y="730394"/>
                  <a:pt x="3036380" y="716392"/>
                  <a:pt x="3025712" y="698199"/>
                </a:cubicBezTo>
                <a:lnTo>
                  <a:pt x="2918460" y="522272"/>
                </a:lnTo>
                <a:cubicBezTo>
                  <a:pt x="2908745" y="506175"/>
                  <a:pt x="2893790" y="503985"/>
                  <a:pt x="2880932" y="517986"/>
                </a:cubicBezTo>
                <a:lnTo>
                  <a:pt x="2827306" y="573707"/>
                </a:lnTo>
                <a:cubicBezTo>
                  <a:pt x="2817686" y="584471"/>
                  <a:pt x="2814447" y="594091"/>
                  <a:pt x="2814447" y="606950"/>
                </a:cubicBezTo>
                <a:lnTo>
                  <a:pt x="2814447" y="703533"/>
                </a:lnTo>
                <a:cubicBezTo>
                  <a:pt x="2814447" y="720678"/>
                  <a:pt x="2824067" y="730298"/>
                  <a:pt x="2841212" y="730298"/>
                </a:cubicBezTo>
                <a:lnTo>
                  <a:pt x="2877693" y="730298"/>
                </a:lnTo>
                <a:cubicBezTo>
                  <a:pt x="2884170" y="730298"/>
                  <a:pt x="2888456" y="734585"/>
                  <a:pt x="2888456" y="740967"/>
                </a:cubicBezTo>
                <a:lnTo>
                  <a:pt x="2888456" y="760302"/>
                </a:lnTo>
                <a:cubicBezTo>
                  <a:pt x="2888456" y="766779"/>
                  <a:pt x="2884170" y="771065"/>
                  <a:pt x="2877693" y="771065"/>
                </a:cubicBezTo>
                <a:lnTo>
                  <a:pt x="2658904" y="771065"/>
                </a:lnTo>
                <a:cubicBezTo>
                  <a:pt x="2652522" y="771065"/>
                  <a:pt x="2648236" y="766779"/>
                  <a:pt x="2648236" y="760302"/>
                </a:cubicBezTo>
                <a:lnTo>
                  <a:pt x="2648236" y="740967"/>
                </a:lnTo>
                <a:cubicBezTo>
                  <a:pt x="2648236" y="734585"/>
                  <a:pt x="2652522" y="730298"/>
                  <a:pt x="2658904" y="730298"/>
                </a:cubicBezTo>
                <a:lnTo>
                  <a:pt x="2685764" y="730298"/>
                </a:lnTo>
                <a:cubicBezTo>
                  <a:pt x="2702909" y="730298"/>
                  <a:pt x="2712530" y="720678"/>
                  <a:pt x="2712530" y="703533"/>
                </a:cubicBezTo>
                <a:lnTo>
                  <a:pt x="2712530" y="135081"/>
                </a:lnTo>
                <a:cubicBezTo>
                  <a:pt x="2712434" y="121175"/>
                  <a:pt x="2707101" y="110507"/>
                  <a:pt x="2695289" y="102982"/>
                </a:cubicBezTo>
                <a:close/>
                <a:moveTo>
                  <a:pt x="3234785" y="254239"/>
                </a:moveTo>
                <a:lnTo>
                  <a:pt x="3234785" y="224235"/>
                </a:lnTo>
                <a:cubicBezTo>
                  <a:pt x="3234785" y="217853"/>
                  <a:pt x="3237929" y="214615"/>
                  <a:pt x="3245453" y="213567"/>
                </a:cubicBezTo>
                <a:cubicBezTo>
                  <a:pt x="3305556" y="204995"/>
                  <a:pt x="3330226" y="156703"/>
                  <a:pt x="3342037" y="95552"/>
                </a:cubicBezTo>
                <a:cubicBezTo>
                  <a:pt x="3345180" y="79455"/>
                  <a:pt x="3354896" y="70883"/>
                  <a:pt x="3370993" y="70883"/>
                </a:cubicBezTo>
                <a:lnTo>
                  <a:pt x="3374231" y="70883"/>
                </a:lnTo>
                <a:cubicBezTo>
                  <a:pt x="3391376" y="70883"/>
                  <a:pt x="3400997" y="80503"/>
                  <a:pt x="3400997" y="97648"/>
                </a:cubicBezTo>
                <a:lnTo>
                  <a:pt x="3400997" y="186611"/>
                </a:lnTo>
                <a:cubicBezTo>
                  <a:pt x="3400997" y="203756"/>
                  <a:pt x="3410617" y="213472"/>
                  <a:pt x="3427762" y="213472"/>
                </a:cubicBezTo>
                <a:lnTo>
                  <a:pt x="3546825" y="213472"/>
                </a:lnTo>
                <a:cubicBezTo>
                  <a:pt x="3553301" y="213472"/>
                  <a:pt x="3557588" y="217758"/>
                  <a:pt x="3557588" y="224140"/>
                </a:cubicBezTo>
                <a:lnTo>
                  <a:pt x="3557588" y="254144"/>
                </a:lnTo>
                <a:cubicBezTo>
                  <a:pt x="3557588" y="260525"/>
                  <a:pt x="3553301" y="264812"/>
                  <a:pt x="3546825" y="264812"/>
                </a:cubicBezTo>
                <a:lnTo>
                  <a:pt x="3427762" y="264812"/>
                </a:lnTo>
                <a:cubicBezTo>
                  <a:pt x="3410617" y="264812"/>
                  <a:pt x="3400997" y="274527"/>
                  <a:pt x="3400997" y="291672"/>
                </a:cubicBezTo>
                <a:lnTo>
                  <a:pt x="3400997" y="623047"/>
                </a:lnTo>
                <a:cubicBezTo>
                  <a:pt x="3400997" y="690674"/>
                  <a:pt x="3440716" y="716392"/>
                  <a:pt x="3477197" y="716392"/>
                </a:cubicBezTo>
                <a:cubicBezTo>
                  <a:pt x="3507201" y="716392"/>
                  <a:pt x="3524345" y="712106"/>
                  <a:pt x="3543681" y="699247"/>
                </a:cubicBezTo>
                <a:cubicBezTo>
                  <a:pt x="3558635" y="689627"/>
                  <a:pt x="3570446" y="688579"/>
                  <a:pt x="3576923" y="698199"/>
                </a:cubicBezTo>
                <a:cubicBezTo>
                  <a:pt x="3583305" y="707819"/>
                  <a:pt x="3582257" y="719630"/>
                  <a:pt x="3570542" y="731442"/>
                </a:cubicBezTo>
                <a:cubicBezTo>
                  <a:pt x="3534061" y="767922"/>
                  <a:pt x="3490055" y="781924"/>
                  <a:pt x="3436430" y="781924"/>
                </a:cubicBezTo>
                <a:cubicBezTo>
                  <a:pt x="3345276" y="781924"/>
                  <a:pt x="3299175" y="717535"/>
                  <a:pt x="3299175" y="633905"/>
                </a:cubicBezTo>
                <a:lnTo>
                  <a:pt x="3299175" y="291768"/>
                </a:lnTo>
                <a:cubicBezTo>
                  <a:pt x="3299175" y="274622"/>
                  <a:pt x="3289554" y="264907"/>
                  <a:pt x="3272409" y="264907"/>
                </a:cubicBezTo>
                <a:lnTo>
                  <a:pt x="3245644" y="264907"/>
                </a:lnTo>
                <a:cubicBezTo>
                  <a:pt x="3239072" y="264907"/>
                  <a:pt x="3234785" y="260621"/>
                  <a:pt x="3234785" y="254239"/>
                </a:cubicBezTo>
                <a:close/>
                <a:moveTo>
                  <a:pt x="3951256" y="767922"/>
                </a:moveTo>
                <a:lnTo>
                  <a:pt x="3688461" y="84694"/>
                </a:lnTo>
                <a:cubicBezTo>
                  <a:pt x="3683127" y="69644"/>
                  <a:pt x="3672364" y="63263"/>
                  <a:pt x="3657410" y="63263"/>
                </a:cubicBezTo>
                <a:lnTo>
                  <a:pt x="3611309" y="63263"/>
                </a:lnTo>
                <a:cubicBezTo>
                  <a:pt x="3604927" y="63263"/>
                  <a:pt x="3600545" y="58976"/>
                  <a:pt x="3600545" y="52499"/>
                </a:cubicBezTo>
                <a:lnTo>
                  <a:pt x="3600545" y="20305"/>
                </a:lnTo>
                <a:cubicBezTo>
                  <a:pt x="3600545" y="13923"/>
                  <a:pt x="3604832" y="9637"/>
                  <a:pt x="3611309" y="9637"/>
                </a:cubicBezTo>
                <a:lnTo>
                  <a:pt x="3884771" y="9637"/>
                </a:lnTo>
                <a:cubicBezTo>
                  <a:pt x="3891248" y="9637"/>
                  <a:pt x="3895535" y="13923"/>
                  <a:pt x="3895535" y="20305"/>
                </a:cubicBezTo>
                <a:lnTo>
                  <a:pt x="3895535" y="52499"/>
                </a:lnTo>
                <a:cubicBezTo>
                  <a:pt x="3895535" y="58881"/>
                  <a:pt x="3891248" y="63263"/>
                  <a:pt x="3884771" y="63263"/>
                </a:cubicBezTo>
                <a:lnTo>
                  <a:pt x="3842957" y="63263"/>
                </a:lnTo>
                <a:cubicBezTo>
                  <a:pt x="3823621" y="63263"/>
                  <a:pt x="3815144" y="76121"/>
                  <a:pt x="3821526" y="94314"/>
                </a:cubicBezTo>
                <a:lnTo>
                  <a:pt x="3982403" y="544752"/>
                </a:lnTo>
                <a:cubicBezTo>
                  <a:pt x="3990975" y="568373"/>
                  <a:pt x="4009168" y="568373"/>
                  <a:pt x="4017740" y="544752"/>
                </a:cubicBezTo>
                <a:lnTo>
                  <a:pt x="4177570" y="94314"/>
                </a:lnTo>
                <a:cubicBezTo>
                  <a:pt x="4183952" y="74978"/>
                  <a:pt x="4175475" y="63263"/>
                  <a:pt x="4156139" y="63263"/>
                </a:cubicBezTo>
                <a:lnTo>
                  <a:pt x="4101465" y="63263"/>
                </a:lnTo>
                <a:cubicBezTo>
                  <a:pt x="4095084" y="63263"/>
                  <a:pt x="4090702" y="58976"/>
                  <a:pt x="4090702" y="52499"/>
                </a:cubicBezTo>
                <a:lnTo>
                  <a:pt x="4090702" y="20305"/>
                </a:lnTo>
                <a:cubicBezTo>
                  <a:pt x="4090702" y="13923"/>
                  <a:pt x="4094988" y="9637"/>
                  <a:pt x="4101465" y="9637"/>
                </a:cubicBezTo>
                <a:lnTo>
                  <a:pt x="4337400" y="9637"/>
                </a:lnTo>
                <a:cubicBezTo>
                  <a:pt x="4343781" y="9637"/>
                  <a:pt x="4348068" y="13923"/>
                  <a:pt x="4348068" y="20305"/>
                </a:cubicBezTo>
                <a:lnTo>
                  <a:pt x="4348068" y="52499"/>
                </a:lnTo>
                <a:cubicBezTo>
                  <a:pt x="4348068" y="58881"/>
                  <a:pt x="4343781" y="63263"/>
                  <a:pt x="4337400" y="63263"/>
                </a:cubicBezTo>
                <a:lnTo>
                  <a:pt x="4293394" y="63263"/>
                </a:lnTo>
                <a:cubicBezTo>
                  <a:pt x="4278345" y="63263"/>
                  <a:pt x="4267677" y="70787"/>
                  <a:pt x="4262247" y="84694"/>
                </a:cubicBezTo>
                <a:lnTo>
                  <a:pt x="4002691" y="767922"/>
                </a:lnTo>
                <a:cubicBezTo>
                  <a:pt x="4000595" y="774399"/>
                  <a:pt x="3996309" y="776495"/>
                  <a:pt x="3990880" y="776495"/>
                </a:cubicBezTo>
                <a:lnTo>
                  <a:pt x="3962972" y="776495"/>
                </a:lnTo>
                <a:cubicBezTo>
                  <a:pt x="3957733" y="776590"/>
                  <a:pt x="3953351" y="774399"/>
                  <a:pt x="3951256" y="767922"/>
                </a:cubicBezTo>
                <a:close/>
                <a:moveTo>
                  <a:pt x="4545425" y="710010"/>
                </a:moveTo>
                <a:cubicBezTo>
                  <a:pt x="4539044" y="692865"/>
                  <a:pt x="4532567" y="691722"/>
                  <a:pt x="4520756" y="704676"/>
                </a:cubicBezTo>
                <a:cubicBezTo>
                  <a:pt x="4482180" y="746491"/>
                  <a:pt x="4436079" y="781924"/>
                  <a:pt x="4377023" y="781924"/>
                </a:cubicBezTo>
                <a:cubicBezTo>
                  <a:pt x="4299776" y="781924"/>
                  <a:pt x="4232243" y="734680"/>
                  <a:pt x="4232243" y="645717"/>
                </a:cubicBezTo>
                <a:cubicBezTo>
                  <a:pt x="4232243" y="538465"/>
                  <a:pt x="4331970" y="482744"/>
                  <a:pt x="4509993" y="447311"/>
                </a:cubicBezTo>
                <a:cubicBezTo>
                  <a:pt x="4526090" y="444072"/>
                  <a:pt x="4533614" y="434452"/>
                  <a:pt x="4533614" y="418355"/>
                </a:cubicBezTo>
                <a:lnTo>
                  <a:pt x="4533614" y="353966"/>
                </a:lnTo>
                <a:cubicBezTo>
                  <a:pt x="4533614" y="308912"/>
                  <a:pt x="4516470" y="256334"/>
                  <a:pt x="4482084" y="239189"/>
                </a:cubicBezTo>
                <a:cubicBezTo>
                  <a:pt x="4467035" y="231665"/>
                  <a:pt x="4458462" y="228426"/>
                  <a:pt x="4458462" y="217758"/>
                </a:cubicBezTo>
                <a:cubicBezTo>
                  <a:pt x="4458462" y="208138"/>
                  <a:pt x="4468082" y="201661"/>
                  <a:pt x="4486371" y="202709"/>
                </a:cubicBezTo>
                <a:cubicBezTo>
                  <a:pt x="4575429" y="208043"/>
                  <a:pt x="4635437" y="258430"/>
                  <a:pt x="4635437" y="350727"/>
                </a:cubicBezTo>
                <a:lnTo>
                  <a:pt x="4635437" y="658575"/>
                </a:lnTo>
                <a:cubicBezTo>
                  <a:pt x="4635437" y="700390"/>
                  <a:pt x="4650486" y="717535"/>
                  <a:pt x="4675156" y="717535"/>
                </a:cubicBezTo>
                <a:cubicBezTo>
                  <a:pt x="4688015" y="717535"/>
                  <a:pt x="4698778" y="713249"/>
                  <a:pt x="4708399" y="707915"/>
                </a:cubicBezTo>
                <a:cubicBezTo>
                  <a:pt x="4723448" y="699342"/>
                  <a:pt x="4735164" y="698294"/>
                  <a:pt x="4742688" y="707915"/>
                </a:cubicBezTo>
                <a:cubicBezTo>
                  <a:pt x="4750213" y="717535"/>
                  <a:pt x="4750213" y="730489"/>
                  <a:pt x="4736307" y="742205"/>
                </a:cubicBezTo>
                <a:cubicBezTo>
                  <a:pt x="4709541" y="764779"/>
                  <a:pt x="4681633" y="781924"/>
                  <a:pt x="4648391" y="781924"/>
                </a:cubicBezTo>
                <a:cubicBezTo>
                  <a:pt x="4594765" y="781924"/>
                  <a:pt x="4560475" y="749729"/>
                  <a:pt x="4545425" y="710010"/>
                </a:cubicBezTo>
                <a:close/>
                <a:moveTo>
                  <a:pt x="4391025" y="228426"/>
                </a:moveTo>
                <a:cubicBezTo>
                  <a:pt x="4391025" y="218806"/>
                  <a:pt x="4383500" y="213472"/>
                  <a:pt x="4374928" y="213472"/>
                </a:cubicBezTo>
                <a:cubicBezTo>
                  <a:pt x="4334161" y="213472"/>
                  <a:pt x="4276249" y="261764"/>
                  <a:pt x="4276249" y="325010"/>
                </a:cubicBezTo>
                <a:cubicBezTo>
                  <a:pt x="4276249" y="364729"/>
                  <a:pt x="4305205" y="400067"/>
                  <a:pt x="4348068" y="400067"/>
                </a:cubicBezTo>
                <a:cubicBezTo>
                  <a:pt x="4388834" y="400067"/>
                  <a:pt x="4414552" y="374349"/>
                  <a:pt x="4414552" y="333582"/>
                </a:cubicBezTo>
                <a:cubicBezTo>
                  <a:pt x="4414552" y="291768"/>
                  <a:pt x="4380262" y="283195"/>
                  <a:pt x="4380262" y="257477"/>
                </a:cubicBezTo>
                <a:cubicBezTo>
                  <a:pt x="4380262" y="243476"/>
                  <a:pt x="4391025" y="235951"/>
                  <a:pt x="4391025" y="228426"/>
                </a:cubicBezTo>
                <a:close/>
                <a:moveTo>
                  <a:pt x="4502563" y="499889"/>
                </a:moveTo>
                <a:cubicBezTo>
                  <a:pt x="4399598" y="528845"/>
                  <a:pt x="4341686" y="569612"/>
                  <a:pt x="4341686" y="637144"/>
                </a:cubicBezTo>
                <a:cubicBezTo>
                  <a:pt x="4341686" y="684293"/>
                  <a:pt x="4371689" y="713344"/>
                  <a:pt x="4414647" y="713344"/>
                </a:cubicBezTo>
                <a:cubicBezTo>
                  <a:pt x="4467225" y="713344"/>
                  <a:pt x="4533710" y="654384"/>
                  <a:pt x="4533710" y="569612"/>
                </a:cubicBezTo>
                <a:lnTo>
                  <a:pt x="4533710" y="522463"/>
                </a:lnTo>
                <a:cubicBezTo>
                  <a:pt x="4533710" y="503032"/>
                  <a:pt x="4521804" y="494460"/>
                  <a:pt x="4502563" y="499889"/>
                </a:cubicBezTo>
                <a:close/>
                <a:moveTo>
                  <a:pt x="5372386" y="731537"/>
                </a:moveTo>
                <a:cubicBezTo>
                  <a:pt x="5335905" y="768018"/>
                  <a:pt x="5291900" y="782019"/>
                  <a:pt x="5238274" y="782019"/>
                </a:cubicBezTo>
                <a:cubicBezTo>
                  <a:pt x="5147120" y="782019"/>
                  <a:pt x="5101019" y="717630"/>
                  <a:pt x="5101019" y="634001"/>
                </a:cubicBezTo>
                <a:lnTo>
                  <a:pt x="5101019" y="291863"/>
                </a:lnTo>
                <a:cubicBezTo>
                  <a:pt x="5101019" y="274718"/>
                  <a:pt x="5091398" y="265002"/>
                  <a:pt x="5074254" y="265002"/>
                </a:cubicBezTo>
                <a:lnTo>
                  <a:pt x="4929473" y="265002"/>
                </a:lnTo>
                <a:cubicBezTo>
                  <a:pt x="4912329" y="265002"/>
                  <a:pt x="4902708" y="274718"/>
                  <a:pt x="4902708" y="291863"/>
                </a:cubicBezTo>
                <a:lnTo>
                  <a:pt x="4902708" y="658670"/>
                </a:lnTo>
                <a:cubicBezTo>
                  <a:pt x="4902708" y="700485"/>
                  <a:pt x="4928426" y="717630"/>
                  <a:pt x="4963859" y="717630"/>
                </a:cubicBezTo>
                <a:cubicBezTo>
                  <a:pt x="4977861" y="717630"/>
                  <a:pt x="4992815" y="712296"/>
                  <a:pt x="5007865" y="705819"/>
                </a:cubicBezTo>
                <a:cubicBezTo>
                  <a:pt x="5022914" y="699342"/>
                  <a:pt x="5034630" y="698294"/>
                  <a:pt x="5042154" y="707915"/>
                </a:cubicBezTo>
                <a:cubicBezTo>
                  <a:pt x="5049679" y="717535"/>
                  <a:pt x="5048631" y="729346"/>
                  <a:pt x="5035773" y="740109"/>
                </a:cubicBezTo>
                <a:cubicBezTo>
                  <a:pt x="5006816" y="763731"/>
                  <a:pt x="4969288" y="781924"/>
                  <a:pt x="4926425" y="781924"/>
                </a:cubicBezTo>
                <a:cubicBezTo>
                  <a:pt x="4860989" y="781924"/>
                  <a:pt x="4800886" y="733632"/>
                  <a:pt x="4800886" y="663909"/>
                </a:cubicBezTo>
                <a:lnTo>
                  <a:pt x="4800886" y="291768"/>
                </a:lnTo>
                <a:cubicBezTo>
                  <a:pt x="4800886" y="274622"/>
                  <a:pt x="4791266" y="264907"/>
                  <a:pt x="4774121" y="264907"/>
                </a:cubicBezTo>
                <a:lnTo>
                  <a:pt x="4747355" y="264907"/>
                </a:lnTo>
                <a:cubicBezTo>
                  <a:pt x="4740879" y="264907"/>
                  <a:pt x="4736592" y="260621"/>
                  <a:pt x="4736592" y="254239"/>
                </a:cubicBezTo>
                <a:lnTo>
                  <a:pt x="4736592" y="224235"/>
                </a:lnTo>
                <a:cubicBezTo>
                  <a:pt x="4736592" y="217853"/>
                  <a:pt x="4739831" y="214615"/>
                  <a:pt x="4747355" y="213567"/>
                </a:cubicBezTo>
                <a:cubicBezTo>
                  <a:pt x="4807363" y="204995"/>
                  <a:pt x="4832033" y="156703"/>
                  <a:pt x="4843844" y="95552"/>
                </a:cubicBezTo>
                <a:cubicBezTo>
                  <a:pt x="4847083" y="79455"/>
                  <a:pt x="4856702" y="70883"/>
                  <a:pt x="4872800" y="70883"/>
                </a:cubicBezTo>
                <a:lnTo>
                  <a:pt x="4876038" y="70883"/>
                </a:lnTo>
                <a:cubicBezTo>
                  <a:pt x="4893183" y="70883"/>
                  <a:pt x="4902804" y="80503"/>
                  <a:pt x="4902804" y="97648"/>
                </a:cubicBezTo>
                <a:lnTo>
                  <a:pt x="4902804" y="186611"/>
                </a:lnTo>
                <a:cubicBezTo>
                  <a:pt x="4902804" y="203756"/>
                  <a:pt x="4912424" y="213472"/>
                  <a:pt x="4929569" y="213472"/>
                </a:cubicBezTo>
                <a:lnTo>
                  <a:pt x="5004721" y="213472"/>
                </a:lnTo>
                <a:cubicBezTo>
                  <a:pt x="5111973" y="213472"/>
                  <a:pt x="5135499" y="167276"/>
                  <a:pt x="5145215" y="95457"/>
                </a:cubicBezTo>
                <a:cubicBezTo>
                  <a:pt x="5147310" y="79360"/>
                  <a:pt x="5158073" y="70787"/>
                  <a:pt x="5174171" y="70787"/>
                </a:cubicBezTo>
                <a:lnTo>
                  <a:pt x="5176361" y="70787"/>
                </a:lnTo>
                <a:cubicBezTo>
                  <a:pt x="5193507" y="70787"/>
                  <a:pt x="5203127" y="80408"/>
                  <a:pt x="5203127" y="97553"/>
                </a:cubicBezTo>
                <a:lnTo>
                  <a:pt x="5203127" y="186516"/>
                </a:lnTo>
                <a:cubicBezTo>
                  <a:pt x="5203127" y="203661"/>
                  <a:pt x="5212747" y="213377"/>
                  <a:pt x="5229892" y="213377"/>
                </a:cubicBezTo>
                <a:lnTo>
                  <a:pt x="5348955" y="213377"/>
                </a:lnTo>
                <a:cubicBezTo>
                  <a:pt x="5355432" y="213377"/>
                  <a:pt x="5359718" y="217663"/>
                  <a:pt x="5359718" y="224045"/>
                </a:cubicBezTo>
                <a:lnTo>
                  <a:pt x="5359718" y="254048"/>
                </a:lnTo>
                <a:cubicBezTo>
                  <a:pt x="5359718" y="260430"/>
                  <a:pt x="5355432" y="264716"/>
                  <a:pt x="5348955" y="264716"/>
                </a:cubicBezTo>
                <a:lnTo>
                  <a:pt x="5229892" y="264716"/>
                </a:lnTo>
                <a:cubicBezTo>
                  <a:pt x="5212747" y="264716"/>
                  <a:pt x="5203127" y="274432"/>
                  <a:pt x="5203127" y="291577"/>
                </a:cubicBezTo>
                <a:lnTo>
                  <a:pt x="5203127" y="622952"/>
                </a:lnTo>
                <a:cubicBezTo>
                  <a:pt x="5203127" y="690579"/>
                  <a:pt x="5242751" y="716297"/>
                  <a:pt x="5279327" y="716297"/>
                </a:cubicBezTo>
                <a:cubicBezTo>
                  <a:pt x="5309330" y="716297"/>
                  <a:pt x="5326475" y="712010"/>
                  <a:pt x="5345811" y="699152"/>
                </a:cubicBezTo>
                <a:cubicBezTo>
                  <a:pt x="5360861" y="689531"/>
                  <a:pt x="5372672" y="688484"/>
                  <a:pt x="5379054" y="698104"/>
                </a:cubicBezTo>
                <a:cubicBezTo>
                  <a:pt x="5385245" y="707915"/>
                  <a:pt x="5384197" y="719726"/>
                  <a:pt x="5372386" y="731537"/>
                </a:cubicBezTo>
                <a:close/>
                <a:moveTo>
                  <a:pt x="5856161" y="664957"/>
                </a:moveTo>
                <a:cubicBezTo>
                  <a:pt x="5813299" y="734680"/>
                  <a:pt x="5748909" y="781924"/>
                  <a:pt x="5650230" y="781924"/>
                </a:cubicBezTo>
                <a:cubicBezTo>
                  <a:pt x="5506498" y="781924"/>
                  <a:pt x="5383149" y="676768"/>
                  <a:pt x="5383149" y="500841"/>
                </a:cubicBezTo>
                <a:cubicBezTo>
                  <a:pt x="5383149" y="319580"/>
                  <a:pt x="5514023" y="202709"/>
                  <a:pt x="5656708" y="202709"/>
                </a:cubicBezTo>
                <a:cubicBezTo>
                  <a:pt x="5803678" y="202709"/>
                  <a:pt x="5872258" y="307769"/>
                  <a:pt x="5880830" y="452645"/>
                </a:cubicBezTo>
                <a:cubicBezTo>
                  <a:pt x="5881878" y="470837"/>
                  <a:pt x="5872258" y="480553"/>
                  <a:pt x="5855113" y="480553"/>
                </a:cubicBezTo>
                <a:lnTo>
                  <a:pt x="5521452" y="480553"/>
                </a:lnTo>
                <a:cubicBezTo>
                  <a:pt x="5504308" y="480553"/>
                  <a:pt x="5492496" y="490173"/>
                  <a:pt x="5494687" y="508366"/>
                </a:cubicBezTo>
                <a:cubicBezTo>
                  <a:pt x="5507546" y="616665"/>
                  <a:pt x="5567648" y="699247"/>
                  <a:pt x="5663089" y="699247"/>
                </a:cubicBezTo>
                <a:cubicBezTo>
                  <a:pt x="5725287" y="699247"/>
                  <a:pt x="5778913" y="683150"/>
                  <a:pt x="5826062" y="640287"/>
                </a:cubicBezTo>
                <a:cubicBezTo>
                  <a:pt x="5838921" y="628476"/>
                  <a:pt x="5848636" y="626381"/>
                  <a:pt x="5856066" y="632762"/>
                </a:cubicBezTo>
                <a:cubicBezTo>
                  <a:pt x="5864733" y="640287"/>
                  <a:pt x="5864733" y="651051"/>
                  <a:pt x="5856161" y="664957"/>
                </a:cubicBezTo>
                <a:close/>
                <a:moveTo>
                  <a:pt x="5502212" y="399019"/>
                </a:moveTo>
                <a:cubicBezTo>
                  <a:pt x="5497925" y="418355"/>
                  <a:pt x="5508593" y="429023"/>
                  <a:pt x="5526882" y="429023"/>
                </a:cubicBezTo>
                <a:lnTo>
                  <a:pt x="5749957" y="429023"/>
                </a:lnTo>
                <a:cubicBezTo>
                  <a:pt x="5767102" y="429023"/>
                  <a:pt x="5777770" y="418260"/>
                  <a:pt x="5776722" y="399019"/>
                </a:cubicBezTo>
                <a:cubicBezTo>
                  <a:pt x="5772436" y="313199"/>
                  <a:pt x="5737003" y="247762"/>
                  <a:pt x="5652230" y="247762"/>
                </a:cubicBezTo>
                <a:cubicBezTo>
                  <a:pt x="5579365" y="247762"/>
                  <a:pt x="5522500" y="308912"/>
                  <a:pt x="5502212" y="399019"/>
                </a:cubicBezTo>
                <a:close/>
                <a:moveTo>
                  <a:pt x="6141434" y="771161"/>
                </a:moveTo>
                <a:lnTo>
                  <a:pt x="5933409" y="771161"/>
                </a:lnTo>
                <a:cubicBezTo>
                  <a:pt x="5926932" y="771161"/>
                  <a:pt x="5922645" y="766874"/>
                  <a:pt x="5922645" y="760397"/>
                </a:cubicBezTo>
                <a:lnTo>
                  <a:pt x="5922645" y="741062"/>
                </a:lnTo>
                <a:cubicBezTo>
                  <a:pt x="5922645" y="734680"/>
                  <a:pt x="5926932" y="730394"/>
                  <a:pt x="5933409" y="730394"/>
                </a:cubicBezTo>
                <a:lnTo>
                  <a:pt x="5960174" y="730394"/>
                </a:lnTo>
                <a:cubicBezTo>
                  <a:pt x="5977319" y="730394"/>
                  <a:pt x="5986939" y="720773"/>
                  <a:pt x="5986939" y="703628"/>
                </a:cubicBezTo>
                <a:lnTo>
                  <a:pt x="5986939" y="338916"/>
                </a:lnTo>
                <a:cubicBezTo>
                  <a:pt x="5986939" y="325010"/>
                  <a:pt x="5981605" y="314246"/>
                  <a:pt x="5969794" y="306722"/>
                </a:cubicBezTo>
                <a:lnTo>
                  <a:pt x="5924741" y="275670"/>
                </a:lnTo>
                <a:cubicBezTo>
                  <a:pt x="5920455" y="272432"/>
                  <a:pt x="5918359" y="268145"/>
                  <a:pt x="5918359" y="262811"/>
                </a:cubicBezTo>
                <a:cubicBezTo>
                  <a:pt x="5918359" y="258525"/>
                  <a:pt x="5921598" y="254239"/>
                  <a:pt x="5926932" y="252143"/>
                </a:cubicBezTo>
                <a:lnTo>
                  <a:pt x="6057805" y="208138"/>
                </a:lnTo>
                <a:cubicBezTo>
                  <a:pt x="6076093" y="201661"/>
                  <a:pt x="6088857" y="210233"/>
                  <a:pt x="6088857" y="229569"/>
                </a:cubicBezTo>
                <a:lnTo>
                  <a:pt x="6088857" y="248905"/>
                </a:lnTo>
                <a:cubicBezTo>
                  <a:pt x="6088857" y="272527"/>
                  <a:pt x="6101715" y="276813"/>
                  <a:pt x="6118860" y="260716"/>
                </a:cubicBezTo>
                <a:cubicBezTo>
                  <a:pt x="6154293" y="227474"/>
                  <a:pt x="6205728" y="201756"/>
                  <a:pt x="6264783" y="201756"/>
                </a:cubicBezTo>
                <a:cubicBezTo>
                  <a:pt x="6376321" y="201756"/>
                  <a:pt x="6423470" y="291863"/>
                  <a:pt x="6423470" y="393780"/>
                </a:cubicBezTo>
                <a:lnTo>
                  <a:pt x="6423470" y="703724"/>
                </a:lnTo>
                <a:cubicBezTo>
                  <a:pt x="6423470" y="720869"/>
                  <a:pt x="6433090" y="730489"/>
                  <a:pt x="6450235" y="730489"/>
                </a:cubicBezTo>
                <a:lnTo>
                  <a:pt x="6475952" y="730489"/>
                </a:lnTo>
                <a:cubicBezTo>
                  <a:pt x="6482430" y="730489"/>
                  <a:pt x="6486716" y="734775"/>
                  <a:pt x="6486716" y="741157"/>
                </a:cubicBezTo>
                <a:lnTo>
                  <a:pt x="6486716" y="760493"/>
                </a:lnTo>
                <a:cubicBezTo>
                  <a:pt x="6486716" y="766970"/>
                  <a:pt x="6482430" y="771256"/>
                  <a:pt x="6475952" y="771256"/>
                </a:cubicBezTo>
                <a:lnTo>
                  <a:pt x="6267927" y="771256"/>
                </a:lnTo>
                <a:cubicBezTo>
                  <a:pt x="6261545" y="771256"/>
                  <a:pt x="6257259" y="766970"/>
                  <a:pt x="6257259" y="760493"/>
                </a:cubicBezTo>
                <a:lnTo>
                  <a:pt x="6257259" y="741157"/>
                </a:lnTo>
                <a:cubicBezTo>
                  <a:pt x="6257259" y="734775"/>
                  <a:pt x="6261545" y="730489"/>
                  <a:pt x="6267927" y="730489"/>
                </a:cubicBezTo>
                <a:lnTo>
                  <a:pt x="6294692" y="730489"/>
                </a:lnTo>
                <a:cubicBezTo>
                  <a:pt x="6311837" y="730489"/>
                  <a:pt x="6321457" y="720869"/>
                  <a:pt x="6321457" y="703724"/>
                </a:cubicBezTo>
                <a:lnTo>
                  <a:pt x="6321457" y="403401"/>
                </a:lnTo>
                <a:cubicBezTo>
                  <a:pt x="6321457" y="323010"/>
                  <a:pt x="6287167" y="276813"/>
                  <a:pt x="6216396" y="276813"/>
                </a:cubicBezTo>
                <a:cubicBezTo>
                  <a:pt x="6169152" y="276813"/>
                  <a:pt x="6132767" y="302531"/>
                  <a:pt x="6102763" y="330439"/>
                </a:cubicBezTo>
                <a:cubicBezTo>
                  <a:pt x="6092000" y="340059"/>
                  <a:pt x="6088761" y="350822"/>
                  <a:pt x="6088761" y="363681"/>
                </a:cubicBezTo>
                <a:lnTo>
                  <a:pt x="6088761" y="703724"/>
                </a:lnTo>
                <a:cubicBezTo>
                  <a:pt x="6088761" y="720869"/>
                  <a:pt x="6098382" y="730489"/>
                  <a:pt x="6115527" y="730489"/>
                </a:cubicBezTo>
                <a:lnTo>
                  <a:pt x="6141244" y="730489"/>
                </a:lnTo>
                <a:cubicBezTo>
                  <a:pt x="6147626" y="730489"/>
                  <a:pt x="6152008" y="734775"/>
                  <a:pt x="6152008" y="741157"/>
                </a:cubicBezTo>
                <a:lnTo>
                  <a:pt x="6152008" y="760493"/>
                </a:lnTo>
                <a:cubicBezTo>
                  <a:pt x="6152198" y="766874"/>
                  <a:pt x="6147816" y="771161"/>
                  <a:pt x="6141434" y="771161"/>
                </a:cubicBezTo>
                <a:close/>
              </a:path>
            </a:pathLst>
          </a:custGeom>
          <a:solidFill>
            <a:schemeClr val="tx2"/>
          </a:solidFill>
          <a:ln w="9525" cap="flat">
            <a:noFill/>
            <a:prstDash val="solid"/>
            <a:miter/>
          </a:ln>
        </p:spPr>
        <p:txBody>
          <a:bodyPr rtlCol="0" anchor="ctr"/>
          <a:lstStyle/>
          <a:p>
            <a:endParaRPr lang="sv-SE"/>
          </a:p>
        </p:txBody>
      </p:sp>
    </p:spTree>
    <p:extLst>
      <p:ext uri="{BB962C8B-B14F-4D97-AF65-F5344CB8AC3E}">
        <p14:creationId xmlns:p14="http://schemas.microsoft.com/office/powerpoint/2010/main" val="152977395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Lst>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800"/>
        </a:spcBef>
        <a:spcAft>
          <a:spcPts val="800"/>
        </a:spcAft>
        <a:buFont typeface="Arial" panose="020B0604020202020204" pitchFamily="34" charset="0"/>
        <a:buChar char="•"/>
        <a:defRPr sz="2400" kern="1200">
          <a:solidFill>
            <a:schemeClr val="tx1"/>
          </a:solidFill>
          <a:latin typeface="+mn-lt"/>
          <a:ea typeface="+mn-ea"/>
          <a:cs typeface="+mn-cs"/>
        </a:defRPr>
      </a:lvl1pPr>
      <a:lvl2pPr marL="542925" indent="-276225" algn="l" defTabSz="914400" rtl="0" eaLnBrk="1" latinLnBrk="0" hangingPunct="1">
        <a:lnSpc>
          <a:spcPct val="90000"/>
        </a:lnSpc>
        <a:spcBef>
          <a:spcPts val="0"/>
        </a:spcBef>
        <a:spcAft>
          <a:spcPts val="800"/>
        </a:spcAft>
        <a:buFont typeface="Georgia" panose="02040502050405020303" pitchFamily="18" charset="0"/>
        <a:buChar char="–"/>
        <a:tabLst/>
        <a:defRPr sz="1800" kern="1200">
          <a:solidFill>
            <a:schemeClr val="tx1"/>
          </a:solidFill>
          <a:latin typeface="+mn-lt"/>
          <a:ea typeface="+mn-ea"/>
          <a:cs typeface="+mn-cs"/>
        </a:defRPr>
      </a:lvl2pPr>
      <a:lvl3pPr marL="809625" indent="-266700" algn="l" defTabSz="914400" rtl="0" eaLnBrk="1" latinLnBrk="0" hangingPunct="1">
        <a:lnSpc>
          <a:spcPct val="90000"/>
        </a:lnSpc>
        <a:spcBef>
          <a:spcPts val="0"/>
        </a:spcBef>
        <a:spcAft>
          <a:spcPts val="800"/>
        </a:spcAft>
        <a:buFont typeface="Georgia" panose="02040502050405020303" pitchFamily="18" charset="0"/>
        <a:buChar char="–"/>
        <a:defRPr sz="1600" kern="1200">
          <a:solidFill>
            <a:schemeClr val="tx1"/>
          </a:solidFill>
          <a:latin typeface="+mn-lt"/>
          <a:ea typeface="+mn-ea"/>
          <a:cs typeface="+mn-cs"/>
        </a:defRPr>
      </a:lvl3pPr>
      <a:lvl4pPr marL="1076325" indent="-266700" algn="l" defTabSz="914400" rtl="0" eaLnBrk="1" latinLnBrk="0" hangingPunct="1">
        <a:lnSpc>
          <a:spcPct val="90000"/>
        </a:lnSpc>
        <a:spcBef>
          <a:spcPts val="0"/>
        </a:spcBef>
        <a:spcAft>
          <a:spcPts val="800"/>
        </a:spcAft>
        <a:buFont typeface="Georgia" panose="02040502050405020303" pitchFamily="18" charset="0"/>
        <a:buChar char="–"/>
        <a:defRPr sz="1400" kern="1200">
          <a:solidFill>
            <a:schemeClr val="tx1"/>
          </a:solidFill>
          <a:latin typeface="+mn-lt"/>
          <a:ea typeface="+mn-ea"/>
          <a:cs typeface="+mn-cs"/>
        </a:defRPr>
      </a:lvl4pPr>
      <a:lvl5pPr marL="1257300" indent="-180975" algn="l" defTabSz="914400" rtl="0" eaLnBrk="1" latinLnBrk="0" hangingPunct="1">
        <a:lnSpc>
          <a:spcPct val="90000"/>
        </a:lnSpc>
        <a:spcBef>
          <a:spcPts val="0"/>
        </a:spcBef>
        <a:spcAft>
          <a:spcPts val="800"/>
        </a:spcAft>
        <a:buFont typeface="Georgia" panose="02040502050405020303" pitchFamily="18" charset="0"/>
        <a:buChar char="–"/>
        <a:defRPr sz="1200" kern="1200">
          <a:solidFill>
            <a:schemeClr val="tx1"/>
          </a:solidFill>
          <a:latin typeface="+mn-lt"/>
          <a:ea typeface="+mn-ea"/>
          <a:cs typeface="+mn-cs"/>
        </a:defRPr>
      </a:lvl5pPr>
      <a:lvl6pPr marL="1524000" indent="-180975" algn="l" defTabSz="914400" rtl="0" eaLnBrk="1" latinLnBrk="0" hangingPunct="1">
        <a:lnSpc>
          <a:spcPct val="90000"/>
        </a:lnSpc>
        <a:spcBef>
          <a:spcPts val="0"/>
        </a:spcBef>
        <a:spcAft>
          <a:spcPts val="800"/>
        </a:spcAft>
        <a:buFont typeface="Georgia" panose="02040502050405020303" pitchFamily="18" charset="0"/>
        <a:buChar char="–"/>
        <a:defRPr sz="1200" kern="1200">
          <a:solidFill>
            <a:schemeClr val="tx1"/>
          </a:solidFill>
          <a:latin typeface="+mn-lt"/>
          <a:ea typeface="+mn-ea"/>
          <a:cs typeface="+mn-cs"/>
        </a:defRPr>
      </a:lvl6pPr>
      <a:lvl7pPr marL="1790700" indent="-171450" algn="l" defTabSz="914400" rtl="0" eaLnBrk="1" latinLnBrk="0" hangingPunct="1">
        <a:lnSpc>
          <a:spcPct val="90000"/>
        </a:lnSpc>
        <a:spcBef>
          <a:spcPts val="0"/>
        </a:spcBef>
        <a:spcAft>
          <a:spcPts val="800"/>
        </a:spcAft>
        <a:buFont typeface="Georgia" panose="02040502050405020303" pitchFamily="18" charset="0"/>
        <a:buChar char="–"/>
        <a:defRPr sz="1200" kern="1200">
          <a:solidFill>
            <a:schemeClr val="tx1"/>
          </a:solidFill>
          <a:latin typeface="+mn-lt"/>
          <a:ea typeface="+mn-ea"/>
          <a:cs typeface="+mn-cs"/>
        </a:defRPr>
      </a:lvl7pPr>
      <a:lvl8pPr marL="1971675" indent="-180975" algn="l" defTabSz="914400" rtl="0" eaLnBrk="1" latinLnBrk="0" hangingPunct="1">
        <a:lnSpc>
          <a:spcPct val="90000"/>
        </a:lnSpc>
        <a:spcBef>
          <a:spcPts val="0"/>
        </a:spcBef>
        <a:spcAft>
          <a:spcPts val="800"/>
        </a:spcAft>
        <a:buFont typeface="Georgia" panose="02040502050405020303" pitchFamily="18" charset="0"/>
        <a:buChar char="–"/>
        <a:defRPr sz="1200" kern="1200">
          <a:solidFill>
            <a:schemeClr val="tx1"/>
          </a:solidFill>
          <a:latin typeface="+mn-lt"/>
          <a:ea typeface="+mn-ea"/>
          <a:cs typeface="+mn-cs"/>
        </a:defRPr>
      </a:lvl8pPr>
      <a:lvl9pPr marL="2152650" indent="-180975" algn="l" defTabSz="914400" rtl="0" eaLnBrk="1" latinLnBrk="0" hangingPunct="1">
        <a:lnSpc>
          <a:spcPct val="90000"/>
        </a:lnSpc>
        <a:spcBef>
          <a:spcPts val="0"/>
        </a:spcBef>
        <a:spcAft>
          <a:spcPts val="800"/>
        </a:spcAft>
        <a:buFont typeface="Georgia" panose="02040502050405020303" pitchFamily="18" charset="0"/>
        <a:buChar char="–"/>
        <a:defRPr sz="12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5881">
          <p15:clr>
            <a:srgbClr val="F26B43"/>
          </p15:clr>
        </p15:guide>
        <p15:guide id="3" pos="7242">
          <p15:clr>
            <a:srgbClr val="F26B43"/>
          </p15:clr>
        </p15:guide>
        <p15:guide id="4" pos="4294">
          <p15:clr>
            <a:srgbClr val="F26B43"/>
          </p15:clr>
        </p15:guide>
        <p15:guide id="5" pos="3386">
          <p15:clr>
            <a:srgbClr val="F26B43"/>
          </p15:clr>
        </p15:guide>
        <p15:guide id="6" pos="1799">
          <p15:clr>
            <a:srgbClr val="F26B43"/>
          </p15:clr>
        </p15:guide>
        <p15:guide id="7" orient="horz" pos="436">
          <p15:clr>
            <a:srgbClr val="F26B43"/>
          </p15:clr>
        </p15:guide>
        <p15:guide id="8" orient="horz" pos="1139">
          <p15:clr>
            <a:srgbClr val="F26B43"/>
          </p15:clr>
        </p15:guide>
        <p15:guide id="9" orient="horz" pos="3498">
          <p15:clr>
            <a:srgbClr val="F26B43"/>
          </p15:clr>
        </p15:guide>
        <p15:guide id="10" orient="horz" pos="913">
          <p15:clr>
            <a:srgbClr val="F26B43"/>
          </p15:clr>
        </p15:guide>
        <p15:guide id="11" orient="horz" pos="40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DB20999B-D291-5BD0-16BE-C72271B16ABB}"/>
              </a:ext>
            </a:extLst>
          </p:cNvPr>
          <p:cNvSpPr>
            <a:spLocks noGrp="1"/>
          </p:cNvSpPr>
          <p:nvPr>
            <p:ph type="ctrTitle"/>
          </p:nvPr>
        </p:nvSpPr>
        <p:spPr/>
        <p:txBody>
          <a:bodyPr/>
          <a:lstStyle/>
          <a:p>
            <a:r>
              <a:rPr lang="sv-SE"/>
              <a:t>Omvärldsutblick mot 2035</a:t>
            </a:r>
            <a:br>
              <a:rPr lang="sv-SE"/>
            </a:br>
            <a:r>
              <a:rPr lang="sv-SE"/>
              <a:t>– åtta övergripande trender</a:t>
            </a:r>
          </a:p>
        </p:txBody>
      </p:sp>
      <p:sp>
        <p:nvSpPr>
          <p:cNvPr id="9" name="Underrubrik 8">
            <a:extLst>
              <a:ext uri="{FF2B5EF4-FFF2-40B4-BE49-F238E27FC236}">
                <a16:creationId xmlns:a16="http://schemas.microsoft.com/office/drawing/2014/main" id="{3D076913-B737-D8E1-5979-6A13029E52DF}"/>
              </a:ext>
            </a:extLst>
          </p:cNvPr>
          <p:cNvSpPr>
            <a:spLocks noGrp="1"/>
          </p:cNvSpPr>
          <p:nvPr>
            <p:ph type="subTitle" idx="1"/>
          </p:nvPr>
        </p:nvSpPr>
        <p:spPr>
          <a:xfrm>
            <a:off x="911225" y="4045382"/>
            <a:ext cx="10493375" cy="882217"/>
          </a:xfrm>
        </p:spPr>
        <p:txBody>
          <a:bodyPr/>
          <a:lstStyle/>
          <a:p>
            <a:r>
              <a:rPr lang="sv-SE"/>
              <a:t>Till Svenskt Vattens medlemmar</a:t>
            </a:r>
            <a:br>
              <a:rPr lang="sv-SE"/>
            </a:br>
            <a:r>
              <a:rPr lang="sv-SE"/>
              <a:t>– mallstöd för workshop, trend- och omvärldsanalys</a:t>
            </a:r>
          </a:p>
        </p:txBody>
      </p:sp>
    </p:spTree>
    <p:extLst>
      <p:ext uri="{BB962C8B-B14F-4D97-AF65-F5344CB8AC3E}">
        <p14:creationId xmlns:p14="http://schemas.microsoft.com/office/powerpoint/2010/main" val="2864102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76881A8-91DC-0054-E3CF-B3426CC7CFF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ruta 37">
            <a:extLst>
              <a:ext uri="{FF2B5EF4-FFF2-40B4-BE49-F238E27FC236}">
                <a16:creationId xmlns:a16="http://schemas.microsoft.com/office/drawing/2014/main" id="{3C23728B-BE18-6202-8C45-8B11B2DBEC1E}"/>
              </a:ext>
            </a:extLst>
          </p:cNvPr>
          <p:cNvSpPr txBox="1"/>
          <p:nvPr/>
        </p:nvSpPr>
        <p:spPr>
          <a:xfrm>
            <a:off x="1946278" y="500214"/>
            <a:ext cx="9550393" cy="553998"/>
          </a:xfrm>
          <a:prstGeom prst="rect">
            <a:avLst/>
          </a:prstGeom>
          <a:noFill/>
        </p:spPr>
        <p:txBody>
          <a:bodyPr wrap="square" lIns="0" tIns="0" rIns="0" bIns="0" rtlCol="0">
            <a:spAutoFit/>
          </a:bodyPr>
          <a:lstStyle/>
          <a:p>
            <a:pPr algn="l"/>
            <a:r>
              <a:rPr lang="sv-SE" b="1">
                <a:solidFill>
                  <a:schemeClr val="tx2"/>
                </a:solidFill>
                <a:latin typeface="+mj-lt"/>
              </a:rPr>
              <a:t>Trend 2: Osäker globalisering, ökade hållbarhetskrav </a:t>
            </a:r>
            <a:br>
              <a:rPr lang="sv-SE" b="1">
                <a:solidFill>
                  <a:schemeClr val="tx2"/>
                </a:solidFill>
                <a:latin typeface="+mj-lt"/>
              </a:rPr>
            </a:br>
            <a:r>
              <a:rPr lang="sv-SE" b="1">
                <a:solidFill>
                  <a:schemeClr val="tx2"/>
                </a:solidFill>
                <a:latin typeface="+mj-lt"/>
              </a:rPr>
              <a:t>och en förändrad världsordning med alltmer fokus på EU</a:t>
            </a:r>
          </a:p>
        </p:txBody>
      </p:sp>
      <p:grpSp>
        <p:nvGrpSpPr>
          <p:cNvPr id="2" name="Grupp 1">
            <a:extLst>
              <a:ext uri="{FF2B5EF4-FFF2-40B4-BE49-F238E27FC236}">
                <a16:creationId xmlns:a16="http://schemas.microsoft.com/office/drawing/2014/main" id="{5647703F-1888-CE7B-F355-0E37505F7FC3}"/>
              </a:ext>
            </a:extLst>
          </p:cNvPr>
          <p:cNvGrpSpPr/>
          <p:nvPr/>
        </p:nvGrpSpPr>
        <p:grpSpPr>
          <a:xfrm>
            <a:off x="483477" y="579712"/>
            <a:ext cx="493985" cy="5698576"/>
            <a:chOff x="483477" y="672663"/>
            <a:chExt cx="493985" cy="5698576"/>
          </a:xfrm>
        </p:grpSpPr>
        <p:sp>
          <p:nvSpPr>
            <p:cNvPr id="3" name="Ellips 2">
              <a:extLst>
                <a:ext uri="{FF2B5EF4-FFF2-40B4-BE49-F238E27FC236}">
                  <a16:creationId xmlns:a16="http://schemas.microsoft.com/office/drawing/2014/main" id="{4D8C9459-6DDD-7F81-63E5-9F4D2C6AEAB0}"/>
                </a:ext>
              </a:extLst>
            </p:cNvPr>
            <p:cNvSpPr/>
            <p:nvPr/>
          </p:nvSpPr>
          <p:spPr>
            <a:xfrm>
              <a:off x="483477" y="672663"/>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1</a:t>
              </a:r>
            </a:p>
          </p:txBody>
        </p:sp>
        <p:sp>
          <p:nvSpPr>
            <p:cNvPr id="4" name="Ellips 3">
              <a:extLst>
                <a:ext uri="{FF2B5EF4-FFF2-40B4-BE49-F238E27FC236}">
                  <a16:creationId xmlns:a16="http://schemas.microsoft.com/office/drawing/2014/main" id="{73400359-EE44-2ACD-EB68-82D6F05EBC03}"/>
                </a:ext>
              </a:extLst>
            </p:cNvPr>
            <p:cNvSpPr/>
            <p:nvPr/>
          </p:nvSpPr>
          <p:spPr>
            <a:xfrm>
              <a:off x="483477" y="1416176"/>
              <a:ext cx="493985" cy="493985"/>
            </a:xfrm>
            <a:prstGeom prst="ellipse">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bg1"/>
                  </a:solidFill>
                  <a:latin typeface="+mj-lt"/>
                </a:rPr>
                <a:t>2</a:t>
              </a:r>
            </a:p>
          </p:txBody>
        </p:sp>
        <p:sp>
          <p:nvSpPr>
            <p:cNvPr id="5" name="Ellips 4">
              <a:extLst>
                <a:ext uri="{FF2B5EF4-FFF2-40B4-BE49-F238E27FC236}">
                  <a16:creationId xmlns:a16="http://schemas.microsoft.com/office/drawing/2014/main" id="{D5E019BC-5F54-8A35-2DF3-F225D585EEA9}"/>
                </a:ext>
              </a:extLst>
            </p:cNvPr>
            <p:cNvSpPr/>
            <p:nvPr/>
          </p:nvSpPr>
          <p:spPr>
            <a:xfrm>
              <a:off x="483477" y="2159689"/>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3</a:t>
              </a:r>
            </a:p>
          </p:txBody>
        </p:sp>
        <p:sp>
          <p:nvSpPr>
            <p:cNvPr id="16" name="Ellips 15">
              <a:extLst>
                <a:ext uri="{FF2B5EF4-FFF2-40B4-BE49-F238E27FC236}">
                  <a16:creationId xmlns:a16="http://schemas.microsoft.com/office/drawing/2014/main" id="{7ABB3156-9FA8-5700-0BF8-C289DC7474EA}"/>
                </a:ext>
              </a:extLst>
            </p:cNvPr>
            <p:cNvSpPr/>
            <p:nvPr/>
          </p:nvSpPr>
          <p:spPr>
            <a:xfrm>
              <a:off x="483477" y="3646715"/>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5</a:t>
              </a:r>
            </a:p>
          </p:txBody>
        </p:sp>
        <p:sp>
          <p:nvSpPr>
            <p:cNvPr id="17" name="Ellips 16">
              <a:extLst>
                <a:ext uri="{FF2B5EF4-FFF2-40B4-BE49-F238E27FC236}">
                  <a16:creationId xmlns:a16="http://schemas.microsoft.com/office/drawing/2014/main" id="{AC390F1E-17AD-FE48-5FCD-2626784B4FF6}"/>
                </a:ext>
              </a:extLst>
            </p:cNvPr>
            <p:cNvSpPr/>
            <p:nvPr/>
          </p:nvSpPr>
          <p:spPr>
            <a:xfrm>
              <a:off x="483477" y="2903202"/>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4</a:t>
              </a:r>
            </a:p>
          </p:txBody>
        </p:sp>
        <p:sp>
          <p:nvSpPr>
            <p:cNvPr id="18" name="Ellips 17">
              <a:extLst>
                <a:ext uri="{FF2B5EF4-FFF2-40B4-BE49-F238E27FC236}">
                  <a16:creationId xmlns:a16="http://schemas.microsoft.com/office/drawing/2014/main" id="{C95679FA-8328-C284-0C28-A182D1A882D7}"/>
                </a:ext>
              </a:extLst>
            </p:cNvPr>
            <p:cNvSpPr/>
            <p:nvPr/>
          </p:nvSpPr>
          <p:spPr>
            <a:xfrm>
              <a:off x="483477" y="4390228"/>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6</a:t>
              </a:r>
            </a:p>
          </p:txBody>
        </p:sp>
        <p:sp>
          <p:nvSpPr>
            <p:cNvPr id="20" name="Ellips 19">
              <a:extLst>
                <a:ext uri="{FF2B5EF4-FFF2-40B4-BE49-F238E27FC236}">
                  <a16:creationId xmlns:a16="http://schemas.microsoft.com/office/drawing/2014/main" id="{093FA20B-F714-BAAC-4EB5-D3F07CDD859B}"/>
                </a:ext>
              </a:extLst>
            </p:cNvPr>
            <p:cNvSpPr/>
            <p:nvPr/>
          </p:nvSpPr>
          <p:spPr>
            <a:xfrm>
              <a:off x="483477" y="5133741"/>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7</a:t>
              </a:r>
            </a:p>
          </p:txBody>
        </p:sp>
        <p:sp>
          <p:nvSpPr>
            <p:cNvPr id="22" name="Ellips 21">
              <a:extLst>
                <a:ext uri="{FF2B5EF4-FFF2-40B4-BE49-F238E27FC236}">
                  <a16:creationId xmlns:a16="http://schemas.microsoft.com/office/drawing/2014/main" id="{2A97948D-E3A8-51E9-5133-3A678142B76E}"/>
                </a:ext>
              </a:extLst>
            </p:cNvPr>
            <p:cNvSpPr/>
            <p:nvPr/>
          </p:nvSpPr>
          <p:spPr>
            <a:xfrm>
              <a:off x="483477" y="5877254"/>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8</a:t>
              </a:r>
            </a:p>
          </p:txBody>
        </p:sp>
      </p:grpSp>
      <p:cxnSp>
        <p:nvCxnSpPr>
          <p:cNvPr id="23" name="Rak 22">
            <a:extLst>
              <a:ext uri="{FF2B5EF4-FFF2-40B4-BE49-F238E27FC236}">
                <a16:creationId xmlns:a16="http://schemas.microsoft.com/office/drawing/2014/main" id="{6E433410-6C35-80C3-E4FF-E9578A308419}"/>
              </a:ext>
            </a:extLst>
          </p:cNvPr>
          <p:cNvCxnSpPr>
            <a:cxnSpLocks/>
          </p:cNvCxnSpPr>
          <p:nvPr/>
        </p:nvCxnSpPr>
        <p:spPr>
          <a:xfrm>
            <a:off x="1453019" y="538314"/>
            <a:ext cx="0" cy="5781373"/>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BED635FE-6FD5-85F8-D0D7-59A1DBB0DF19}"/>
              </a:ext>
            </a:extLst>
          </p:cNvPr>
          <p:cNvSpPr txBox="1"/>
          <p:nvPr/>
        </p:nvSpPr>
        <p:spPr>
          <a:xfrm>
            <a:off x="1928577" y="1273815"/>
            <a:ext cx="4584956" cy="3023462"/>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Övergripande insikt</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8" name="textruta 7">
            <a:extLst>
              <a:ext uri="{FF2B5EF4-FFF2-40B4-BE49-F238E27FC236}">
                <a16:creationId xmlns:a16="http://schemas.microsoft.com/office/drawing/2014/main" id="{1502DB42-58CD-97B0-4CA0-3EFCB1A107E1}"/>
              </a:ext>
            </a:extLst>
          </p:cNvPr>
          <p:cNvSpPr txBox="1"/>
          <p:nvPr/>
        </p:nvSpPr>
        <p:spPr>
          <a:xfrm>
            <a:off x="6913936" y="1273815"/>
            <a:ext cx="4584956" cy="1440000"/>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Nytta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Hur kan vi dra nytta av trenden?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9" name="textruta 8">
            <a:extLst>
              <a:ext uri="{FF2B5EF4-FFF2-40B4-BE49-F238E27FC236}">
                <a16:creationId xmlns:a16="http://schemas.microsoft.com/office/drawing/2014/main" id="{8A8E9295-D04A-7F08-17B3-8B85844C5347}"/>
              </a:ext>
            </a:extLst>
          </p:cNvPr>
          <p:cNvSpPr txBox="1"/>
          <p:nvPr/>
        </p:nvSpPr>
        <p:spPr>
          <a:xfrm>
            <a:off x="6913936" y="2857277"/>
            <a:ext cx="4584956" cy="1440000"/>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Risk (-)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Vilka risker medför trenden för vår verksamhet?</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cxnSp>
        <p:nvCxnSpPr>
          <p:cNvPr id="10" name="Rak pil 9">
            <a:extLst>
              <a:ext uri="{FF2B5EF4-FFF2-40B4-BE49-F238E27FC236}">
                <a16:creationId xmlns:a16="http://schemas.microsoft.com/office/drawing/2014/main" id="{31AD5FD0-3667-CE2D-D0B7-9CC1AA72B23D}"/>
              </a:ext>
            </a:extLst>
          </p:cNvPr>
          <p:cNvCxnSpPr>
            <a:cxnSpLocks/>
          </p:cNvCxnSpPr>
          <p:nvPr/>
        </p:nvCxnSpPr>
        <p:spPr>
          <a:xfrm>
            <a:off x="6601215" y="1993815"/>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1" name="Rak pil 10">
            <a:extLst>
              <a:ext uri="{FF2B5EF4-FFF2-40B4-BE49-F238E27FC236}">
                <a16:creationId xmlns:a16="http://schemas.microsoft.com/office/drawing/2014/main" id="{70355F98-7A15-AD4E-6682-486846E3D36B}"/>
              </a:ext>
            </a:extLst>
          </p:cNvPr>
          <p:cNvCxnSpPr>
            <a:cxnSpLocks/>
          </p:cNvCxnSpPr>
          <p:nvPr/>
        </p:nvCxnSpPr>
        <p:spPr>
          <a:xfrm>
            <a:off x="6601215" y="3577277"/>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B770D3F8-655E-D4ED-889E-A5AA17DDAE0D}"/>
              </a:ext>
            </a:extLst>
          </p:cNvPr>
          <p:cNvSpPr txBox="1"/>
          <p:nvPr/>
        </p:nvSpPr>
        <p:spPr>
          <a:xfrm>
            <a:off x="1928577" y="4572000"/>
            <a:ext cx="4584956" cy="1707255"/>
          </a:xfrm>
          <a:prstGeom prst="rect">
            <a:avLst/>
          </a:prstGeom>
          <a:noFill/>
          <a:ln w="317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Om och när behöver vi agera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Hur pass aktuell är trenden för oss?</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13" name="textruta 12">
            <a:extLst>
              <a:ext uri="{FF2B5EF4-FFF2-40B4-BE49-F238E27FC236}">
                <a16:creationId xmlns:a16="http://schemas.microsoft.com/office/drawing/2014/main" id="{32191245-561B-BF56-6C9F-EAECD2CB7407}"/>
              </a:ext>
            </a:extLst>
          </p:cNvPr>
          <p:cNvSpPr txBox="1"/>
          <p:nvPr/>
        </p:nvSpPr>
        <p:spPr>
          <a:xfrm>
            <a:off x="6919677" y="4572000"/>
            <a:ext cx="4584956" cy="1707255"/>
          </a:xfrm>
          <a:prstGeom prst="rect">
            <a:avLst/>
          </a:prstGeom>
          <a:noFill/>
          <a:ln w="317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Våra framgångsfaktorer (nycklar) för att </a:t>
            </a:r>
            <a:br>
              <a:rPr lang="sv-SE" sz="1400" b="1">
                <a:solidFill>
                  <a:schemeClr val="tx2"/>
                </a:solidFill>
                <a:latin typeface="Arial" panose="020B0604020202020204" pitchFamily="34" charset="0"/>
                <a:cs typeface="Arial" panose="020B0604020202020204" pitchFamily="34" charset="0"/>
              </a:rPr>
            </a:br>
            <a:r>
              <a:rPr lang="sv-SE" sz="1400" b="1">
                <a:solidFill>
                  <a:schemeClr val="tx2"/>
                </a:solidFill>
                <a:latin typeface="Arial" panose="020B0604020202020204" pitchFamily="34" charset="0"/>
                <a:cs typeface="Arial" panose="020B0604020202020204" pitchFamily="34" charset="0"/>
              </a:rPr>
              <a:t>hantera risken/nyttan?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cxnSp>
        <p:nvCxnSpPr>
          <p:cNvPr id="14" name="Rak pil 13">
            <a:extLst>
              <a:ext uri="{FF2B5EF4-FFF2-40B4-BE49-F238E27FC236}">
                <a16:creationId xmlns:a16="http://schemas.microsoft.com/office/drawing/2014/main" id="{C2FED103-1F9D-BEF7-9872-E1F927CE93DD}"/>
              </a:ext>
            </a:extLst>
          </p:cNvPr>
          <p:cNvCxnSpPr>
            <a:cxnSpLocks/>
          </p:cNvCxnSpPr>
          <p:nvPr/>
        </p:nvCxnSpPr>
        <p:spPr>
          <a:xfrm>
            <a:off x="6601215" y="5553222"/>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Rak pil 14">
            <a:extLst>
              <a:ext uri="{FF2B5EF4-FFF2-40B4-BE49-F238E27FC236}">
                <a16:creationId xmlns:a16="http://schemas.microsoft.com/office/drawing/2014/main" id="{CC82BC3F-DA6D-EAD8-BD74-9910E04AFB96}"/>
              </a:ext>
            </a:extLst>
          </p:cNvPr>
          <p:cNvCxnSpPr>
            <a:cxnSpLocks/>
          </p:cNvCxnSpPr>
          <p:nvPr/>
        </p:nvCxnSpPr>
        <p:spPr>
          <a:xfrm flipH="1">
            <a:off x="6314173" y="4342035"/>
            <a:ext cx="539042" cy="44922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531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DF8534BE-6903-67D9-A8A1-4470CC3D974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80A21EBE-6AAA-D49E-DC2A-2A0A0B4D4D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91741" y="0"/>
            <a:ext cx="9704933" cy="6857998"/>
          </a:xfrm>
          <a:prstGeom prst="rect">
            <a:avLst/>
          </a:prstGeom>
          <a:solidFill>
            <a:schemeClr val="bg1"/>
          </a:solidFill>
        </p:spPr>
      </p:pic>
      <p:grpSp>
        <p:nvGrpSpPr>
          <p:cNvPr id="2" name="Grupp 1">
            <a:extLst>
              <a:ext uri="{FF2B5EF4-FFF2-40B4-BE49-F238E27FC236}">
                <a16:creationId xmlns:a16="http://schemas.microsoft.com/office/drawing/2014/main" id="{8B7996F3-91BE-A3B8-89A9-371D10683B7B}"/>
              </a:ext>
            </a:extLst>
          </p:cNvPr>
          <p:cNvGrpSpPr/>
          <p:nvPr/>
        </p:nvGrpSpPr>
        <p:grpSpPr>
          <a:xfrm>
            <a:off x="483477" y="579712"/>
            <a:ext cx="493985" cy="5698576"/>
            <a:chOff x="483477" y="672663"/>
            <a:chExt cx="493985" cy="5698576"/>
          </a:xfrm>
        </p:grpSpPr>
        <p:sp>
          <p:nvSpPr>
            <p:cNvPr id="3" name="Ellips 2">
              <a:extLst>
                <a:ext uri="{FF2B5EF4-FFF2-40B4-BE49-F238E27FC236}">
                  <a16:creationId xmlns:a16="http://schemas.microsoft.com/office/drawing/2014/main" id="{2997989A-49C0-E350-8E42-1815038AA3DA}"/>
                </a:ext>
              </a:extLst>
            </p:cNvPr>
            <p:cNvSpPr/>
            <p:nvPr/>
          </p:nvSpPr>
          <p:spPr>
            <a:xfrm>
              <a:off x="483477" y="672663"/>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1</a:t>
              </a:r>
            </a:p>
          </p:txBody>
        </p:sp>
        <p:sp>
          <p:nvSpPr>
            <p:cNvPr id="4" name="Ellips 3">
              <a:extLst>
                <a:ext uri="{FF2B5EF4-FFF2-40B4-BE49-F238E27FC236}">
                  <a16:creationId xmlns:a16="http://schemas.microsoft.com/office/drawing/2014/main" id="{EC979FCF-BC7D-96F5-5E25-00B1EB6FBC9C}"/>
                </a:ext>
              </a:extLst>
            </p:cNvPr>
            <p:cNvSpPr/>
            <p:nvPr/>
          </p:nvSpPr>
          <p:spPr>
            <a:xfrm>
              <a:off x="483477" y="1416176"/>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2</a:t>
              </a:r>
            </a:p>
          </p:txBody>
        </p:sp>
        <p:sp>
          <p:nvSpPr>
            <p:cNvPr id="5" name="Ellips 4">
              <a:extLst>
                <a:ext uri="{FF2B5EF4-FFF2-40B4-BE49-F238E27FC236}">
                  <a16:creationId xmlns:a16="http://schemas.microsoft.com/office/drawing/2014/main" id="{34701AE0-AD67-25DD-8B6D-297EB5ACED44}"/>
                </a:ext>
              </a:extLst>
            </p:cNvPr>
            <p:cNvSpPr/>
            <p:nvPr/>
          </p:nvSpPr>
          <p:spPr>
            <a:xfrm>
              <a:off x="483477" y="2159689"/>
              <a:ext cx="493985" cy="493985"/>
            </a:xfrm>
            <a:prstGeom prst="ellipse">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bg1"/>
                  </a:solidFill>
                  <a:latin typeface="+mj-lt"/>
                </a:rPr>
                <a:t>3</a:t>
              </a:r>
            </a:p>
          </p:txBody>
        </p:sp>
        <p:sp>
          <p:nvSpPr>
            <p:cNvPr id="6" name="Ellips 5">
              <a:extLst>
                <a:ext uri="{FF2B5EF4-FFF2-40B4-BE49-F238E27FC236}">
                  <a16:creationId xmlns:a16="http://schemas.microsoft.com/office/drawing/2014/main" id="{59D643A2-4F4B-3477-217F-7F016FB59C98}"/>
                </a:ext>
              </a:extLst>
            </p:cNvPr>
            <p:cNvSpPr/>
            <p:nvPr/>
          </p:nvSpPr>
          <p:spPr>
            <a:xfrm>
              <a:off x="483477" y="3646715"/>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5</a:t>
              </a:r>
            </a:p>
          </p:txBody>
        </p:sp>
        <p:sp>
          <p:nvSpPr>
            <p:cNvPr id="8" name="Ellips 7">
              <a:extLst>
                <a:ext uri="{FF2B5EF4-FFF2-40B4-BE49-F238E27FC236}">
                  <a16:creationId xmlns:a16="http://schemas.microsoft.com/office/drawing/2014/main" id="{1B5384FD-5496-F4D6-5A6B-85E811CCA55A}"/>
                </a:ext>
              </a:extLst>
            </p:cNvPr>
            <p:cNvSpPr/>
            <p:nvPr/>
          </p:nvSpPr>
          <p:spPr>
            <a:xfrm>
              <a:off x="483477" y="2903202"/>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4</a:t>
              </a:r>
            </a:p>
          </p:txBody>
        </p:sp>
        <p:sp>
          <p:nvSpPr>
            <p:cNvPr id="9" name="Ellips 8">
              <a:extLst>
                <a:ext uri="{FF2B5EF4-FFF2-40B4-BE49-F238E27FC236}">
                  <a16:creationId xmlns:a16="http://schemas.microsoft.com/office/drawing/2014/main" id="{335F6A44-FABF-82B2-CC25-96DBE06AD715}"/>
                </a:ext>
              </a:extLst>
            </p:cNvPr>
            <p:cNvSpPr/>
            <p:nvPr/>
          </p:nvSpPr>
          <p:spPr>
            <a:xfrm>
              <a:off x="483477" y="4390228"/>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6</a:t>
              </a:r>
            </a:p>
          </p:txBody>
        </p:sp>
        <p:sp>
          <p:nvSpPr>
            <p:cNvPr id="11" name="Ellips 10">
              <a:extLst>
                <a:ext uri="{FF2B5EF4-FFF2-40B4-BE49-F238E27FC236}">
                  <a16:creationId xmlns:a16="http://schemas.microsoft.com/office/drawing/2014/main" id="{8D90F0F6-246E-73F4-4ABD-61A8A6D7B07C}"/>
                </a:ext>
              </a:extLst>
            </p:cNvPr>
            <p:cNvSpPr/>
            <p:nvPr/>
          </p:nvSpPr>
          <p:spPr>
            <a:xfrm>
              <a:off x="483477" y="5133741"/>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7</a:t>
              </a:r>
            </a:p>
          </p:txBody>
        </p:sp>
        <p:sp>
          <p:nvSpPr>
            <p:cNvPr id="12" name="Ellips 11">
              <a:extLst>
                <a:ext uri="{FF2B5EF4-FFF2-40B4-BE49-F238E27FC236}">
                  <a16:creationId xmlns:a16="http://schemas.microsoft.com/office/drawing/2014/main" id="{57B7F23C-7180-69C9-9C07-E7D96829E878}"/>
                </a:ext>
              </a:extLst>
            </p:cNvPr>
            <p:cNvSpPr/>
            <p:nvPr/>
          </p:nvSpPr>
          <p:spPr>
            <a:xfrm>
              <a:off x="483477" y="5877254"/>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8</a:t>
              </a:r>
            </a:p>
          </p:txBody>
        </p:sp>
      </p:grpSp>
      <p:cxnSp>
        <p:nvCxnSpPr>
          <p:cNvPr id="13" name="Rak 12">
            <a:extLst>
              <a:ext uri="{FF2B5EF4-FFF2-40B4-BE49-F238E27FC236}">
                <a16:creationId xmlns:a16="http://schemas.microsoft.com/office/drawing/2014/main" id="{E907D107-AB58-0AAE-E86B-136012EE75B1}"/>
              </a:ext>
            </a:extLst>
          </p:cNvPr>
          <p:cNvCxnSpPr>
            <a:cxnSpLocks/>
          </p:cNvCxnSpPr>
          <p:nvPr/>
        </p:nvCxnSpPr>
        <p:spPr>
          <a:xfrm>
            <a:off x="1453019" y="538314"/>
            <a:ext cx="0" cy="5781373"/>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418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76881A8-91DC-0054-E3CF-B3426CC7CFF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ruta 37">
            <a:extLst>
              <a:ext uri="{FF2B5EF4-FFF2-40B4-BE49-F238E27FC236}">
                <a16:creationId xmlns:a16="http://schemas.microsoft.com/office/drawing/2014/main" id="{3C23728B-BE18-6202-8C45-8B11B2DBEC1E}"/>
              </a:ext>
            </a:extLst>
          </p:cNvPr>
          <p:cNvSpPr txBox="1"/>
          <p:nvPr/>
        </p:nvSpPr>
        <p:spPr>
          <a:xfrm>
            <a:off x="1946278" y="500214"/>
            <a:ext cx="9550393" cy="553998"/>
          </a:xfrm>
          <a:prstGeom prst="rect">
            <a:avLst/>
          </a:prstGeom>
          <a:noFill/>
        </p:spPr>
        <p:txBody>
          <a:bodyPr wrap="square" lIns="0" tIns="0" rIns="0" bIns="0" rtlCol="0">
            <a:spAutoFit/>
          </a:bodyPr>
          <a:lstStyle/>
          <a:p>
            <a:pPr algn="l"/>
            <a:r>
              <a:rPr lang="sv-SE" b="1">
                <a:solidFill>
                  <a:schemeClr val="tx2"/>
                </a:solidFill>
                <a:latin typeface="+mj-lt"/>
              </a:rPr>
              <a:t>Trend 3: </a:t>
            </a:r>
            <a:br>
              <a:rPr lang="sv-SE" b="1">
                <a:solidFill>
                  <a:schemeClr val="tx2"/>
                </a:solidFill>
                <a:latin typeface="+mj-lt"/>
              </a:rPr>
            </a:br>
            <a:r>
              <a:rPr lang="sv-SE" b="1">
                <a:solidFill>
                  <a:schemeClr val="tx2"/>
                </a:solidFill>
                <a:latin typeface="+mj-lt"/>
              </a:rPr>
              <a:t>Digitalisering = Digital transformation + AI</a:t>
            </a:r>
          </a:p>
        </p:txBody>
      </p:sp>
      <p:grpSp>
        <p:nvGrpSpPr>
          <p:cNvPr id="2" name="Grupp 1">
            <a:extLst>
              <a:ext uri="{FF2B5EF4-FFF2-40B4-BE49-F238E27FC236}">
                <a16:creationId xmlns:a16="http://schemas.microsoft.com/office/drawing/2014/main" id="{5647703F-1888-CE7B-F355-0E37505F7FC3}"/>
              </a:ext>
            </a:extLst>
          </p:cNvPr>
          <p:cNvGrpSpPr/>
          <p:nvPr/>
        </p:nvGrpSpPr>
        <p:grpSpPr>
          <a:xfrm>
            <a:off x="483477" y="579712"/>
            <a:ext cx="493985" cy="5698576"/>
            <a:chOff x="483477" y="672663"/>
            <a:chExt cx="493985" cy="5698576"/>
          </a:xfrm>
        </p:grpSpPr>
        <p:sp>
          <p:nvSpPr>
            <p:cNvPr id="3" name="Ellips 2">
              <a:extLst>
                <a:ext uri="{FF2B5EF4-FFF2-40B4-BE49-F238E27FC236}">
                  <a16:creationId xmlns:a16="http://schemas.microsoft.com/office/drawing/2014/main" id="{4D8C9459-6DDD-7F81-63E5-9F4D2C6AEAB0}"/>
                </a:ext>
              </a:extLst>
            </p:cNvPr>
            <p:cNvSpPr/>
            <p:nvPr/>
          </p:nvSpPr>
          <p:spPr>
            <a:xfrm>
              <a:off x="483477" y="672663"/>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1</a:t>
              </a:r>
            </a:p>
          </p:txBody>
        </p:sp>
        <p:sp>
          <p:nvSpPr>
            <p:cNvPr id="4" name="Ellips 3">
              <a:extLst>
                <a:ext uri="{FF2B5EF4-FFF2-40B4-BE49-F238E27FC236}">
                  <a16:creationId xmlns:a16="http://schemas.microsoft.com/office/drawing/2014/main" id="{73400359-EE44-2ACD-EB68-82D6F05EBC03}"/>
                </a:ext>
              </a:extLst>
            </p:cNvPr>
            <p:cNvSpPr/>
            <p:nvPr/>
          </p:nvSpPr>
          <p:spPr>
            <a:xfrm>
              <a:off x="483477" y="1416176"/>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2</a:t>
              </a:r>
            </a:p>
          </p:txBody>
        </p:sp>
        <p:sp>
          <p:nvSpPr>
            <p:cNvPr id="5" name="Ellips 4">
              <a:extLst>
                <a:ext uri="{FF2B5EF4-FFF2-40B4-BE49-F238E27FC236}">
                  <a16:creationId xmlns:a16="http://schemas.microsoft.com/office/drawing/2014/main" id="{D5E019BC-5F54-8A35-2DF3-F225D585EEA9}"/>
                </a:ext>
              </a:extLst>
            </p:cNvPr>
            <p:cNvSpPr/>
            <p:nvPr/>
          </p:nvSpPr>
          <p:spPr>
            <a:xfrm>
              <a:off x="483477" y="2159689"/>
              <a:ext cx="493985" cy="493985"/>
            </a:xfrm>
            <a:prstGeom prst="ellipse">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bg1"/>
                  </a:solidFill>
                  <a:latin typeface="+mj-lt"/>
                </a:rPr>
                <a:t>3</a:t>
              </a:r>
            </a:p>
          </p:txBody>
        </p:sp>
        <p:sp>
          <p:nvSpPr>
            <p:cNvPr id="16" name="Ellips 15">
              <a:extLst>
                <a:ext uri="{FF2B5EF4-FFF2-40B4-BE49-F238E27FC236}">
                  <a16:creationId xmlns:a16="http://schemas.microsoft.com/office/drawing/2014/main" id="{7ABB3156-9FA8-5700-0BF8-C289DC7474EA}"/>
                </a:ext>
              </a:extLst>
            </p:cNvPr>
            <p:cNvSpPr/>
            <p:nvPr/>
          </p:nvSpPr>
          <p:spPr>
            <a:xfrm>
              <a:off x="483477" y="3646715"/>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5</a:t>
              </a:r>
            </a:p>
          </p:txBody>
        </p:sp>
        <p:sp>
          <p:nvSpPr>
            <p:cNvPr id="17" name="Ellips 16">
              <a:extLst>
                <a:ext uri="{FF2B5EF4-FFF2-40B4-BE49-F238E27FC236}">
                  <a16:creationId xmlns:a16="http://schemas.microsoft.com/office/drawing/2014/main" id="{AC390F1E-17AD-FE48-5FCD-2626784B4FF6}"/>
                </a:ext>
              </a:extLst>
            </p:cNvPr>
            <p:cNvSpPr/>
            <p:nvPr/>
          </p:nvSpPr>
          <p:spPr>
            <a:xfrm>
              <a:off x="483477" y="2903202"/>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4</a:t>
              </a:r>
            </a:p>
          </p:txBody>
        </p:sp>
        <p:sp>
          <p:nvSpPr>
            <p:cNvPr id="18" name="Ellips 17">
              <a:extLst>
                <a:ext uri="{FF2B5EF4-FFF2-40B4-BE49-F238E27FC236}">
                  <a16:creationId xmlns:a16="http://schemas.microsoft.com/office/drawing/2014/main" id="{C95679FA-8328-C284-0C28-A182D1A882D7}"/>
                </a:ext>
              </a:extLst>
            </p:cNvPr>
            <p:cNvSpPr/>
            <p:nvPr/>
          </p:nvSpPr>
          <p:spPr>
            <a:xfrm>
              <a:off x="483477" y="4390228"/>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6</a:t>
              </a:r>
            </a:p>
          </p:txBody>
        </p:sp>
        <p:sp>
          <p:nvSpPr>
            <p:cNvPr id="20" name="Ellips 19">
              <a:extLst>
                <a:ext uri="{FF2B5EF4-FFF2-40B4-BE49-F238E27FC236}">
                  <a16:creationId xmlns:a16="http://schemas.microsoft.com/office/drawing/2014/main" id="{093FA20B-F714-BAAC-4EB5-D3F07CDD859B}"/>
                </a:ext>
              </a:extLst>
            </p:cNvPr>
            <p:cNvSpPr/>
            <p:nvPr/>
          </p:nvSpPr>
          <p:spPr>
            <a:xfrm>
              <a:off x="483477" y="5133741"/>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7</a:t>
              </a:r>
            </a:p>
          </p:txBody>
        </p:sp>
        <p:sp>
          <p:nvSpPr>
            <p:cNvPr id="22" name="Ellips 21">
              <a:extLst>
                <a:ext uri="{FF2B5EF4-FFF2-40B4-BE49-F238E27FC236}">
                  <a16:creationId xmlns:a16="http://schemas.microsoft.com/office/drawing/2014/main" id="{2A97948D-E3A8-51E9-5133-3A678142B76E}"/>
                </a:ext>
              </a:extLst>
            </p:cNvPr>
            <p:cNvSpPr/>
            <p:nvPr/>
          </p:nvSpPr>
          <p:spPr>
            <a:xfrm>
              <a:off x="483477" y="5877254"/>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8</a:t>
              </a:r>
            </a:p>
          </p:txBody>
        </p:sp>
      </p:grpSp>
      <p:cxnSp>
        <p:nvCxnSpPr>
          <p:cNvPr id="23" name="Rak 22">
            <a:extLst>
              <a:ext uri="{FF2B5EF4-FFF2-40B4-BE49-F238E27FC236}">
                <a16:creationId xmlns:a16="http://schemas.microsoft.com/office/drawing/2014/main" id="{6E433410-6C35-80C3-E4FF-E9578A308419}"/>
              </a:ext>
            </a:extLst>
          </p:cNvPr>
          <p:cNvCxnSpPr>
            <a:cxnSpLocks/>
          </p:cNvCxnSpPr>
          <p:nvPr/>
        </p:nvCxnSpPr>
        <p:spPr>
          <a:xfrm>
            <a:off x="1453019" y="538314"/>
            <a:ext cx="0" cy="5781373"/>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48DE9C30-351A-2171-8824-8CC7071E14E0}"/>
              </a:ext>
            </a:extLst>
          </p:cNvPr>
          <p:cNvSpPr txBox="1"/>
          <p:nvPr/>
        </p:nvSpPr>
        <p:spPr>
          <a:xfrm>
            <a:off x="1928577" y="1273815"/>
            <a:ext cx="4584956" cy="3023462"/>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Övergripande insikt</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21" name="textruta 20">
            <a:extLst>
              <a:ext uri="{FF2B5EF4-FFF2-40B4-BE49-F238E27FC236}">
                <a16:creationId xmlns:a16="http://schemas.microsoft.com/office/drawing/2014/main" id="{EB64BB48-049F-E6FC-5C42-E8452D1B14FA}"/>
              </a:ext>
            </a:extLst>
          </p:cNvPr>
          <p:cNvSpPr txBox="1"/>
          <p:nvPr/>
        </p:nvSpPr>
        <p:spPr>
          <a:xfrm>
            <a:off x="6913936" y="1273815"/>
            <a:ext cx="4584956" cy="1440000"/>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Nytta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Hur kan vi dra nytta av trenden?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25" name="textruta 24">
            <a:extLst>
              <a:ext uri="{FF2B5EF4-FFF2-40B4-BE49-F238E27FC236}">
                <a16:creationId xmlns:a16="http://schemas.microsoft.com/office/drawing/2014/main" id="{8EF21259-0752-6F5F-7A09-A5374565E5C3}"/>
              </a:ext>
            </a:extLst>
          </p:cNvPr>
          <p:cNvSpPr txBox="1"/>
          <p:nvPr/>
        </p:nvSpPr>
        <p:spPr>
          <a:xfrm>
            <a:off x="6913936" y="2857277"/>
            <a:ext cx="4584956" cy="1440000"/>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Risk (-)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Vilka risker medför trenden för vår verksamhet?</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cxnSp>
        <p:nvCxnSpPr>
          <p:cNvPr id="26" name="Rak pil 25">
            <a:extLst>
              <a:ext uri="{FF2B5EF4-FFF2-40B4-BE49-F238E27FC236}">
                <a16:creationId xmlns:a16="http://schemas.microsoft.com/office/drawing/2014/main" id="{FB83B445-35D1-295D-B8A0-611F609F29FD}"/>
              </a:ext>
            </a:extLst>
          </p:cNvPr>
          <p:cNvCxnSpPr>
            <a:cxnSpLocks/>
          </p:cNvCxnSpPr>
          <p:nvPr/>
        </p:nvCxnSpPr>
        <p:spPr>
          <a:xfrm>
            <a:off x="6601215" y="1993815"/>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7" name="Rak pil 26">
            <a:extLst>
              <a:ext uri="{FF2B5EF4-FFF2-40B4-BE49-F238E27FC236}">
                <a16:creationId xmlns:a16="http://schemas.microsoft.com/office/drawing/2014/main" id="{A75724F1-8CCB-92B7-992C-F68EA1306569}"/>
              </a:ext>
            </a:extLst>
          </p:cNvPr>
          <p:cNvCxnSpPr>
            <a:cxnSpLocks/>
          </p:cNvCxnSpPr>
          <p:nvPr/>
        </p:nvCxnSpPr>
        <p:spPr>
          <a:xfrm>
            <a:off x="6601215" y="3577277"/>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28" name="textruta 27">
            <a:extLst>
              <a:ext uri="{FF2B5EF4-FFF2-40B4-BE49-F238E27FC236}">
                <a16:creationId xmlns:a16="http://schemas.microsoft.com/office/drawing/2014/main" id="{2E3356FF-4164-E748-4466-45A2A5F301B0}"/>
              </a:ext>
            </a:extLst>
          </p:cNvPr>
          <p:cNvSpPr txBox="1"/>
          <p:nvPr/>
        </p:nvSpPr>
        <p:spPr>
          <a:xfrm>
            <a:off x="1928577" y="4572000"/>
            <a:ext cx="4584956" cy="1707255"/>
          </a:xfrm>
          <a:prstGeom prst="rect">
            <a:avLst/>
          </a:prstGeom>
          <a:noFill/>
          <a:ln w="317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Om och när behöver vi agera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Hur pass aktuell är trenden för oss?</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29" name="textruta 28">
            <a:extLst>
              <a:ext uri="{FF2B5EF4-FFF2-40B4-BE49-F238E27FC236}">
                <a16:creationId xmlns:a16="http://schemas.microsoft.com/office/drawing/2014/main" id="{7A87C0C8-E716-CCBC-5477-A11357D2614B}"/>
              </a:ext>
            </a:extLst>
          </p:cNvPr>
          <p:cNvSpPr txBox="1"/>
          <p:nvPr/>
        </p:nvSpPr>
        <p:spPr>
          <a:xfrm>
            <a:off x="6919677" y="4572000"/>
            <a:ext cx="4584956" cy="1707255"/>
          </a:xfrm>
          <a:prstGeom prst="rect">
            <a:avLst/>
          </a:prstGeom>
          <a:noFill/>
          <a:ln w="317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Våra framgångsfaktorer (nycklar) för att </a:t>
            </a:r>
            <a:br>
              <a:rPr lang="sv-SE" sz="1400" b="1">
                <a:solidFill>
                  <a:schemeClr val="tx2"/>
                </a:solidFill>
                <a:latin typeface="Arial" panose="020B0604020202020204" pitchFamily="34" charset="0"/>
                <a:cs typeface="Arial" panose="020B0604020202020204" pitchFamily="34" charset="0"/>
              </a:rPr>
            </a:br>
            <a:r>
              <a:rPr lang="sv-SE" sz="1400" b="1">
                <a:solidFill>
                  <a:schemeClr val="tx2"/>
                </a:solidFill>
                <a:latin typeface="Arial" panose="020B0604020202020204" pitchFamily="34" charset="0"/>
                <a:cs typeface="Arial" panose="020B0604020202020204" pitchFamily="34" charset="0"/>
              </a:rPr>
              <a:t>hantera risken/nyttan?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cxnSp>
        <p:nvCxnSpPr>
          <p:cNvPr id="30" name="Rak pil 29">
            <a:extLst>
              <a:ext uri="{FF2B5EF4-FFF2-40B4-BE49-F238E27FC236}">
                <a16:creationId xmlns:a16="http://schemas.microsoft.com/office/drawing/2014/main" id="{5DBA157D-9B32-3AA7-96A9-405FD2A37E2F}"/>
              </a:ext>
            </a:extLst>
          </p:cNvPr>
          <p:cNvCxnSpPr>
            <a:cxnSpLocks/>
          </p:cNvCxnSpPr>
          <p:nvPr/>
        </p:nvCxnSpPr>
        <p:spPr>
          <a:xfrm>
            <a:off x="6601215" y="5553222"/>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31" name="Rak pil 30">
            <a:extLst>
              <a:ext uri="{FF2B5EF4-FFF2-40B4-BE49-F238E27FC236}">
                <a16:creationId xmlns:a16="http://schemas.microsoft.com/office/drawing/2014/main" id="{6E6E4BE1-34CD-BD2B-F6FA-4BFDB0904C75}"/>
              </a:ext>
            </a:extLst>
          </p:cNvPr>
          <p:cNvCxnSpPr>
            <a:cxnSpLocks/>
          </p:cNvCxnSpPr>
          <p:nvPr/>
        </p:nvCxnSpPr>
        <p:spPr>
          <a:xfrm flipH="1">
            <a:off x="6314173" y="4342035"/>
            <a:ext cx="539042" cy="44922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23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DF8534BE-6903-67D9-A8A1-4470CC3D974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80A21EBE-6AAA-D49E-DC2A-2A0A0B4D4D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91742" y="0"/>
            <a:ext cx="9704931" cy="6857997"/>
          </a:xfrm>
          <a:prstGeom prst="rect">
            <a:avLst/>
          </a:prstGeom>
          <a:solidFill>
            <a:schemeClr val="bg1"/>
          </a:solidFill>
        </p:spPr>
      </p:pic>
      <p:grpSp>
        <p:nvGrpSpPr>
          <p:cNvPr id="2" name="Grupp 1">
            <a:extLst>
              <a:ext uri="{FF2B5EF4-FFF2-40B4-BE49-F238E27FC236}">
                <a16:creationId xmlns:a16="http://schemas.microsoft.com/office/drawing/2014/main" id="{8B7996F3-91BE-A3B8-89A9-371D10683B7B}"/>
              </a:ext>
            </a:extLst>
          </p:cNvPr>
          <p:cNvGrpSpPr/>
          <p:nvPr/>
        </p:nvGrpSpPr>
        <p:grpSpPr>
          <a:xfrm>
            <a:off x="483477" y="579712"/>
            <a:ext cx="493985" cy="5698576"/>
            <a:chOff x="483477" y="672663"/>
            <a:chExt cx="493985" cy="5698576"/>
          </a:xfrm>
        </p:grpSpPr>
        <p:sp>
          <p:nvSpPr>
            <p:cNvPr id="3" name="Ellips 2">
              <a:extLst>
                <a:ext uri="{FF2B5EF4-FFF2-40B4-BE49-F238E27FC236}">
                  <a16:creationId xmlns:a16="http://schemas.microsoft.com/office/drawing/2014/main" id="{2997989A-49C0-E350-8E42-1815038AA3DA}"/>
                </a:ext>
              </a:extLst>
            </p:cNvPr>
            <p:cNvSpPr/>
            <p:nvPr/>
          </p:nvSpPr>
          <p:spPr>
            <a:xfrm>
              <a:off x="483477" y="672663"/>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1</a:t>
              </a:r>
            </a:p>
          </p:txBody>
        </p:sp>
        <p:sp>
          <p:nvSpPr>
            <p:cNvPr id="4" name="Ellips 3">
              <a:extLst>
                <a:ext uri="{FF2B5EF4-FFF2-40B4-BE49-F238E27FC236}">
                  <a16:creationId xmlns:a16="http://schemas.microsoft.com/office/drawing/2014/main" id="{EC979FCF-BC7D-96F5-5E25-00B1EB6FBC9C}"/>
                </a:ext>
              </a:extLst>
            </p:cNvPr>
            <p:cNvSpPr/>
            <p:nvPr/>
          </p:nvSpPr>
          <p:spPr>
            <a:xfrm>
              <a:off x="483477" y="1416176"/>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2</a:t>
              </a:r>
            </a:p>
          </p:txBody>
        </p:sp>
        <p:sp>
          <p:nvSpPr>
            <p:cNvPr id="5" name="Ellips 4">
              <a:extLst>
                <a:ext uri="{FF2B5EF4-FFF2-40B4-BE49-F238E27FC236}">
                  <a16:creationId xmlns:a16="http://schemas.microsoft.com/office/drawing/2014/main" id="{34701AE0-AD67-25DD-8B6D-297EB5ACED44}"/>
                </a:ext>
              </a:extLst>
            </p:cNvPr>
            <p:cNvSpPr/>
            <p:nvPr/>
          </p:nvSpPr>
          <p:spPr>
            <a:xfrm>
              <a:off x="483477" y="2159689"/>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3</a:t>
              </a:r>
            </a:p>
          </p:txBody>
        </p:sp>
        <p:sp>
          <p:nvSpPr>
            <p:cNvPr id="6" name="Ellips 5">
              <a:extLst>
                <a:ext uri="{FF2B5EF4-FFF2-40B4-BE49-F238E27FC236}">
                  <a16:creationId xmlns:a16="http://schemas.microsoft.com/office/drawing/2014/main" id="{59D643A2-4F4B-3477-217F-7F016FB59C98}"/>
                </a:ext>
              </a:extLst>
            </p:cNvPr>
            <p:cNvSpPr/>
            <p:nvPr/>
          </p:nvSpPr>
          <p:spPr>
            <a:xfrm>
              <a:off x="483477" y="3646715"/>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5</a:t>
              </a:r>
            </a:p>
          </p:txBody>
        </p:sp>
        <p:sp>
          <p:nvSpPr>
            <p:cNvPr id="8" name="Ellips 7">
              <a:extLst>
                <a:ext uri="{FF2B5EF4-FFF2-40B4-BE49-F238E27FC236}">
                  <a16:creationId xmlns:a16="http://schemas.microsoft.com/office/drawing/2014/main" id="{1B5384FD-5496-F4D6-5A6B-85E811CCA55A}"/>
                </a:ext>
              </a:extLst>
            </p:cNvPr>
            <p:cNvSpPr/>
            <p:nvPr/>
          </p:nvSpPr>
          <p:spPr>
            <a:xfrm>
              <a:off x="483477" y="2903202"/>
              <a:ext cx="493985" cy="493985"/>
            </a:xfrm>
            <a:prstGeom prst="ellipse">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bg1"/>
                  </a:solidFill>
                  <a:latin typeface="+mj-lt"/>
                </a:rPr>
                <a:t>4</a:t>
              </a:r>
            </a:p>
          </p:txBody>
        </p:sp>
        <p:sp>
          <p:nvSpPr>
            <p:cNvPr id="9" name="Ellips 8">
              <a:extLst>
                <a:ext uri="{FF2B5EF4-FFF2-40B4-BE49-F238E27FC236}">
                  <a16:creationId xmlns:a16="http://schemas.microsoft.com/office/drawing/2014/main" id="{335F6A44-FABF-82B2-CC25-96DBE06AD715}"/>
                </a:ext>
              </a:extLst>
            </p:cNvPr>
            <p:cNvSpPr/>
            <p:nvPr/>
          </p:nvSpPr>
          <p:spPr>
            <a:xfrm>
              <a:off x="483477" y="4390228"/>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6</a:t>
              </a:r>
            </a:p>
          </p:txBody>
        </p:sp>
        <p:sp>
          <p:nvSpPr>
            <p:cNvPr id="11" name="Ellips 10">
              <a:extLst>
                <a:ext uri="{FF2B5EF4-FFF2-40B4-BE49-F238E27FC236}">
                  <a16:creationId xmlns:a16="http://schemas.microsoft.com/office/drawing/2014/main" id="{8D90F0F6-246E-73F4-4ABD-61A8A6D7B07C}"/>
                </a:ext>
              </a:extLst>
            </p:cNvPr>
            <p:cNvSpPr/>
            <p:nvPr/>
          </p:nvSpPr>
          <p:spPr>
            <a:xfrm>
              <a:off x="483477" y="5133741"/>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7</a:t>
              </a:r>
            </a:p>
          </p:txBody>
        </p:sp>
        <p:sp>
          <p:nvSpPr>
            <p:cNvPr id="12" name="Ellips 11">
              <a:extLst>
                <a:ext uri="{FF2B5EF4-FFF2-40B4-BE49-F238E27FC236}">
                  <a16:creationId xmlns:a16="http://schemas.microsoft.com/office/drawing/2014/main" id="{57B7F23C-7180-69C9-9C07-E7D96829E878}"/>
                </a:ext>
              </a:extLst>
            </p:cNvPr>
            <p:cNvSpPr/>
            <p:nvPr/>
          </p:nvSpPr>
          <p:spPr>
            <a:xfrm>
              <a:off x="483477" y="5877254"/>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8</a:t>
              </a:r>
            </a:p>
          </p:txBody>
        </p:sp>
      </p:grpSp>
      <p:cxnSp>
        <p:nvCxnSpPr>
          <p:cNvPr id="13" name="Rak 12">
            <a:extLst>
              <a:ext uri="{FF2B5EF4-FFF2-40B4-BE49-F238E27FC236}">
                <a16:creationId xmlns:a16="http://schemas.microsoft.com/office/drawing/2014/main" id="{E907D107-AB58-0AAE-E86B-136012EE75B1}"/>
              </a:ext>
            </a:extLst>
          </p:cNvPr>
          <p:cNvCxnSpPr>
            <a:cxnSpLocks/>
          </p:cNvCxnSpPr>
          <p:nvPr/>
        </p:nvCxnSpPr>
        <p:spPr>
          <a:xfrm>
            <a:off x="1453019" y="538314"/>
            <a:ext cx="0" cy="5781373"/>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759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76881A8-91DC-0054-E3CF-B3426CC7CFF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ruta 37">
            <a:extLst>
              <a:ext uri="{FF2B5EF4-FFF2-40B4-BE49-F238E27FC236}">
                <a16:creationId xmlns:a16="http://schemas.microsoft.com/office/drawing/2014/main" id="{3C23728B-BE18-6202-8C45-8B11B2DBEC1E}"/>
              </a:ext>
            </a:extLst>
          </p:cNvPr>
          <p:cNvSpPr txBox="1"/>
          <p:nvPr/>
        </p:nvSpPr>
        <p:spPr>
          <a:xfrm>
            <a:off x="1946278" y="500214"/>
            <a:ext cx="9550393" cy="553998"/>
          </a:xfrm>
          <a:prstGeom prst="rect">
            <a:avLst/>
          </a:prstGeom>
          <a:noFill/>
        </p:spPr>
        <p:txBody>
          <a:bodyPr wrap="square" lIns="0" tIns="0" rIns="0" bIns="0" rtlCol="0">
            <a:spAutoFit/>
          </a:bodyPr>
          <a:lstStyle/>
          <a:p>
            <a:pPr algn="l"/>
            <a:r>
              <a:rPr lang="sv-SE" b="1">
                <a:solidFill>
                  <a:schemeClr val="tx2"/>
                </a:solidFill>
                <a:latin typeface="+mj-lt"/>
              </a:rPr>
              <a:t>Trend 4: </a:t>
            </a:r>
            <a:br>
              <a:rPr lang="sv-SE" b="1">
                <a:solidFill>
                  <a:schemeClr val="tx2"/>
                </a:solidFill>
                <a:latin typeface="+mj-lt"/>
              </a:rPr>
            </a:br>
            <a:r>
              <a:rPr lang="sv-SE" b="1">
                <a:solidFill>
                  <a:schemeClr val="tx2"/>
                </a:solidFill>
                <a:latin typeface="+mj-lt"/>
              </a:rPr>
              <a:t>Fokus på beredskap</a:t>
            </a:r>
          </a:p>
        </p:txBody>
      </p:sp>
      <p:grpSp>
        <p:nvGrpSpPr>
          <p:cNvPr id="7" name="Grupp 6">
            <a:extLst>
              <a:ext uri="{FF2B5EF4-FFF2-40B4-BE49-F238E27FC236}">
                <a16:creationId xmlns:a16="http://schemas.microsoft.com/office/drawing/2014/main" id="{BF439655-D637-1EA6-CD93-2E1C0C31D3A8}"/>
              </a:ext>
            </a:extLst>
          </p:cNvPr>
          <p:cNvGrpSpPr/>
          <p:nvPr/>
        </p:nvGrpSpPr>
        <p:grpSpPr>
          <a:xfrm>
            <a:off x="483477" y="579712"/>
            <a:ext cx="493985" cy="5698576"/>
            <a:chOff x="483477" y="672663"/>
            <a:chExt cx="493985" cy="5698576"/>
          </a:xfrm>
        </p:grpSpPr>
        <p:sp>
          <p:nvSpPr>
            <p:cNvPr id="8" name="Ellips 7">
              <a:extLst>
                <a:ext uri="{FF2B5EF4-FFF2-40B4-BE49-F238E27FC236}">
                  <a16:creationId xmlns:a16="http://schemas.microsoft.com/office/drawing/2014/main" id="{E2C8EBA5-7CF5-A9D7-4F06-80EB2DBC62BC}"/>
                </a:ext>
              </a:extLst>
            </p:cNvPr>
            <p:cNvSpPr/>
            <p:nvPr/>
          </p:nvSpPr>
          <p:spPr>
            <a:xfrm>
              <a:off x="483477" y="672663"/>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1</a:t>
              </a:r>
            </a:p>
          </p:txBody>
        </p:sp>
        <p:sp>
          <p:nvSpPr>
            <p:cNvPr id="9" name="Ellips 8">
              <a:extLst>
                <a:ext uri="{FF2B5EF4-FFF2-40B4-BE49-F238E27FC236}">
                  <a16:creationId xmlns:a16="http://schemas.microsoft.com/office/drawing/2014/main" id="{D702F07D-118C-A771-1ED6-52072DF1FFA7}"/>
                </a:ext>
              </a:extLst>
            </p:cNvPr>
            <p:cNvSpPr/>
            <p:nvPr/>
          </p:nvSpPr>
          <p:spPr>
            <a:xfrm>
              <a:off x="483477" y="1416176"/>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2</a:t>
              </a:r>
            </a:p>
          </p:txBody>
        </p:sp>
        <p:sp>
          <p:nvSpPr>
            <p:cNvPr id="10" name="Ellips 9">
              <a:extLst>
                <a:ext uri="{FF2B5EF4-FFF2-40B4-BE49-F238E27FC236}">
                  <a16:creationId xmlns:a16="http://schemas.microsoft.com/office/drawing/2014/main" id="{DF4CD8A8-41CE-EF4D-1914-8DBE787FDA26}"/>
                </a:ext>
              </a:extLst>
            </p:cNvPr>
            <p:cNvSpPr/>
            <p:nvPr/>
          </p:nvSpPr>
          <p:spPr>
            <a:xfrm>
              <a:off x="483477" y="2159689"/>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3</a:t>
              </a:r>
            </a:p>
          </p:txBody>
        </p:sp>
        <p:sp>
          <p:nvSpPr>
            <p:cNvPr id="11" name="Ellips 10">
              <a:extLst>
                <a:ext uri="{FF2B5EF4-FFF2-40B4-BE49-F238E27FC236}">
                  <a16:creationId xmlns:a16="http://schemas.microsoft.com/office/drawing/2014/main" id="{57308395-9A25-0D0A-ED35-65F4C961A51D}"/>
                </a:ext>
              </a:extLst>
            </p:cNvPr>
            <p:cNvSpPr/>
            <p:nvPr/>
          </p:nvSpPr>
          <p:spPr>
            <a:xfrm>
              <a:off x="483477" y="3646715"/>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5</a:t>
              </a:r>
            </a:p>
          </p:txBody>
        </p:sp>
        <p:sp>
          <p:nvSpPr>
            <p:cNvPr id="12" name="Ellips 11">
              <a:extLst>
                <a:ext uri="{FF2B5EF4-FFF2-40B4-BE49-F238E27FC236}">
                  <a16:creationId xmlns:a16="http://schemas.microsoft.com/office/drawing/2014/main" id="{8C62C7C7-1137-5416-B9D4-761142B11B7A}"/>
                </a:ext>
              </a:extLst>
            </p:cNvPr>
            <p:cNvSpPr/>
            <p:nvPr/>
          </p:nvSpPr>
          <p:spPr>
            <a:xfrm>
              <a:off x="483477" y="2903202"/>
              <a:ext cx="493985" cy="493985"/>
            </a:xfrm>
            <a:prstGeom prst="ellipse">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bg1"/>
                  </a:solidFill>
                  <a:latin typeface="+mj-lt"/>
                </a:rPr>
                <a:t>4</a:t>
              </a:r>
            </a:p>
          </p:txBody>
        </p:sp>
        <p:sp>
          <p:nvSpPr>
            <p:cNvPr id="13" name="Ellips 12">
              <a:extLst>
                <a:ext uri="{FF2B5EF4-FFF2-40B4-BE49-F238E27FC236}">
                  <a16:creationId xmlns:a16="http://schemas.microsoft.com/office/drawing/2014/main" id="{9FC35BF5-EA35-5329-194F-BB9448848ECD}"/>
                </a:ext>
              </a:extLst>
            </p:cNvPr>
            <p:cNvSpPr/>
            <p:nvPr/>
          </p:nvSpPr>
          <p:spPr>
            <a:xfrm>
              <a:off x="483477" y="4390228"/>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6</a:t>
              </a:r>
            </a:p>
          </p:txBody>
        </p:sp>
        <p:sp>
          <p:nvSpPr>
            <p:cNvPr id="14" name="Ellips 13">
              <a:extLst>
                <a:ext uri="{FF2B5EF4-FFF2-40B4-BE49-F238E27FC236}">
                  <a16:creationId xmlns:a16="http://schemas.microsoft.com/office/drawing/2014/main" id="{2A96DC48-8CF3-B62F-B4C7-A37B9925790A}"/>
                </a:ext>
              </a:extLst>
            </p:cNvPr>
            <p:cNvSpPr/>
            <p:nvPr/>
          </p:nvSpPr>
          <p:spPr>
            <a:xfrm>
              <a:off x="483477" y="5133741"/>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7</a:t>
              </a:r>
            </a:p>
          </p:txBody>
        </p:sp>
        <p:sp>
          <p:nvSpPr>
            <p:cNvPr id="15" name="Ellips 14">
              <a:extLst>
                <a:ext uri="{FF2B5EF4-FFF2-40B4-BE49-F238E27FC236}">
                  <a16:creationId xmlns:a16="http://schemas.microsoft.com/office/drawing/2014/main" id="{E8A07B9F-3E29-D7C3-F246-F97469D371A4}"/>
                </a:ext>
              </a:extLst>
            </p:cNvPr>
            <p:cNvSpPr/>
            <p:nvPr/>
          </p:nvSpPr>
          <p:spPr>
            <a:xfrm>
              <a:off x="483477" y="5877254"/>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8</a:t>
              </a:r>
            </a:p>
          </p:txBody>
        </p:sp>
      </p:grpSp>
      <p:cxnSp>
        <p:nvCxnSpPr>
          <p:cNvPr id="19" name="Rak 18">
            <a:extLst>
              <a:ext uri="{FF2B5EF4-FFF2-40B4-BE49-F238E27FC236}">
                <a16:creationId xmlns:a16="http://schemas.microsoft.com/office/drawing/2014/main" id="{3DC19AE1-BDA0-2C31-6C17-855589ABE2DD}"/>
              </a:ext>
            </a:extLst>
          </p:cNvPr>
          <p:cNvCxnSpPr>
            <a:cxnSpLocks/>
          </p:cNvCxnSpPr>
          <p:nvPr/>
        </p:nvCxnSpPr>
        <p:spPr>
          <a:xfrm>
            <a:off x="1453019" y="538314"/>
            <a:ext cx="0" cy="5781373"/>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 name="textruta 1">
            <a:extLst>
              <a:ext uri="{FF2B5EF4-FFF2-40B4-BE49-F238E27FC236}">
                <a16:creationId xmlns:a16="http://schemas.microsoft.com/office/drawing/2014/main" id="{4E8B260D-D96E-DD4F-8167-FDD31CC38E02}"/>
              </a:ext>
            </a:extLst>
          </p:cNvPr>
          <p:cNvSpPr txBox="1"/>
          <p:nvPr/>
        </p:nvSpPr>
        <p:spPr>
          <a:xfrm>
            <a:off x="1928577" y="1273815"/>
            <a:ext cx="4584956" cy="3023462"/>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Övergripande insikt</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3" name="textruta 2">
            <a:extLst>
              <a:ext uri="{FF2B5EF4-FFF2-40B4-BE49-F238E27FC236}">
                <a16:creationId xmlns:a16="http://schemas.microsoft.com/office/drawing/2014/main" id="{5B5630E3-FB07-4172-0C9A-66CA32CEEB0B}"/>
              </a:ext>
            </a:extLst>
          </p:cNvPr>
          <p:cNvSpPr txBox="1"/>
          <p:nvPr/>
        </p:nvSpPr>
        <p:spPr>
          <a:xfrm>
            <a:off x="6913936" y="1273815"/>
            <a:ext cx="4584956" cy="1440000"/>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Nytta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Hur kan vi dra nytta av trenden?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4" name="textruta 3">
            <a:extLst>
              <a:ext uri="{FF2B5EF4-FFF2-40B4-BE49-F238E27FC236}">
                <a16:creationId xmlns:a16="http://schemas.microsoft.com/office/drawing/2014/main" id="{C1FDDA20-C45B-C2DC-B84B-DFF7865E6D31}"/>
              </a:ext>
            </a:extLst>
          </p:cNvPr>
          <p:cNvSpPr txBox="1"/>
          <p:nvPr/>
        </p:nvSpPr>
        <p:spPr>
          <a:xfrm>
            <a:off x="6913936" y="2857277"/>
            <a:ext cx="4584956" cy="1440000"/>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Risk (-)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Vilka risker medför trenden för vår verksamhet?</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cxnSp>
        <p:nvCxnSpPr>
          <p:cNvPr id="5" name="Rak pil 4">
            <a:extLst>
              <a:ext uri="{FF2B5EF4-FFF2-40B4-BE49-F238E27FC236}">
                <a16:creationId xmlns:a16="http://schemas.microsoft.com/office/drawing/2014/main" id="{2B4639E5-3420-5BBA-C684-C80004102A50}"/>
              </a:ext>
            </a:extLst>
          </p:cNvPr>
          <p:cNvCxnSpPr>
            <a:cxnSpLocks/>
          </p:cNvCxnSpPr>
          <p:nvPr/>
        </p:nvCxnSpPr>
        <p:spPr>
          <a:xfrm>
            <a:off x="6601215" y="1993815"/>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Rak pil 15">
            <a:extLst>
              <a:ext uri="{FF2B5EF4-FFF2-40B4-BE49-F238E27FC236}">
                <a16:creationId xmlns:a16="http://schemas.microsoft.com/office/drawing/2014/main" id="{00ED74B8-4AB1-576B-4A32-C157C915D98F}"/>
              </a:ext>
            </a:extLst>
          </p:cNvPr>
          <p:cNvCxnSpPr>
            <a:cxnSpLocks/>
          </p:cNvCxnSpPr>
          <p:nvPr/>
        </p:nvCxnSpPr>
        <p:spPr>
          <a:xfrm>
            <a:off x="6601215" y="3577277"/>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7" name="textruta 16">
            <a:extLst>
              <a:ext uri="{FF2B5EF4-FFF2-40B4-BE49-F238E27FC236}">
                <a16:creationId xmlns:a16="http://schemas.microsoft.com/office/drawing/2014/main" id="{5770BE2C-253D-9875-5E8B-94023C7F5CCB}"/>
              </a:ext>
            </a:extLst>
          </p:cNvPr>
          <p:cNvSpPr txBox="1"/>
          <p:nvPr/>
        </p:nvSpPr>
        <p:spPr>
          <a:xfrm>
            <a:off x="1928577" y="4572000"/>
            <a:ext cx="4584956" cy="1707255"/>
          </a:xfrm>
          <a:prstGeom prst="rect">
            <a:avLst/>
          </a:prstGeom>
          <a:noFill/>
          <a:ln w="317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Om och när behöver vi agera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Hur pass aktuell är trenden för oss?</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18" name="textruta 17">
            <a:extLst>
              <a:ext uri="{FF2B5EF4-FFF2-40B4-BE49-F238E27FC236}">
                <a16:creationId xmlns:a16="http://schemas.microsoft.com/office/drawing/2014/main" id="{7E65BD72-97BB-466B-A486-B59BA5DB47E0}"/>
              </a:ext>
            </a:extLst>
          </p:cNvPr>
          <p:cNvSpPr txBox="1"/>
          <p:nvPr/>
        </p:nvSpPr>
        <p:spPr>
          <a:xfrm>
            <a:off x="6919677" y="4572000"/>
            <a:ext cx="4584956" cy="1707255"/>
          </a:xfrm>
          <a:prstGeom prst="rect">
            <a:avLst/>
          </a:prstGeom>
          <a:noFill/>
          <a:ln w="317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Våra framgångsfaktorer (nycklar) för att </a:t>
            </a:r>
            <a:br>
              <a:rPr lang="sv-SE" sz="1400" b="1">
                <a:solidFill>
                  <a:schemeClr val="tx2"/>
                </a:solidFill>
                <a:latin typeface="Arial" panose="020B0604020202020204" pitchFamily="34" charset="0"/>
                <a:cs typeface="Arial" panose="020B0604020202020204" pitchFamily="34" charset="0"/>
              </a:rPr>
            </a:br>
            <a:r>
              <a:rPr lang="sv-SE" sz="1400" b="1">
                <a:solidFill>
                  <a:schemeClr val="tx2"/>
                </a:solidFill>
                <a:latin typeface="Arial" panose="020B0604020202020204" pitchFamily="34" charset="0"/>
                <a:cs typeface="Arial" panose="020B0604020202020204" pitchFamily="34" charset="0"/>
              </a:rPr>
              <a:t>hantera risken/nyttan?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cxnSp>
        <p:nvCxnSpPr>
          <p:cNvPr id="20" name="Rak pil 19">
            <a:extLst>
              <a:ext uri="{FF2B5EF4-FFF2-40B4-BE49-F238E27FC236}">
                <a16:creationId xmlns:a16="http://schemas.microsoft.com/office/drawing/2014/main" id="{E1D0C84A-15A7-5FBB-C45D-FBD203F68B00}"/>
              </a:ext>
            </a:extLst>
          </p:cNvPr>
          <p:cNvCxnSpPr>
            <a:cxnSpLocks/>
          </p:cNvCxnSpPr>
          <p:nvPr/>
        </p:nvCxnSpPr>
        <p:spPr>
          <a:xfrm>
            <a:off x="6601215" y="5553222"/>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1" name="Rak pil 20">
            <a:extLst>
              <a:ext uri="{FF2B5EF4-FFF2-40B4-BE49-F238E27FC236}">
                <a16:creationId xmlns:a16="http://schemas.microsoft.com/office/drawing/2014/main" id="{2B9E1FCC-AAAC-4EE0-3DC1-6C4840B3DDC8}"/>
              </a:ext>
            </a:extLst>
          </p:cNvPr>
          <p:cNvCxnSpPr>
            <a:cxnSpLocks/>
          </p:cNvCxnSpPr>
          <p:nvPr/>
        </p:nvCxnSpPr>
        <p:spPr>
          <a:xfrm flipH="1">
            <a:off x="6314173" y="4342035"/>
            <a:ext cx="539042" cy="44922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535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DF8534BE-6903-67D9-A8A1-4470CC3D974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80A21EBE-6AAA-D49E-DC2A-2A0A0B4D4D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91742" y="0"/>
            <a:ext cx="9704931" cy="6857998"/>
          </a:xfrm>
          <a:prstGeom prst="rect">
            <a:avLst/>
          </a:prstGeom>
          <a:solidFill>
            <a:schemeClr val="bg1"/>
          </a:solidFill>
        </p:spPr>
      </p:pic>
      <p:grpSp>
        <p:nvGrpSpPr>
          <p:cNvPr id="2" name="Grupp 1">
            <a:extLst>
              <a:ext uri="{FF2B5EF4-FFF2-40B4-BE49-F238E27FC236}">
                <a16:creationId xmlns:a16="http://schemas.microsoft.com/office/drawing/2014/main" id="{8B7996F3-91BE-A3B8-89A9-371D10683B7B}"/>
              </a:ext>
            </a:extLst>
          </p:cNvPr>
          <p:cNvGrpSpPr/>
          <p:nvPr/>
        </p:nvGrpSpPr>
        <p:grpSpPr>
          <a:xfrm>
            <a:off x="483477" y="579712"/>
            <a:ext cx="493985" cy="5698576"/>
            <a:chOff x="483477" y="672663"/>
            <a:chExt cx="493985" cy="5698576"/>
          </a:xfrm>
        </p:grpSpPr>
        <p:sp>
          <p:nvSpPr>
            <p:cNvPr id="3" name="Ellips 2">
              <a:extLst>
                <a:ext uri="{FF2B5EF4-FFF2-40B4-BE49-F238E27FC236}">
                  <a16:creationId xmlns:a16="http://schemas.microsoft.com/office/drawing/2014/main" id="{2997989A-49C0-E350-8E42-1815038AA3DA}"/>
                </a:ext>
              </a:extLst>
            </p:cNvPr>
            <p:cNvSpPr/>
            <p:nvPr/>
          </p:nvSpPr>
          <p:spPr>
            <a:xfrm>
              <a:off x="483477" y="672663"/>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1</a:t>
              </a:r>
            </a:p>
          </p:txBody>
        </p:sp>
        <p:sp>
          <p:nvSpPr>
            <p:cNvPr id="4" name="Ellips 3">
              <a:extLst>
                <a:ext uri="{FF2B5EF4-FFF2-40B4-BE49-F238E27FC236}">
                  <a16:creationId xmlns:a16="http://schemas.microsoft.com/office/drawing/2014/main" id="{EC979FCF-BC7D-96F5-5E25-00B1EB6FBC9C}"/>
                </a:ext>
              </a:extLst>
            </p:cNvPr>
            <p:cNvSpPr/>
            <p:nvPr/>
          </p:nvSpPr>
          <p:spPr>
            <a:xfrm>
              <a:off x="483477" y="1416176"/>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2</a:t>
              </a:r>
            </a:p>
          </p:txBody>
        </p:sp>
        <p:sp>
          <p:nvSpPr>
            <p:cNvPr id="5" name="Ellips 4">
              <a:extLst>
                <a:ext uri="{FF2B5EF4-FFF2-40B4-BE49-F238E27FC236}">
                  <a16:creationId xmlns:a16="http://schemas.microsoft.com/office/drawing/2014/main" id="{34701AE0-AD67-25DD-8B6D-297EB5ACED44}"/>
                </a:ext>
              </a:extLst>
            </p:cNvPr>
            <p:cNvSpPr/>
            <p:nvPr/>
          </p:nvSpPr>
          <p:spPr>
            <a:xfrm>
              <a:off x="483477" y="2159689"/>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3</a:t>
              </a:r>
            </a:p>
          </p:txBody>
        </p:sp>
        <p:sp>
          <p:nvSpPr>
            <p:cNvPr id="6" name="Ellips 5">
              <a:extLst>
                <a:ext uri="{FF2B5EF4-FFF2-40B4-BE49-F238E27FC236}">
                  <a16:creationId xmlns:a16="http://schemas.microsoft.com/office/drawing/2014/main" id="{59D643A2-4F4B-3477-217F-7F016FB59C98}"/>
                </a:ext>
              </a:extLst>
            </p:cNvPr>
            <p:cNvSpPr/>
            <p:nvPr/>
          </p:nvSpPr>
          <p:spPr>
            <a:xfrm>
              <a:off x="483477" y="3646715"/>
              <a:ext cx="493985" cy="493985"/>
            </a:xfrm>
            <a:prstGeom prst="ellipse">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bg1"/>
                  </a:solidFill>
                  <a:latin typeface="+mj-lt"/>
                </a:rPr>
                <a:t>5</a:t>
              </a:r>
            </a:p>
          </p:txBody>
        </p:sp>
        <p:sp>
          <p:nvSpPr>
            <p:cNvPr id="8" name="Ellips 7">
              <a:extLst>
                <a:ext uri="{FF2B5EF4-FFF2-40B4-BE49-F238E27FC236}">
                  <a16:creationId xmlns:a16="http://schemas.microsoft.com/office/drawing/2014/main" id="{1B5384FD-5496-F4D6-5A6B-85E811CCA55A}"/>
                </a:ext>
              </a:extLst>
            </p:cNvPr>
            <p:cNvSpPr/>
            <p:nvPr/>
          </p:nvSpPr>
          <p:spPr>
            <a:xfrm>
              <a:off x="483477" y="2903202"/>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4</a:t>
              </a:r>
            </a:p>
          </p:txBody>
        </p:sp>
        <p:sp>
          <p:nvSpPr>
            <p:cNvPr id="9" name="Ellips 8">
              <a:extLst>
                <a:ext uri="{FF2B5EF4-FFF2-40B4-BE49-F238E27FC236}">
                  <a16:creationId xmlns:a16="http://schemas.microsoft.com/office/drawing/2014/main" id="{335F6A44-FABF-82B2-CC25-96DBE06AD715}"/>
                </a:ext>
              </a:extLst>
            </p:cNvPr>
            <p:cNvSpPr/>
            <p:nvPr/>
          </p:nvSpPr>
          <p:spPr>
            <a:xfrm>
              <a:off x="483477" y="4390228"/>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6</a:t>
              </a:r>
            </a:p>
          </p:txBody>
        </p:sp>
        <p:sp>
          <p:nvSpPr>
            <p:cNvPr id="11" name="Ellips 10">
              <a:extLst>
                <a:ext uri="{FF2B5EF4-FFF2-40B4-BE49-F238E27FC236}">
                  <a16:creationId xmlns:a16="http://schemas.microsoft.com/office/drawing/2014/main" id="{8D90F0F6-246E-73F4-4ABD-61A8A6D7B07C}"/>
                </a:ext>
              </a:extLst>
            </p:cNvPr>
            <p:cNvSpPr/>
            <p:nvPr/>
          </p:nvSpPr>
          <p:spPr>
            <a:xfrm>
              <a:off x="483477" y="5133741"/>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7</a:t>
              </a:r>
            </a:p>
          </p:txBody>
        </p:sp>
        <p:sp>
          <p:nvSpPr>
            <p:cNvPr id="12" name="Ellips 11">
              <a:extLst>
                <a:ext uri="{FF2B5EF4-FFF2-40B4-BE49-F238E27FC236}">
                  <a16:creationId xmlns:a16="http://schemas.microsoft.com/office/drawing/2014/main" id="{57B7F23C-7180-69C9-9C07-E7D96829E878}"/>
                </a:ext>
              </a:extLst>
            </p:cNvPr>
            <p:cNvSpPr/>
            <p:nvPr/>
          </p:nvSpPr>
          <p:spPr>
            <a:xfrm>
              <a:off x="483477" y="5877254"/>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8</a:t>
              </a:r>
            </a:p>
          </p:txBody>
        </p:sp>
      </p:grpSp>
      <p:cxnSp>
        <p:nvCxnSpPr>
          <p:cNvPr id="13" name="Rak 12">
            <a:extLst>
              <a:ext uri="{FF2B5EF4-FFF2-40B4-BE49-F238E27FC236}">
                <a16:creationId xmlns:a16="http://schemas.microsoft.com/office/drawing/2014/main" id="{E907D107-AB58-0AAE-E86B-136012EE75B1}"/>
              </a:ext>
            </a:extLst>
          </p:cNvPr>
          <p:cNvCxnSpPr>
            <a:cxnSpLocks/>
          </p:cNvCxnSpPr>
          <p:nvPr/>
        </p:nvCxnSpPr>
        <p:spPr>
          <a:xfrm>
            <a:off x="1453019" y="538314"/>
            <a:ext cx="0" cy="5781373"/>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37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76881A8-91DC-0054-E3CF-B3426CC7CFF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ruta 37">
            <a:extLst>
              <a:ext uri="{FF2B5EF4-FFF2-40B4-BE49-F238E27FC236}">
                <a16:creationId xmlns:a16="http://schemas.microsoft.com/office/drawing/2014/main" id="{3C23728B-BE18-6202-8C45-8B11B2DBEC1E}"/>
              </a:ext>
            </a:extLst>
          </p:cNvPr>
          <p:cNvSpPr txBox="1"/>
          <p:nvPr/>
        </p:nvSpPr>
        <p:spPr>
          <a:xfrm>
            <a:off x="1946278" y="500214"/>
            <a:ext cx="9550393" cy="553998"/>
          </a:xfrm>
          <a:prstGeom prst="rect">
            <a:avLst/>
          </a:prstGeom>
          <a:noFill/>
        </p:spPr>
        <p:txBody>
          <a:bodyPr wrap="square" lIns="0" tIns="0" rIns="0" bIns="0" rtlCol="0">
            <a:spAutoFit/>
          </a:bodyPr>
          <a:lstStyle/>
          <a:p>
            <a:pPr algn="l"/>
            <a:r>
              <a:rPr lang="sv-SE" b="1">
                <a:solidFill>
                  <a:schemeClr val="tx2"/>
                </a:solidFill>
                <a:latin typeface="+mj-lt"/>
              </a:rPr>
              <a:t>Trend 5: </a:t>
            </a:r>
            <a:br>
              <a:rPr lang="sv-SE" b="1">
                <a:solidFill>
                  <a:schemeClr val="tx2"/>
                </a:solidFill>
                <a:latin typeface="+mj-lt"/>
              </a:rPr>
            </a:br>
            <a:r>
              <a:rPr lang="sv-SE" b="1">
                <a:solidFill>
                  <a:schemeClr val="tx2"/>
                </a:solidFill>
                <a:latin typeface="+mj-lt"/>
              </a:rPr>
              <a:t>Ökad komplexitet i beslutsfattandet</a:t>
            </a:r>
          </a:p>
        </p:txBody>
      </p:sp>
      <p:grpSp>
        <p:nvGrpSpPr>
          <p:cNvPr id="2" name="Grupp 1">
            <a:extLst>
              <a:ext uri="{FF2B5EF4-FFF2-40B4-BE49-F238E27FC236}">
                <a16:creationId xmlns:a16="http://schemas.microsoft.com/office/drawing/2014/main" id="{CD042A4C-199F-5E41-E767-D853698978DA}"/>
              </a:ext>
            </a:extLst>
          </p:cNvPr>
          <p:cNvGrpSpPr/>
          <p:nvPr/>
        </p:nvGrpSpPr>
        <p:grpSpPr>
          <a:xfrm>
            <a:off x="483477" y="579712"/>
            <a:ext cx="493985" cy="5698576"/>
            <a:chOff x="483477" y="672663"/>
            <a:chExt cx="493985" cy="5698576"/>
          </a:xfrm>
        </p:grpSpPr>
        <p:sp>
          <p:nvSpPr>
            <p:cNvPr id="3" name="Ellips 2">
              <a:extLst>
                <a:ext uri="{FF2B5EF4-FFF2-40B4-BE49-F238E27FC236}">
                  <a16:creationId xmlns:a16="http://schemas.microsoft.com/office/drawing/2014/main" id="{F64FD042-E40F-7B11-C940-329F2D67952D}"/>
                </a:ext>
              </a:extLst>
            </p:cNvPr>
            <p:cNvSpPr/>
            <p:nvPr/>
          </p:nvSpPr>
          <p:spPr>
            <a:xfrm>
              <a:off x="483477" y="672663"/>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1</a:t>
              </a:r>
            </a:p>
          </p:txBody>
        </p:sp>
        <p:sp>
          <p:nvSpPr>
            <p:cNvPr id="4" name="Ellips 3">
              <a:extLst>
                <a:ext uri="{FF2B5EF4-FFF2-40B4-BE49-F238E27FC236}">
                  <a16:creationId xmlns:a16="http://schemas.microsoft.com/office/drawing/2014/main" id="{C7023B07-5BB5-E419-7E46-8A8C1CD6D6B4}"/>
                </a:ext>
              </a:extLst>
            </p:cNvPr>
            <p:cNvSpPr/>
            <p:nvPr/>
          </p:nvSpPr>
          <p:spPr>
            <a:xfrm>
              <a:off x="483477" y="1416176"/>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2</a:t>
              </a:r>
            </a:p>
          </p:txBody>
        </p:sp>
        <p:sp>
          <p:nvSpPr>
            <p:cNvPr id="5" name="Ellips 4">
              <a:extLst>
                <a:ext uri="{FF2B5EF4-FFF2-40B4-BE49-F238E27FC236}">
                  <a16:creationId xmlns:a16="http://schemas.microsoft.com/office/drawing/2014/main" id="{F01C5667-95BD-9C85-4C50-16A1B38376A0}"/>
                </a:ext>
              </a:extLst>
            </p:cNvPr>
            <p:cNvSpPr/>
            <p:nvPr/>
          </p:nvSpPr>
          <p:spPr>
            <a:xfrm>
              <a:off x="483477" y="2159689"/>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3</a:t>
              </a:r>
            </a:p>
          </p:txBody>
        </p:sp>
        <p:sp>
          <p:nvSpPr>
            <p:cNvPr id="16" name="Ellips 15">
              <a:extLst>
                <a:ext uri="{FF2B5EF4-FFF2-40B4-BE49-F238E27FC236}">
                  <a16:creationId xmlns:a16="http://schemas.microsoft.com/office/drawing/2014/main" id="{01304B5A-8CAA-B8EA-BDA0-59D2456E9870}"/>
                </a:ext>
              </a:extLst>
            </p:cNvPr>
            <p:cNvSpPr/>
            <p:nvPr/>
          </p:nvSpPr>
          <p:spPr>
            <a:xfrm>
              <a:off x="483477" y="3646715"/>
              <a:ext cx="493985" cy="493985"/>
            </a:xfrm>
            <a:prstGeom prst="ellipse">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bg1"/>
                  </a:solidFill>
                  <a:latin typeface="+mj-lt"/>
                </a:rPr>
                <a:t>5</a:t>
              </a:r>
            </a:p>
          </p:txBody>
        </p:sp>
        <p:sp>
          <p:nvSpPr>
            <p:cNvPr id="17" name="Ellips 16">
              <a:extLst>
                <a:ext uri="{FF2B5EF4-FFF2-40B4-BE49-F238E27FC236}">
                  <a16:creationId xmlns:a16="http://schemas.microsoft.com/office/drawing/2014/main" id="{AB7100EA-A6F3-1338-C882-FB56766DA996}"/>
                </a:ext>
              </a:extLst>
            </p:cNvPr>
            <p:cNvSpPr/>
            <p:nvPr/>
          </p:nvSpPr>
          <p:spPr>
            <a:xfrm>
              <a:off x="483477" y="2903202"/>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4</a:t>
              </a:r>
            </a:p>
          </p:txBody>
        </p:sp>
        <p:sp>
          <p:nvSpPr>
            <p:cNvPr id="18" name="Ellips 17">
              <a:extLst>
                <a:ext uri="{FF2B5EF4-FFF2-40B4-BE49-F238E27FC236}">
                  <a16:creationId xmlns:a16="http://schemas.microsoft.com/office/drawing/2014/main" id="{E1157A34-5995-4532-28CD-7A6E14B6EAED}"/>
                </a:ext>
              </a:extLst>
            </p:cNvPr>
            <p:cNvSpPr/>
            <p:nvPr/>
          </p:nvSpPr>
          <p:spPr>
            <a:xfrm>
              <a:off x="483477" y="4390228"/>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6</a:t>
              </a:r>
            </a:p>
          </p:txBody>
        </p:sp>
        <p:sp>
          <p:nvSpPr>
            <p:cNvPr id="20" name="Ellips 19">
              <a:extLst>
                <a:ext uri="{FF2B5EF4-FFF2-40B4-BE49-F238E27FC236}">
                  <a16:creationId xmlns:a16="http://schemas.microsoft.com/office/drawing/2014/main" id="{18604B0A-A4C5-BC60-797A-71493F1C9B7E}"/>
                </a:ext>
              </a:extLst>
            </p:cNvPr>
            <p:cNvSpPr/>
            <p:nvPr/>
          </p:nvSpPr>
          <p:spPr>
            <a:xfrm>
              <a:off x="483477" y="5133741"/>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7</a:t>
              </a:r>
            </a:p>
          </p:txBody>
        </p:sp>
        <p:sp>
          <p:nvSpPr>
            <p:cNvPr id="22" name="Ellips 21">
              <a:extLst>
                <a:ext uri="{FF2B5EF4-FFF2-40B4-BE49-F238E27FC236}">
                  <a16:creationId xmlns:a16="http://schemas.microsoft.com/office/drawing/2014/main" id="{9A6A63E2-28D5-0BE5-03B9-F9BF74BF0256}"/>
                </a:ext>
              </a:extLst>
            </p:cNvPr>
            <p:cNvSpPr/>
            <p:nvPr/>
          </p:nvSpPr>
          <p:spPr>
            <a:xfrm>
              <a:off x="483477" y="5877254"/>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8</a:t>
              </a:r>
            </a:p>
          </p:txBody>
        </p:sp>
      </p:grpSp>
      <p:cxnSp>
        <p:nvCxnSpPr>
          <p:cNvPr id="23" name="Rak 22">
            <a:extLst>
              <a:ext uri="{FF2B5EF4-FFF2-40B4-BE49-F238E27FC236}">
                <a16:creationId xmlns:a16="http://schemas.microsoft.com/office/drawing/2014/main" id="{40A7E139-2A05-3909-93F0-909D768CAA51}"/>
              </a:ext>
            </a:extLst>
          </p:cNvPr>
          <p:cNvCxnSpPr>
            <a:cxnSpLocks/>
          </p:cNvCxnSpPr>
          <p:nvPr/>
        </p:nvCxnSpPr>
        <p:spPr>
          <a:xfrm>
            <a:off x="1453019" y="538314"/>
            <a:ext cx="0" cy="5781373"/>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47FD9BFE-D29B-EA9F-9800-DFD4EEA4B06B}"/>
              </a:ext>
            </a:extLst>
          </p:cNvPr>
          <p:cNvSpPr txBox="1"/>
          <p:nvPr/>
        </p:nvSpPr>
        <p:spPr>
          <a:xfrm>
            <a:off x="1928577" y="1273815"/>
            <a:ext cx="4584956" cy="3023462"/>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Övergripande insikt</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8" name="textruta 7">
            <a:extLst>
              <a:ext uri="{FF2B5EF4-FFF2-40B4-BE49-F238E27FC236}">
                <a16:creationId xmlns:a16="http://schemas.microsoft.com/office/drawing/2014/main" id="{70E8622B-B0E1-DFE8-B589-76E76217CFC8}"/>
              </a:ext>
            </a:extLst>
          </p:cNvPr>
          <p:cNvSpPr txBox="1"/>
          <p:nvPr/>
        </p:nvSpPr>
        <p:spPr>
          <a:xfrm>
            <a:off x="6913936" y="1273815"/>
            <a:ext cx="4584956" cy="1440000"/>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Nytta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Hur kan vi dra nytta av trenden?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9" name="textruta 8">
            <a:extLst>
              <a:ext uri="{FF2B5EF4-FFF2-40B4-BE49-F238E27FC236}">
                <a16:creationId xmlns:a16="http://schemas.microsoft.com/office/drawing/2014/main" id="{30190ED0-A7E3-D471-2C12-959F1AB105E3}"/>
              </a:ext>
            </a:extLst>
          </p:cNvPr>
          <p:cNvSpPr txBox="1"/>
          <p:nvPr/>
        </p:nvSpPr>
        <p:spPr>
          <a:xfrm>
            <a:off x="6913936" y="2857277"/>
            <a:ext cx="4584956" cy="1440000"/>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Risk (-)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Vilka risker medför trenden för vår verksamhet?</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cxnSp>
        <p:nvCxnSpPr>
          <p:cNvPr id="10" name="Rak pil 9">
            <a:extLst>
              <a:ext uri="{FF2B5EF4-FFF2-40B4-BE49-F238E27FC236}">
                <a16:creationId xmlns:a16="http://schemas.microsoft.com/office/drawing/2014/main" id="{E7F58FA8-636A-6EB2-2A9D-E8B12CDEF1EA}"/>
              </a:ext>
            </a:extLst>
          </p:cNvPr>
          <p:cNvCxnSpPr>
            <a:cxnSpLocks/>
          </p:cNvCxnSpPr>
          <p:nvPr/>
        </p:nvCxnSpPr>
        <p:spPr>
          <a:xfrm>
            <a:off x="6601215" y="1993815"/>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1" name="Rak pil 10">
            <a:extLst>
              <a:ext uri="{FF2B5EF4-FFF2-40B4-BE49-F238E27FC236}">
                <a16:creationId xmlns:a16="http://schemas.microsoft.com/office/drawing/2014/main" id="{4497A708-404D-B16D-DEC0-0B109A424424}"/>
              </a:ext>
            </a:extLst>
          </p:cNvPr>
          <p:cNvCxnSpPr>
            <a:cxnSpLocks/>
          </p:cNvCxnSpPr>
          <p:nvPr/>
        </p:nvCxnSpPr>
        <p:spPr>
          <a:xfrm>
            <a:off x="6601215" y="3577277"/>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FE681B5D-4680-6388-EB65-B6EA240EA845}"/>
              </a:ext>
            </a:extLst>
          </p:cNvPr>
          <p:cNvSpPr txBox="1"/>
          <p:nvPr/>
        </p:nvSpPr>
        <p:spPr>
          <a:xfrm>
            <a:off x="1928577" y="4572000"/>
            <a:ext cx="4584956" cy="1707255"/>
          </a:xfrm>
          <a:prstGeom prst="rect">
            <a:avLst/>
          </a:prstGeom>
          <a:noFill/>
          <a:ln w="317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Om och när behöver vi agera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Hur pass aktuell är trenden för oss?</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13" name="textruta 12">
            <a:extLst>
              <a:ext uri="{FF2B5EF4-FFF2-40B4-BE49-F238E27FC236}">
                <a16:creationId xmlns:a16="http://schemas.microsoft.com/office/drawing/2014/main" id="{E077E65F-08DE-A56B-1F5B-B85E7869380C}"/>
              </a:ext>
            </a:extLst>
          </p:cNvPr>
          <p:cNvSpPr txBox="1"/>
          <p:nvPr/>
        </p:nvSpPr>
        <p:spPr>
          <a:xfrm>
            <a:off x="6919677" y="4572000"/>
            <a:ext cx="4584956" cy="1707255"/>
          </a:xfrm>
          <a:prstGeom prst="rect">
            <a:avLst/>
          </a:prstGeom>
          <a:noFill/>
          <a:ln w="317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Våra framgångsfaktorer (nycklar) för att </a:t>
            </a:r>
            <a:br>
              <a:rPr lang="sv-SE" sz="1400" b="1">
                <a:solidFill>
                  <a:schemeClr val="tx2"/>
                </a:solidFill>
                <a:latin typeface="Arial" panose="020B0604020202020204" pitchFamily="34" charset="0"/>
                <a:cs typeface="Arial" panose="020B0604020202020204" pitchFamily="34" charset="0"/>
              </a:rPr>
            </a:br>
            <a:r>
              <a:rPr lang="sv-SE" sz="1400" b="1">
                <a:solidFill>
                  <a:schemeClr val="tx2"/>
                </a:solidFill>
                <a:latin typeface="Arial" panose="020B0604020202020204" pitchFamily="34" charset="0"/>
                <a:cs typeface="Arial" panose="020B0604020202020204" pitchFamily="34" charset="0"/>
              </a:rPr>
              <a:t>hantera risken/nyttan?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cxnSp>
        <p:nvCxnSpPr>
          <p:cNvPr id="14" name="Rak pil 13">
            <a:extLst>
              <a:ext uri="{FF2B5EF4-FFF2-40B4-BE49-F238E27FC236}">
                <a16:creationId xmlns:a16="http://schemas.microsoft.com/office/drawing/2014/main" id="{84E2D9C7-A0E3-C483-DD74-2128F05E1159}"/>
              </a:ext>
            </a:extLst>
          </p:cNvPr>
          <p:cNvCxnSpPr>
            <a:cxnSpLocks/>
          </p:cNvCxnSpPr>
          <p:nvPr/>
        </p:nvCxnSpPr>
        <p:spPr>
          <a:xfrm>
            <a:off x="6601215" y="5553222"/>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Rak pil 14">
            <a:extLst>
              <a:ext uri="{FF2B5EF4-FFF2-40B4-BE49-F238E27FC236}">
                <a16:creationId xmlns:a16="http://schemas.microsoft.com/office/drawing/2014/main" id="{287D83ED-0A17-5F5E-ABD7-6EA249F75123}"/>
              </a:ext>
            </a:extLst>
          </p:cNvPr>
          <p:cNvCxnSpPr>
            <a:cxnSpLocks/>
          </p:cNvCxnSpPr>
          <p:nvPr/>
        </p:nvCxnSpPr>
        <p:spPr>
          <a:xfrm flipH="1">
            <a:off x="6314173" y="4342035"/>
            <a:ext cx="539042" cy="44922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53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DF8534BE-6903-67D9-A8A1-4470CC3D974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80A21EBE-6AAA-D49E-DC2A-2A0A0B4D4D90}"/>
              </a:ext>
            </a:extLst>
          </p:cNvPr>
          <p:cNvPicPr>
            <a:picLocks noChangeAspect="1"/>
          </p:cNvPicPr>
          <p:nvPr/>
        </p:nvPicPr>
        <p:blipFill>
          <a:blip r:embed="rId2"/>
          <a:srcRect/>
          <a:stretch/>
        </p:blipFill>
        <p:spPr>
          <a:xfrm>
            <a:off x="1795216" y="0"/>
            <a:ext cx="9697982" cy="6857997"/>
          </a:xfrm>
          <a:prstGeom prst="rect">
            <a:avLst/>
          </a:prstGeom>
          <a:solidFill>
            <a:schemeClr val="bg1"/>
          </a:solidFill>
        </p:spPr>
      </p:pic>
      <p:grpSp>
        <p:nvGrpSpPr>
          <p:cNvPr id="2" name="Grupp 1">
            <a:extLst>
              <a:ext uri="{FF2B5EF4-FFF2-40B4-BE49-F238E27FC236}">
                <a16:creationId xmlns:a16="http://schemas.microsoft.com/office/drawing/2014/main" id="{8B7996F3-91BE-A3B8-89A9-371D10683B7B}"/>
              </a:ext>
            </a:extLst>
          </p:cNvPr>
          <p:cNvGrpSpPr/>
          <p:nvPr/>
        </p:nvGrpSpPr>
        <p:grpSpPr>
          <a:xfrm>
            <a:off x="483477" y="579712"/>
            <a:ext cx="493985" cy="5698576"/>
            <a:chOff x="483477" y="672663"/>
            <a:chExt cx="493985" cy="5698576"/>
          </a:xfrm>
        </p:grpSpPr>
        <p:sp>
          <p:nvSpPr>
            <p:cNvPr id="3" name="Ellips 2">
              <a:extLst>
                <a:ext uri="{FF2B5EF4-FFF2-40B4-BE49-F238E27FC236}">
                  <a16:creationId xmlns:a16="http://schemas.microsoft.com/office/drawing/2014/main" id="{2997989A-49C0-E350-8E42-1815038AA3DA}"/>
                </a:ext>
              </a:extLst>
            </p:cNvPr>
            <p:cNvSpPr/>
            <p:nvPr/>
          </p:nvSpPr>
          <p:spPr>
            <a:xfrm>
              <a:off x="483477" y="672663"/>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1</a:t>
              </a:r>
            </a:p>
          </p:txBody>
        </p:sp>
        <p:sp>
          <p:nvSpPr>
            <p:cNvPr id="4" name="Ellips 3">
              <a:extLst>
                <a:ext uri="{FF2B5EF4-FFF2-40B4-BE49-F238E27FC236}">
                  <a16:creationId xmlns:a16="http://schemas.microsoft.com/office/drawing/2014/main" id="{EC979FCF-BC7D-96F5-5E25-00B1EB6FBC9C}"/>
                </a:ext>
              </a:extLst>
            </p:cNvPr>
            <p:cNvSpPr/>
            <p:nvPr/>
          </p:nvSpPr>
          <p:spPr>
            <a:xfrm>
              <a:off x="483477" y="1416176"/>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2</a:t>
              </a:r>
            </a:p>
          </p:txBody>
        </p:sp>
        <p:sp>
          <p:nvSpPr>
            <p:cNvPr id="5" name="Ellips 4">
              <a:extLst>
                <a:ext uri="{FF2B5EF4-FFF2-40B4-BE49-F238E27FC236}">
                  <a16:creationId xmlns:a16="http://schemas.microsoft.com/office/drawing/2014/main" id="{34701AE0-AD67-25DD-8B6D-297EB5ACED44}"/>
                </a:ext>
              </a:extLst>
            </p:cNvPr>
            <p:cNvSpPr/>
            <p:nvPr/>
          </p:nvSpPr>
          <p:spPr>
            <a:xfrm>
              <a:off x="483477" y="2159689"/>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3</a:t>
              </a:r>
            </a:p>
          </p:txBody>
        </p:sp>
        <p:sp>
          <p:nvSpPr>
            <p:cNvPr id="6" name="Ellips 5">
              <a:extLst>
                <a:ext uri="{FF2B5EF4-FFF2-40B4-BE49-F238E27FC236}">
                  <a16:creationId xmlns:a16="http://schemas.microsoft.com/office/drawing/2014/main" id="{59D643A2-4F4B-3477-217F-7F016FB59C98}"/>
                </a:ext>
              </a:extLst>
            </p:cNvPr>
            <p:cNvSpPr/>
            <p:nvPr/>
          </p:nvSpPr>
          <p:spPr>
            <a:xfrm>
              <a:off x="483477" y="3646715"/>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5</a:t>
              </a:r>
            </a:p>
          </p:txBody>
        </p:sp>
        <p:sp>
          <p:nvSpPr>
            <p:cNvPr id="8" name="Ellips 7">
              <a:extLst>
                <a:ext uri="{FF2B5EF4-FFF2-40B4-BE49-F238E27FC236}">
                  <a16:creationId xmlns:a16="http://schemas.microsoft.com/office/drawing/2014/main" id="{1B5384FD-5496-F4D6-5A6B-85E811CCA55A}"/>
                </a:ext>
              </a:extLst>
            </p:cNvPr>
            <p:cNvSpPr/>
            <p:nvPr/>
          </p:nvSpPr>
          <p:spPr>
            <a:xfrm>
              <a:off x="483477" y="2903202"/>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4</a:t>
              </a:r>
            </a:p>
          </p:txBody>
        </p:sp>
        <p:sp>
          <p:nvSpPr>
            <p:cNvPr id="9" name="Ellips 8">
              <a:extLst>
                <a:ext uri="{FF2B5EF4-FFF2-40B4-BE49-F238E27FC236}">
                  <a16:creationId xmlns:a16="http://schemas.microsoft.com/office/drawing/2014/main" id="{335F6A44-FABF-82B2-CC25-96DBE06AD715}"/>
                </a:ext>
              </a:extLst>
            </p:cNvPr>
            <p:cNvSpPr/>
            <p:nvPr/>
          </p:nvSpPr>
          <p:spPr>
            <a:xfrm>
              <a:off x="483477" y="4390228"/>
              <a:ext cx="493985" cy="493985"/>
            </a:xfrm>
            <a:prstGeom prst="ellipse">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bg1"/>
                  </a:solidFill>
                  <a:latin typeface="+mj-lt"/>
                </a:rPr>
                <a:t>6</a:t>
              </a:r>
            </a:p>
          </p:txBody>
        </p:sp>
        <p:sp>
          <p:nvSpPr>
            <p:cNvPr id="11" name="Ellips 10">
              <a:extLst>
                <a:ext uri="{FF2B5EF4-FFF2-40B4-BE49-F238E27FC236}">
                  <a16:creationId xmlns:a16="http://schemas.microsoft.com/office/drawing/2014/main" id="{8D90F0F6-246E-73F4-4ABD-61A8A6D7B07C}"/>
                </a:ext>
              </a:extLst>
            </p:cNvPr>
            <p:cNvSpPr/>
            <p:nvPr/>
          </p:nvSpPr>
          <p:spPr>
            <a:xfrm>
              <a:off x="483477" y="5133741"/>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7</a:t>
              </a:r>
            </a:p>
          </p:txBody>
        </p:sp>
        <p:sp>
          <p:nvSpPr>
            <p:cNvPr id="12" name="Ellips 11">
              <a:extLst>
                <a:ext uri="{FF2B5EF4-FFF2-40B4-BE49-F238E27FC236}">
                  <a16:creationId xmlns:a16="http://schemas.microsoft.com/office/drawing/2014/main" id="{57B7F23C-7180-69C9-9C07-E7D96829E878}"/>
                </a:ext>
              </a:extLst>
            </p:cNvPr>
            <p:cNvSpPr/>
            <p:nvPr/>
          </p:nvSpPr>
          <p:spPr>
            <a:xfrm>
              <a:off x="483477" y="5877254"/>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8</a:t>
              </a:r>
            </a:p>
          </p:txBody>
        </p:sp>
      </p:grpSp>
      <p:cxnSp>
        <p:nvCxnSpPr>
          <p:cNvPr id="13" name="Rak 12">
            <a:extLst>
              <a:ext uri="{FF2B5EF4-FFF2-40B4-BE49-F238E27FC236}">
                <a16:creationId xmlns:a16="http://schemas.microsoft.com/office/drawing/2014/main" id="{E907D107-AB58-0AAE-E86B-136012EE75B1}"/>
              </a:ext>
            </a:extLst>
          </p:cNvPr>
          <p:cNvCxnSpPr>
            <a:cxnSpLocks/>
          </p:cNvCxnSpPr>
          <p:nvPr/>
        </p:nvCxnSpPr>
        <p:spPr>
          <a:xfrm>
            <a:off x="1453019" y="538314"/>
            <a:ext cx="0" cy="5781373"/>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330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76881A8-91DC-0054-E3CF-B3426CC7CFF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ruta 37">
            <a:extLst>
              <a:ext uri="{FF2B5EF4-FFF2-40B4-BE49-F238E27FC236}">
                <a16:creationId xmlns:a16="http://schemas.microsoft.com/office/drawing/2014/main" id="{3C23728B-BE18-6202-8C45-8B11B2DBEC1E}"/>
              </a:ext>
            </a:extLst>
          </p:cNvPr>
          <p:cNvSpPr txBox="1"/>
          <p:nvPr/>
        </p:nvSpPr>
        <p:spPr>
          <a:xfrm>
            <a:off x="1946278" y="500214"/>
            <a:ext cx="9550393" cy="553998"/>
          </a:xfrm>
          <a:prstGeom prst="rect">
            <a:avLst/>
          </a:prstGeom>
          <a:noFill/>
        </p:spPr>
        <p:txBody>
          <a:bodyPr wrap="square" lIns="0" tIns="0" rIns="0" bIns="0" rtlCol="0">
            <a:spAutoFit/>
          </a:bodyPr>
          <a:lstStyle/>
          <a:p>
            <a:pPr algn="l"/>
            <a:r>
              <a:rPr lang="sv-SE" b="1">
                <a:solidFill>
                  <a:schemeClr val="tx2"/>
                </a:solidFill>
                <a:latin typeface="+mj-lt"/>
              </a:rPr>
              <a:t>Trend 6: </a:t>
            </a:r>
            <a:br>
              <a:rPr lang="sv-SE" b="1">
                <a:solidFill>
                  <a:schemeClr val="tx2"/>
                </a:solidFill>
                <a:latin typeface="+mj-lt"/>
              </a:rPr>
            </a:br>
            <a:r>
              <a:rPr lang="sv-SE" b="1">
                <a:solidFill>
                  <a:schemeClr val="tx2"/>
                </a:solidFill>
                <a:latin typeface="+mj-lt"/>
              </a:rPr>
              <a:t>Tuffare ekonomiska tider</a:t>
            </a:r>
          </a:p>
        </p:txBody>
      </p:sp>
      <p:grpSp>
        <p:nvGrpSpPr>
          <p:cNvPr id="7" name="Grupp 6">
            <a:extLst>
              <a:ext uri="{FF2B5EF4-FFF2-40B4-BE49-F238E27FC236}">
                <a16:creationId xmlns:a16="http://schemas.microsoft.com/office/drawing/2014/main" id="{AC04FE0A-AEF8-04F9-F263-E6304C0FC371}"/>
              </a:ext>
            </a:extLst>
          </p:cNvPr>
          <p:cNvGrpSpPr/>
          <p:nvPr/>
        </p:nvGrpSpPr>
        <p:grpSpPr>
          <a:xfrm>
            <a:off x="483477" y="579712"/>
            <a:ext cx="493985" cy="5698576"/>
            <a:chOff x="483477" y="672663"/>
            <a:chExt cx="493985" cy="5698576"/>
          </a:xfrm>
        </p:grpSpPr>
        <p:sp>
          <p:nvSpPr>
            <p:cNvPr id="8" name="Ellips 7">
              <a:extLst>
                <a:ext uri="{FF2B5EF4-FFF2-40B4-BE49-F238E27FC236}">
                  <a16:creationId xmlns:a16="http://schemas.microsoft.com/office/drawing/2014/main" id="{764B96C6-30D1-D9CB-493F-38DEB1A94F6E}"/>
                </a:ext>
              </a:extLst>
            </p:cNvPr>
            <p:cNvSpPr/>
            <p:nvPr/>
          </p:nvSpPr>
          <p:spPr>
            <a:xfrm>
              <a:off x="483477" y="672663"/>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1</a:t>
              </a:r>
            </a:p>
          </p:txBody>
        </p:sp>
        <p:sp>
          <p:nvSpPr>
            <p:cNvPr id="9" name="Ellips 8">
              <a:extLst>
                <a:ext uri="{FF2B5EF4-FFF2-40B4-BE49-F238E27FC236}">
                  <a16:creationId xmlns:a16="http://schemas.microsoft.com/office/drawing/2014/main" id="{27071BB0-A253-36A2-8B45-4337EF4CF32A}"/>
                </a:ext>
              </a:extLst>
            </p:cNvPr>
            <p:cNvSpPr/>
            <p:nvPr/>
          </p:nvSpPr>
          <p:spPr>
            <a:xfrm>
              <a:off x="483477" y="1416176"/>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2</a:t>
              </a:r>
            </a:p>
          </p:txBody>
        </p:sp>
        <p:sp>
          <p:nvSpPr>
            <p:cNvPr id="10" name="Ellips 9">
              <a:extLst>
                <a:ext uri="{FF2B5EF4-FFF2-40B4-BE49-F238E27FC236}">
                  <a16:creationId xmlns:a16="http://schemas.microsoft.com/office/drawing/2014/main" id="{AE84D4EA-14E4-BAB1-0B77-014337756570}"/>
                </a:ext>
              </a:extLst>
            </p:cNvPr>
            <p:cNvSpPr/>
            <p:nvPr/>
          </p:nvSpPr>
          <p:spPr>
            <a:xfrm>
              <a:off x="483477" y="2159689"/>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3</a:t>
              </a:r>
            </a:p>
          </p:txBody>
        </p:sp>
        <p:sp>
          <p:nvSpPr>
            <p:cNvPr id="11" name="Ellips 10">
              <a:extLst>
                <a:ext uri="{FF2B5EF4-FFF2-40B4-BE49-F238E27FC236}">
                  <a16:creationId xmlns:a16="http://schemas.microsoft.com/office/drawing/2014/main" id="{F117801D-CFBC-9B89-0C2C-31373E46C106}"/>
                </a:ext>
              </a:extLst>
            </p:cNvPr>
            <p:cNvSpPr/>
            <p:nvPr/>
          </p:nvSpPr>
          <p:spPr>
            <a:xfrm>
              <a:off x="483477" y="3646715"/>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5</a:t>
              </a:r>
            </a:p>
          </p:txBody>
        </p:sp>
        <p:sp>
          <p:nvSpPr>
            <p:cNvPr id="12" name="Ellips 11">
              <a:extLst>
                <a:ext uri="{FF2B5EF4-FFF2-40B4-BE49-F238E27FC236}">
                  <a16:creationId xmlns:a16="http://schemas.microsoft.com/office/drawing/2014/main" id="{D99D46BF-A077-BAFB-8D76-AE64ACBF8FB6}"/>
                </a:ext>
              </a:extLst>
            </p:cNvPr>
            <p:cNvSpPr/>
            <p:nvPr/>
          </p:nvSpPr>
          <p:spPr>
            <a:xfrm>
              <a:off x="483477" y="2903202"/>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4</a:t>
              </a:r>
            </a:p>
          </p:txBody>
        </p:sp>
        <p:sp>
          <p:nvSpPr>
            <p:cNvPr id="13" name="Ellips 12">
              <a:extLst>
                <a:ext uri="{FF2B5EF4-FFF2-40B4-BE49-F238E27FC236}">
                  <a16:creationId xmlns:a16="http://schemas.microsoft.com/office/drawing/2014/main" id="{4BDB628F-2047-5380-7316-8949AEE738D4}"/>
                </a:ext>
              </a:extLst>
            </p:cNvPr>
            <p:cNvSpPr/>
            <p:nvPr/>
          </p:nvSpPr>
          <p:spPr>
            <a:xfrm>
              <a:off x="483477" y="4390228"/>
              <a:ext cx="493985" cy="493985"/>
            </a:xfrm>
            <a:prstGeom prst="ellipse">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bg1"/>
                  </a:solidFill>
                  <a:latin typeface="+mj-lt"/>
                </a:rPr>
                <a:t>6</a:t>
              </a:r>
            </a:p>
          </p:txBody>
        </p:sp>
        <p:sp>
          <p:nvSpPr>
            <p:cNvPr id="14" name="Ellips 13">
              <a:extLst>
                <a:ext uri="{FF2B5EF4-FFF2-40B4-BE49-F238E27FC236}">
                  <a16:creationId xmlns:a16="http://schemas.microsoft.com/office/drawing/2014/main" id="{B70C72FA-5927-B8CA-3B44-F9D6B7AAA096}"/>
                </a:ext>
              </a:extLst>
            </p:cNvPr>
            <p:cNvSpPr/>
            <p:nvPr/>
          </p:nvSpPr>
          <p:spPr>
            <a:xfrm>
              <a:off x="483477" y="5133741"/>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7</a:t>
              </a:r>
            </a:p>
          </p:txBody>
        </p:sp>
        <p:sp>
          <p:nvSpPr>
            <p:cNvPr id="15" name="Ellips 14">
              <a:extLst>
                <a:ext uri="{FF2B5EF4-FFF2-40B4-BE49-F238E27FC236}">
                  <a16:creationId xmlns:a16="http://schemas.microsoft.com/office/drawing/2014/main" id="{04B6BD38-374F-7EB5-9145-1850D1201E2D}"/>
                </a:ext>
              </a:extLst>
            </p:cNvPr>
            <p:cNvSpPr/>
            <p:nvPr/>
          </p:nvSpPr>
          <p:spPr>
            <a:xfrm>
              <a:off x="483477" y="5877254"/>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8</a:t>
              </a:r>
            </a:p>
          </p:txBody>
        </p:sp>
      </p:grpSp>
      <p:cxnSp>
        <p:nvCxnSpPr>
          <p:cNvPr id="19" name="Rak 18">
            <a:extLst>
              <a:ext uri="{FF2B5EF4-FFF2-40B4-BE49-F238E27FC236}">
                <a16:creationId xmlns:a16="http://schemas.microsoft.com/office/drawing/2014/main" id="{DC171966-37B4-22DE-93F8-1243848BC0BE}"/>
              </a:ext>
            </a:extLst>
          </p:cNvPr>
          <p:cNvCxnSpPr>
            <a:cxnSpLocks/>
          </p:cNvCxnSpPr>
          <p:nvPr/>
        </p:nvCxnSpPr>
        <p:spPr>
          <a:xfrm>
            <a:off x="1453019" y="538314"/>
            <a:ext cx="0" cy="5781373"/>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 name="textruta 1">
            <a:extLst>
              <a:ext uri="{FF2B5EF4-FFF2-40B4-BE49-F238E27FC236}">
                <a16:creationId xmlns:a16="http://schemas.microsoft.com/office/drawing/2014/main" id="{33A9798C-56C0-AE8B-E3BD-75E5584439BE}"/>
              </a:ext>
            </a:extLst>
          </p:cNvPr>
          <p:cNvSpPr txBox="1"/>
          <p:nvPr/>
        </p:nvSpPr>
        <p:spPr>
          <a:xfrm>
            <a:off x="1928577" y="1273815"/>
            <a:ext cx="4584956" cy="3023462"/>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Övergripande insikt</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3" name="textruta 2">
            <a:extLst>
              <a:ext uri="{FF2B5EF4-FFF2-40B4-BE49-F238E27FC236}">
                <a16:creationId xmlns:a16="http://schemas.microsoft.com/office/drawing/2014/main" id="{0B31FCE9-6B4F-77DE-B004-E1D3FE306C3A}"/>
              </a:ext>
            </a:extLst>
          </p:cNvPr>
          <p:cNvSpPr txBox="1"/>
          <p:nvPr/>
        </p:nvSpPr>
        <p:spPr>
          <a:xfrm>
            <a:off x="6913936" y="1273815"/>
            <a:ext cx="4584956" cy="1440000"/>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Nytta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Hur kan vi dra nytta av trenden?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4" name="textruta 3">
            <a:extLst>
              <a:ext uri="{FF2B5EF4-FFF2-40B4-BE49-F238E27FC236}">
                <a16:creationId xmlns:a16="http://schemas.microsoft.com/office/drawing/2014/main" id="{3E1403FB-6475-5A07-6C9E-F83182509833}"/>
              </a:ext>
            </a:extLst>
          </p:cNvPr>
          <p:cNvSpPr txBox="1"/>
          <p:nvPr/>
        </p:nvSpPr>
        <p:spPr>
          <a:xfrm>
            <a:off x="6913936" y="2857277"/>
            <a:ext cx="4584956" cy="1440000"/>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Risk (-)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Vilka risker medför trenden för vår verksamhet?</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cxnSp>
        <p:nvCxnSpPr>
          <p:cNvPr id="5" name="Rak pil 4">
            <a:extLst>
              <a:ext uri="{FF2B5EF4-FFF2-40B4-BE49-F238E27FC236}">
                <a16:creationId xmlns:a16="http://schemas.microsoft.com/office/drawing/2014/main" id="{10915CB9-0ABF-7CF5-9BC5-2F64EFAD825B}"/>
              </a:ext>
            </a:extLst>
          </p:cNvPr>
          <p:cNvCxnSpPr>
            <a:cxnSpLocks/>
          </p:cNvCxnSpPr>
          <p:nvPr/>
        </p:nvCxnSpPr>
        <p:spPr>
          <a:xfrm>
            <a:off x="6601215" y="1993815"/>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Rak pil 15">
            <a:extLst>
              <a:ext uri="{FF2B5EF4-FFF2-40B4-BE49-F238E27FC236}">
                <a16:creationId xmlns:a16="http://schemas.microsoft.com/office/drawing/2014/main" id="{25689C3A-5A87-6DCD-D230-4907363882E9}"/>
              </a:ext>
            </a:extLst>
          </p:cNvPr>
          <p:cNvCxnSpPr>
            <a:cxnSpLocks/>
          </p:cNvCxnSpPr>
          <p:nvPr/>
        </p:nvCxnSpPr>
        <p:spPr>
          <a:xfrm>
            <a:off x="6601215" y="3577277"/>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7" name="textruta 16">
            <a:extLst>
              <a:ext uri="{FF2B5EF4-FFF2-40B4-BE49-F238E27FC236}">
                <a16:creationId xmlns:a16="http://schemas.microsoft.com/office/drawing/2014/main" id="{6D5FF3A1-CA84-5F2F-5674-87935F331838}"/>
              </a:ext>
            </a:extLst>
          </p:cNvPr>
          <p:cNvSpPr txBox="1"/>
          <p:nvPr/>
        </p:nvSpPr>
        <p:spPr>
          <a:xfrm>
            <a:off x="1928577" y="4572000"/>
            <a:ext cx="4584956" cy="1707255"/>
          </a:xfrm>
          <a:prstGeom prst="rect">
            <a:avLst/>
          </a:prstGeom>
          <a:noFill/>
          <a:ln w="317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Om och när behöver vi agera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Hur pass aktuell är trenden för oss?</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18" name="textruta 17">
            <a:extLst>
              <a:ext uri="{FF2B5EF4-FFF2-40B4-BE49-F238E27FC236}">
                <a16:creationId xmlns:a16="http://schemas.microsoft.com/office/drawing/2014/main" id="{343682F1-1A05-C479-82B7-CA7B652BCE12}"/>
              </a:ext>
            </a:extLst>
          </p:cNvPr>
          <p:cNvSpPr txBox="1"/>
          <p:nvPr/>
        </p:nvSpPr>
        <p:spPr>
          <a:xfrm>
            <a:off x="6919677" y="4572000"/>
            <a:ext cx="4584956" cy="1707255"/>
          </a:xfrm>
          <a:prstGeom prst="rect">
            <a:avLst/>
          </a:prstGeom>
          <a:noFill/>
          <a:ln w="317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Våra framgångsfaktorer (nycklar) för att </a:t>
            </a:r>
            <a:br>
              <a:rPr lang="sv-SE" sz="1400" b="1">
                <a:solidFill>
                  <a:schemeClr val="tx2"/>
                </a:solidFill>
                <a:latin typeface="Arial" panose="020B0604020202020204" pitchFamily="34" charset="0"/>
                <a:cs typeface="Arial" panose="020B0604020202020204" pitchFamily="34" charset="0"/>
              </a:rPr>
            </a:br>
            <a:r>
              <a:rPr lang="sv-SE" sz="1400" b="1">
                <a:solidFill>
                  <a:schemeClr val="tx2"/>
                </a:solidFill>
                <a:latin typeface="Arial" panose="020B0604020202020204" pitchFamily="34" charset="0"/>
                <a:cs typeface="Arial" panose="020B0604020202020204" pitchFamily="34" charset="0"/>
              </a:rPr>
              <a:t>hantera risken/nyttan?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cxnSp>
        <p:nvCxnSpPr>
          <p:cNvPr id="20" name="Rak pil 19">
            <a:extLst>
              <a:ext uri="{FF2B5EF4-FFF2-40B4-BE49-F238E27FC236}">
                <a16:creationId xmlns:a16="http://schemas.microsoft.com/office/drawing/2014/main" id="{809DAE63-7D05-D5B6-41FC-9B68088634C5}"/>
              </a:ext>
            </a:extLst>
          </p:cNvPr>
          <p:cNvCxnSpPr>
            <a:cxnSpLocks/>
          </p:cNvCxnSpPr>
          <p:nvPr/>
        </p:nvCxnSpPr>
        <p:spPr>
          <a:xfrm>
            <a:off x="6601215" y="5553222"/>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1" name="Rak pil 20">
            <a:extLst>
              <a:ext uri="{FF2B5EF4-FFF2-40B4-BE49-F238E27FC236}">
                <a16:creationId xmlns:a16="http://schemas.microsoft.com/office/drawing/2014/main" id="{5187475A-5191-78A6-7B24-403B056926B9}"/>
              </a:ext>
            </a:extLst>
          </p:cNvPr>
          <p:cNvCxnSpPr>
            <a:cxnSpLocks/>
          </p:cNvCxnSpPr>
          <p:nvPr/>
        </p:nvCxnSpPr>
        <p:spPr>
          <a:xfrm flipH="1">
            <a:off x="6314173" y="4342035"/>
            <a:ext cx="539042" cy="44922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368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DF8534BE-6903-67D9-A8A1-4470CC3D974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80A21EBE-6AAA-D49E-DC2A-2A0A0B4D4D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91742" y="0"/>
            <a:ext cx="9704931" cy="6857997"/>
          </a:xfrm>
          <a:prstGeom prst="rect">
            <a:avLst/>
          </a:prstGeom>
          <a:solidFill>
            <a:schemeClr val="bg1"/>
          </a:solidFill>
        </p:spPr>
      </p:pic>
      <p:grpSp>
        <p:nvGrpSpPr>
          <p:cNvPr id="2" name="Grupp 1">
            <a:extLst>
              <a:ext uri="{FF2B5EF4-FFF2-40B4-BE49-F238E27FC236}">
                <a16:creationId xmlns:a16="http://schemas.microsoft.com/office/drawing/2014/main" id="{8B7996F3-91BE-A3B8-89A9-371D10683B7B}"/>
              </a:ext>
            </a:extLst>
          </p:cNvPr>
          <p:cNvGrpSpPr/>
          <p:nvPr/>
        </p:nvGrpSpPr>
        <p:grpSpPr>
          <a:xfrm>
            <a:off x="483477" y="579712"/>
            <a:ext cx="493985" cy="5698576"/>
            <a:chOff x="483477" y="672663"/>
            <a:chExt cx="493985" cy="5698576"/>
          </a:xfrm>
        </p:grpSpPr>
        <p:sp>
          <p:nvSpPr>
            <p:cNvPr id="3" name="Ellips 2">
              <a:extLst>
                <a:ext uri="{FF2B5EF4-FFF2-40B4-BE49-F238E27FC236}">
                  <a16:creationId xmlns:a16="http://schemas.microsoft.com/office/drawing/2014/main" id="{2997989A-49C0-E350-8E42-1815038AA3DA}"/>
                </a:ext>
              </a:extLst>
            </p:cNvPr>
            <p:cNvSpPr/>
            <p:nvPr/>
          </p:nvSpPr>
          <p:spPr>
            <a:xfrm>
              <a:off x="483477" y="672663"/>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1</a:t>
              </a:r>
            </a:p>
          </p:txBody>
        </p:sp>
        <p:sp>
          <p:nvSpPr>
            <p:cNvPr id="4" name="Ellips 3">
              <a:extLst>
                <a:ext uri="{FF2B5EF4-FFF2-40B4-BE49-F238E27FC236}">
                  <a16:creationId xmlns:a16="http://schemas.microsoft.com/office/drawing/2014/main" id="{EC979FCF-BC7D-96F5-5E25-00B1EB6FBC9C}"/>
                </a:ext>
              </a:extLst>
            </p:cNvPr>
            <p:cNvSpPr/>
            <p:nvPr/>
          </p:nvSpPr>
          <p:spPr>
            <a:xfrm>
              <a:off x="483477" y="1416176"/>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2</a:t>
              </a:r>
            </a:p>
          </p:txBody>
        </p:sp>
        <p:sp>
          <p:nvSpPr>
            <p:cNvPr id="5" name="Ellips 4">
              <a:extLst>
                <a:ext uri="{FF2B5EF4-FFF2-40B4-BE49-F238E27FC236}">
                  <a16:creationId xmlns:a16="http://schemas.microsoft.com/office/drawing/2014/main" id="{34701AE0-AD67-25DD-8B6D-297EB5ACED44}"/>
                </a:ext>
              </a:extLst>
            </p:cNvPr>
            <p:cNvSpPr/>
            <p:nvPr/>
          </p:nvSpPr>
          <p:spPr>
            <a:xfrm>
              <a:off x="483477" y="2159689"/>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3</a:t>
              </a:r>
            </a:p>
          </p:txBody>
        </p:sp>
        <p:sp>
          <p:nvSpPr>
            <p:cNvPr id="6" name="Ellips 5">
              <a:extLst>
                <a:ext uri="{FF2B5EF4-FFF2-40B4-BE49-F238E27FC236}">
                  <a16:creationId xmlns:a16="http://schemas.microsoft.com/office/drawing/2014/main" id="{59D643A2-4F4B-3477-217F-7F016FB59C98}"/>
                </a:ext>
              </a:extLst>
            </p:cNvPr>
            <p:cNvSpPr/>
            <p:nvPr/>
          </p:nvSpPr>
          <p:spPr>
            <a:xfrm>
              <a:off x="483477" y="3646715"/>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5</a:t>
              </a:r>
            </a:p>
          </p:txBody>
        </p:sp>
        <p:sp>
          <p:nvSpPr>
            <p:cNvPr id="8" name="Ellips 7">
              <a:extLst>
                <a:ext uri="{FF2B5EF4-FFF2-40B4-BE49-F238E27FC236}">
                  <a16:creationId xmlns:a16="http://schemas.microsoft.com/office/drawing/2014/main" id="{1B5384FD-5496-F4D6-5A6B-85E811CCA55A}"/>
                </a:ext>
              </a:extLst>
            </p:cNvPr>
            <p:cNvSpPr/>
            <p:nvPr/>
          </p:nvSpPr>
          <p:spPr>
            <a:xfrm>
              <a:off x="483477" y="2903202"/>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4</a:t>
              </a:r>
            </a:p>
          </p:txBody>
        </p:sp>
        <p:sp>
          <p:nvSpPr>
            <p:cNvPr id="9" name="Ellips 8">
              <a:extLst>
                <a:ext uri="{FF2B5EF4-FFF2-40B4-BE49-F238E27FC236}">
                  <a16:creationId xmlns:a16="http://schemas.microsoft.com/office/drawing/2014/main" id="{335F6A44-FABF-82B2-CC25-96DBE06AD715}"/>
                </a:ext>
              </a:extLst>
            </p:cNvPr>
            <p:cNvSpPr/>
            <p:nvPr/>
          </p:nvSpPr>
          <p:spPr>
            <a:xfrm>
              <a:off x="483477" y="4390228"/>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6</a:t>
              </a:r>
            </a:p>
          </p:txBody>
        </p:sp>
        <p:sp>
          <p:nvSpPr>
            <p:cNvPr id="11" name="Ellips 10">
              <a:extLst>
                <a:ext uri="{FF2B5EF4-FFF2-40B4-BE49-F238E27FC236}">
                  <a16:creationId xmlns:a16="http://schemas.microsoft.com/office/drawing/2014/main" id="{8D90F0F6-246E-73F4-4ABD-61A8A6D7B07C}"/>
                </a:ext>
              </a:extLst>
            </p:cNvPr>
            <p:cNvSpPr/>
            <p:nvPr/>
          </p:nvSpPr>
          <p:spPr>
            <a:xfrm>
              <a:off x="483477" y="5133741"/>
              <a:ext cx="493985" cy="493985"/>
            </a:xfrm>
            <a:prstGeom prst="ellipse">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bg1"/>
                  </a:solidFill>
                  <a:latin typeface="+mj-lt"/>
                </a:rPr>
                <a:t>7</a:t>
              </a:r>
            </a:p>
          </p:txBody>
        </p:sp>
        <p:sp>
          <p:nvSpPr>
            <p:cNvPr id="12" name="Ellips 11">
              <a:extLst>
                <a:ext uri="{FF2B5EF4-FFF2-40B4-BE49-F238E27FC236}">
                  <a16:creationId xmlns:a16="http://schemas.microsoft.com/office/drawing/2014/main" id="{57B7F23C-7180-69C9-9C07-E7D96829E878}"/>
                </a:ext>
              </a:extLst>
            </p:cNvPr>
            <p:cNvSpPr/>
            <p:nvPr/>
          </p:nvSpPr>
          <p:spPr>
            <a:xfrm>
              <a:off x="483477" y="5877254"/>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8</a:t>
              </a:r>
            </a:p>
          </p:txBody>
        </p:sp>
      </p:grpSp>
      <p:cxnSp>
        <p:nvCxnSpPr>
          <p:cNvPr id="13" name="Rak 12">
            <a:extLst>
              <a:ext uri="{FF2B5EF4-FFF2-40B4-BE49-F238E27FC236}">
                <a16:creationId xmlns:a16="http://schemas.microsoft.com/office/drawing/2014/main" id="{E907D107-AB58-0AAE-E86B-136012EE75B1}"/>
              </a:ext>
            </a:extLst>
          </p:cNvPr>
          <p:cNvCxnSpPr>
            <a:cxnSpLocks/>
          </p:cNvCxnSpPr>
          <p:nvPr/>
        </p:nvCxnSpPr>
        <p:spPr>
          <a:xfrm>
            <a:off x="1453019" y="538314"/>
            <a:ext cx="0" cy="5781373"/>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171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40A374C3-0F22-CE3F-F6BF-A82A591C571D}"/>
              </a:ext>
            </a:extLst>
          </p:cNvPr>
          <p:cNvSpPr/>
          <p:nvPr/>
        </p:nvSpPr>
        <p:spPr>
          <a:xfrm>
            <a:off x="0" y="0"/>
            <a:ext cx="12192000" cy="68573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6097DEB7-1A85-6E48-8CC9-1A6DDD6FCD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75275" y="0"/>
            <a:ext cx="10311094" cy="6874061"/>
          </a:xfrm>
          <a:prstGeom prst="rect">
            <a:avLst/>
          </a:prstGeom>
          <a:solidFill>
            <a:srgbClr val="F6F6F6"/>
          </a:solidFill>
        </p:spPr>
      </p:pic>
      <p:sp>
        <p:nvSpPr>
          <p:cNvPr id="2" name="Rubrik 1">
            <a:extLst>
              <a:ext uri="{FF2B5EF4-FFF2-40B4-BE49-F238E27FC236}">
                <a16:creationId xmlns:a16="http://schemas.microsoft.com/office/drawing/2014/main" id="{47CEC9FB-0E07-38C8-2C1C-47457D2F7E54}"/>
              </a:ext>
            </a:extLst>
          </p:cNvPr>
          <p:cNvSpPr>
            <a:spLocks noGrp="1"/>
          </p:cNvSpPr>
          <p:nvPr>
            <p:ph type="title"/>
          </p:nvPr>
        </p:nvSpPr>
        <p:spPr/>
        <p:txBody>
          <a:bodyPr/>
          <a:lstStyle/>
          <a:p>
            <a:r>
              <a:rPr lang="sv-SE">
                <a:solidFill>
                  <a:schemeClr val="bg1"/>
                </a:solidFill>
              </a:rPr>
              <a:t>Inledning</a:t>
            </a:r>
          </a:p>
        </p:txBody>
      </p:sp>
      <p:sp>
        <p:nvSpPr>
          <p:cNvPr id="3" name="Platshållare för innehåll 2">
            <a:extLst>
              <a:ext uri="{FF2B5EF4-FFF2-40B4-BE49-F238E27FC236}">
                <a16:creationId xmlns:a16="http://schemas.microsoft.com/office/drawing/2014/main" id="{1F123984-C8B2-3803-66E6-E0DF556ED7FF}"/>
              </a:ext>
            </a:extLst>
          </p:cNvPr>
          <p:cNvSpPr>
            <a:spLocks noGrp="1"/>
          </p:cNvSpPr>
          <p:nvPr>
            <p:ph idx="1"/>
          </p:nvPr>
        </p:nvSpPr>
        <p:spPr>
          <a:xfrm>
            <a:off x="695325" y="1449388"/>
            <a:ext cx="5260975" cy="5129212"/>
          </a:xfrm>
        </p:spPr>
        <p:txBody>
          <a:bodyPr/>
          <a:lstStyle/>
          <a:p>
            <a:pPr marL="0" indent="0">
              <a:buNone/>
            </a:pPr>
            <a:r>
              <a:rPr lang="sv-SE" sz="2200">
                <a:solidFill>
                  <a:schemeClr val="bg1"/>
                </a:solidFill>
              </a:rPr>
              <a:t>Dessa trendkort utgör ett stödmaterial till rapporten </a:t>
            </a:r>
            <a:r>
              <a:rPr lang="sv-SE" sz="2200" i="1">
                <a:solidFill>
                  <a:schemeClr val="bg1"/>
                </a:solidFill>
              </a:rPr>
              <a:t>Omvärldsutblick mot 2035</a:t>
            </a:r>
            <a:r>
              <a:rPr lang="sv-SE" sz="2200">
                <a:solidFill>
                  <a:schemeClr val="bg1"/>
                </a:solidFill>
              </a:rPr>
              <a:t>. </a:t>
            </a:r>
          </a:p>
          <a:p>
            <a:pPr marL="0" indent="0">
              <a:buNone/>
            </a:pPr>
            <a:r>
              <a:rPr lang="sv-SE" sz="2200">
                <a:solidFill>
                  <a:schemeClr val="bg1"/>
                </a:solidFill>
              </a:rPr>
              <a:t>Målgruppen är i första hand styrelser och ledningsgrupper, men det går utmärkt att använda i hela organisationen.  </a:t>
            </a:r>
          </a:p>
          <a:p>
            <a:pPr marL="0" indent="0">
              <a:buNone/>
            </a:pPr>
            <a:r>
              <a:rPr lang="sv-SE" sz="2200">
                <a:solidFill>
                  <a:schemeClr val="bg1"/>
                </a:solidFill>
              </a:rPr>
              <a:t>Stödmaterialet gör inte anspråk på att vara heltäckande och givetvis kan det anpassas utifrån lokala behov. Det ska vara möjligt att använda materialet som vardaglig omvärldsspaning, inför verksamhetsplanering eller som startpunkt för det egna strategiarbetet.</a:t>
            </a:r>
            <a:br>
              <a:rPr lang="sv-SE" sz="2200">
                <a:solidFill>
                  <a:schemeClr val="bg1"/>
                </a:solidFill>
              </a:rPr>
            </a:br>
            <a:br>
              <a:rPr lang="sv-SE" sz="2200">
                <a:solidFill>
                  <a:schemeClr val="bg1"/>
                </a:solidFill>
              </a:rPr>
            </a:br>
            <a:r>
              <a:rPr lang="sv-SE" sz="2200">
                <a:solidFill>
                  <a:schemeClr val="bg1"/>
                </a:solidFill>
              </a:rPr>
              <a:t>Lycka till!</a:t>
            </a:r>
            <a:endParaRPr lang="sv-SE" sz="1400" b="0" i="0" u="none" strike="noStrike">
              <a:solidFill>
                <a:schemeClr val="bg1"/>
              </a:solidFill>
              <a:effectLst/>
              <a:latin typeface="+mj-lt"/>
            </a:endParaRPr>
          </a:p>
          <a:p>
            <a:pPr marL="0" indent="0">
              <a:buNone/>
            </a:pPr>
            <a:endParaRPr lang="sv-SE" sz="2200">
              <a:solidFill>
                <a:schemeClr val="bg1"/>
              </a:solidFill>
            </a:endParaRPr>
          </a:p>
        </p:txBody>
      </p:sp>
      <p:cxnSp>
        <p:nvCxnSpPr>
          <p:cNvPr id="9" name="Rak pil 8">
            <a:extLst>
              <a:ext uri="{FF2B5EF4-FFF2-40B4-BE49-F238E27FC236}">
                <a16:creationId xmlns:a16="http://schemas.microsoft.com/office/drawing/2014/main" id="{1A235DEB-64E4-86A6-922D-B479BB783D25}"/>
              </a:ext>
            </a:extLst>
          </p:cNvPr>
          <p:cNvCxnSpPr/>
          <p:nvPr/>
        </p:nvCxnSpPr>
        <p:spPr>
          <a:xfrm>
            <a:off x="5608497" y="1922929"/>
            <a:ext cx="1689894"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592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76881A8-91DC-0054-E3CF-B3426CC7CFF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ruta 37">
            <a:extLst>
              <a:ext uri="{FF2B5EF4-FFF2-40B4-BE49-F238E27FC236}">
                <a16:creationId xmlns:a16="http://schemas.microsoft.com/office/drawing/2014/main" id="{3C23728B-BE18-6202-8C45-8B11B2DBEC1E}"/>
              </a:ext>
            </a:extLst>
          </p:cNvPr>
          <p:cNvSpPr txBox="1"/>
          <p:nvPr/>
        </p:nvSpPr>
        <p:spPr>
          <a:xfrm>
            <a:off x="1946278" y="500214"/>
            <a:ext cx="9550393" cy="553998"/>
          </a:xfrm>
          <a:prstGeom prst="rect">
            <a:avLst/>
          </a:prstGeom>
          <a:noFill/>
        </p:spPr>
        <p:txBody>
          <a:bodyPr wrap="square" lIns="0" tIns="0" rIns="0" bIns="0" rtlCol="0">
            <a:spAutoFit/>
          </a:bodyPr>
          <a:lstStyle/>
          <a:p>
            <a:pPr algn="l"/>
            <a:r>
              <a:rPr lang="sv-SE" b="1">
                <a:solidFill>
                  <a:schemeClr val="tx2"/>
                </a:solidFill>
                <a:latin typeface="+mj-lt"/>
              </a:rPr>
              <a:t>Trend 7: </a:t>
            </a:r>
            <a:br>
              <a:rPr lang="sv-SE" b="1">
                <a:solidFill>
                  <a:schemeClr val="tx2"/>
                </a:solidFill>
                <a:latin typeface="+mj-lt"/>
              </a:rPr>
            </a:br>
            <a:r>
              <a:rPr lang="sv-SE" b="1">
                <a:solidFill>
                  <a:schemeClr val="tx2"/>
                </a:solidFill>
                <a:latin typeface="+mj-lt"/>
              </a:rPr>
              <a:t>Ökade krav och otålighet från medborgare och företag</a:t>
            </a:r>
          </a:p>
        </p:txBody>
      </p:sp>
      <p:grpSp>
        <p:nvGrpSpPr>
          <p:cNvPr id="7" name="Grupp 6">
            <a:extLst>
              <a:ext uri="{FF2B5EF4-FFF2-40B4-BE49-F238E27FC236}">
                <a16:creationId xmlns:a16="http://schemas.microsoft.com/office/drawing/2014/main" id="{7AC60BDB-FB0A-CFD7-3C3D-E0AAE3650F5D}"/>
              </a:ext>
            </a:extLst>
          </p:cNvPr>
          <p:cNvGrpSpPr/>
          <p:nvPr/>
        </p:nvGrpSpPr>
        <p:grpSpPr>
          <a:xfrm>
            <a:off x="483477" y="579712"/>
            <a:ext cx="493985" cy="5698576"/>
            <a:chOff x="483477" y="672663"/>
            <a:chExt cx="493985" cy="5698576"/>
          </a:xfrm>
        </p:grpSpPr>
        <p:sp>
          <p:nvSpPr>
            <p:cNvPr id="8" name="Ellips 7">
              <a:extLst>
                <a:ext uri="{FF2B5EF4-FFF2-40B4-BE49-F238E27FC236}">
                  <a16:creationId xmlns:a16="http://schemas.microsoft.com/office/drawing/2014/main" id="{5730C17F-EA20-7481-FE8C-76CF6A5EC9FF}"/>
                </a:ext>
              </a:extLst>
            </p:cNvPr>
            <p:cNvSpPr/>
            <p:nvPr/>
          </p:nvSpPr>
          <p:spPr>
            <a:xfrm>
              <a:off x="483477" y="672663"/>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1</a:t>
              </a:r>
            </a:p>
          </p:txBody>
        </p:sp>
        <p:sp>
          <p:nvSpPr>
            <p:cNvPr id="9" name="Ellips 8">
              <a:extLst>
                <a:ext uri="{FF2B5EF4-FFF2-40B4-BE49-F238E27FC236}">
                  <a16:creationId xmlns:a16="http://schemas.microsoft.com/office/drawing/2014/main" id="{D707E9E6-1C7A-8277-A493-2BBB9F98A814}"/>
                </a:ext>
              </a:extLst>
            </p:cNvPr>
            <p:cNvSpPr/>
            <p:nvPr/>
          </p:nvSpPr>
          <p:spPr>
            <a:xfrm>
              <a:off x="483477" y="1416176"/>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2</a:t>
              </a:r>
            </a:p>
          </p:txBody>
        </p:sp>
        <p:sp>
          <p:nvSpPr>
            <p:cNvPr id="10" name="Ellips 9">
              <a:extLst>
                <a:ext uri="{FF2B5EF4-FFF2-40B4-BE49-F238E27FC236}">
                  <a16:creationId xmlns:a16="http://schemas.microsoft.com/office/drawing/2014/main" id="{205EB83D-13A5-9742-87F6-A7D80E19C118}"/>
                </a:ext>
              </a:extLst>
            </p:cNvPr>
            <p:cNvSpPr/>
            <p:nvPr/>
          </p:nvSpPr>
          <p:spPr>
            <a:xfrm>
              <a:off x="483477" y="2159689"/>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3</a:t>
              </a:r>
            </a:p>
          </p:txBody>
        </p:sp>
        <p:sp>
          <p:nvSpPr>
            <p:cNvPr id="11" name="Ellips 10">
              <a:extLst>
                <a:ext uri="{FF2B5EF4-FFF2-40B4-BE49-F238E27FC236}">
                  <a16:creationId xmlns:a16="http://schemas.microsoft.com/office/drawing/2014/main" id="{914F3E18-B7EB-71EE-16EE-F9568F15D8CC}"/>
                </a:ext>
              </a:extLst>
            </p:cNvPr>
            <p:cNvSpPr/>
            <p:nvPr/>
          </p:nvSpPr>
          <p:spPr>
            <a:xfrm>
              <a:off x="483477" y="3646715"/>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5</a:t>
              </a:r>
            </a:p>
          </p:txBody>
        </p:sp>
        <p:sp>
          <p:nvSpPr>
            <p:cNvPr id="12" name="Ellips 11">
              <a:extLst>
                <a:ext uri="{FF2B5EF4-FFF2-40B4-BE49-F238E27FC236}">
                  <a16:creationId xmlns:a16="http://schemas.microsoft.com/office/drawing/2014/main" id="{65995A50-C8B3-076E-A57E-FB41861CD2D1}"/>
                </a:ext>
              </a:extLst>
            </p:cNvPr>
            <p:cNvSpPr/>
            <p:nvPr/>
          </p:nvSpPr>
          <p:spPr>
            <a:xfrm>
              <a:off x="483477" y="2903202"/>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4</a:t>
              </a:r>
            </a:p>
          </p:txBody>
        </p:sp>
        <p:sp>
          <p:nvSpPr>
            <p:cNvPr id="13" name="Ellips 12">
              <a:extLst>
                <a:ext uri="{FF2B5EF4-FFF2-40B4-BE49-F238E27FC236}">
                  <a16:creationId xmlns:a16="http://schemas.microsoft.com/office/drawing/2014/main" id="{61D5A4BF-ECA8-D7F6-92E4-93E983B5E4DC}"/>
                </a:ext>
              </a:extLst>
            </p:cNvPr>
            <p:cNvSpPr/>
            <p:nvPr/>
          </p:nvSpPr>
          <p:spPr>
            <a:xfrm>
              <a:off x="483477" y="4390228"/>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6</a:t>
              </a:r>
            </a:p>
          </p:txBody>
        </p:sp>
        <p:sp>
          <p:nvSpPr>
            <p:cNvPr id="14" name="Ellips 13">
              <a:extLst>
                <a:ext uri="{FF2B5EF4-FFF2-40B4-BE49-F238E27FC236}">
                  <a16:creationId xmlns:a16="http://schemas.microsoft.com/office/drawing/2014/main" id="{62CE5C41-9B99-BDB2-744A-5F652F6014C7}"/>
                </a:ext>
              </a:extLst>
            </p:cNvPr>
            <p:cNvSpPr/>
            <p:nvPr/>
          </p:nvSpPr>
          <p:spPr>
            <a:xfrm>
              <a:off x="483477" y="5133741"/>
              <a:ext cx="493985" cy="493985"/>
            </a:xfrm>
            <a:prstGeom prst="ellipse">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bg1"/>
                  </a:solidFill>
                  <a:latin typeface="+mj-lt"/>
                </a:rPr>
                <a:t>7</a:t>
              </a:r>
            </a:p>
          </p:txBody>
        </p:sp>
        <p:sp>
          <p:nvSpPr>
            <p:cNvPr id="15" name="Ellips 14">
              <a:extLst>
                <a:ext uri="{FF2B5EF4-FFF2-40B4-BE49-F238E27FC236}">
                  <a16:creationId xmlns:a16="http://schemas.microsoft.com/office/drawing/2014/main" id="{0907145B-9FFA-417C-90AB-10E754634967}"/>
                </a:ext>
              </a:extLst>
            </p:cNvPr>
            <p:cNvSpPr/>
            <p:nvPr/>
          </p:nvSpPr>
          <p:spPr>
            <a:xfrm>
              <a:off x="483477" y="5877254"/>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8</a:t>
              </a:r>
            </a:p>
          </p:txBody>
        </p:sp>
      </p:grpSp>
      <p:cxnSp>
        <p:nvCxnSpPr>
          <p:cNvPr id="19" name="Rak 18">
            <a:extLst>
              <a:ext uri="{FF2B5EF4-FFF2-40B4-BE49-F238E27FC236}">
                <a16:creationId xmlns:a16="http://schemas.microsoft.com/office/drawing/2014/main" id="{90129F82-1DA3-7E95-B101-E6F98C309960}"/>
              </a:ext>
            </a:extLst>
          </p:cNvPr>
          <p:cNvCxnSpPr>
            <a:cxnSpLocks/>
          </p:cNvCxnSpPr>
          <p:nvPr/>
        </p:nvCxnSpPr>
        <p:spPr>
          <a:xfrm>
            <a:off x="1453019" y="538314"/>
            <a:ext cx="0" cy="5781373"/>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 name="textruta 1">
            <a:extLst>
              <a:ext uri="{FF2B5EF4-FFF2-40B4-BE49-F238E27FC236}">
                <a16:creationId xmlns:a16="http://schemas.microsoft.com/office/drawing/2014/main" id="{0331F66E-C7D9-37AA-EC2D-BFA16FAAB7E2}"/>
              </a:ext>
            </a:extLst>
          </p:cNvPr>
          <p:cNvSpPr txBox="1"/>
          <p:nvPr/>
        </p:nvSpPr>
        <p:spPr>
          <a:xfrm>
            <a:off x="1928577" y="1273815"/>
            <a:ext cx="4584956" cy="3023462"/>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Övergripande insikt</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3" name="textruta 2">
            <a:extLst>
              <a:ext uri="{FF2B5EF4-FFF2-40B4-BE49-F238E27FC236}">
                <a16:creationId xmlns:a16="http://schemas.microsoft.com/office/drawing/2014/main" id="{45B44D68-EC50-0D1F-706C-BA51728A0CAA}"/>
              </a:ext>
            </a:extLst>
          </p:cNvPr>
          <p:cNvSpPr txBox="1"/>
          <p:nvPr/>
        </p:nvSpPr>
        <p:spPr>
          <a:xfrm>
            <a:off x="6913936" y="1273815"/>
            <a:ext cx="4584956" cy="1440000"/>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Nytta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Hur kan vi dra nytta av trenden?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4" name="textruta 3">
            <a:extLst>
              <a:ext uri="{FF2B5EF4-FFF2-40B4-BE49-F238E27FC236}">
                <a16:creationId xmlns:a16="http://schemas.microsoft.com/office/drawing/2014/main" id="{8EF09BCA-929C-3D77-7585-D09EAEFAA234}"/>
              </a:ext>
            </a:extLst>
          </p:cNvPr>
          <p:cNvSpPr txBox="1"/>
          <p:nvPr/>
        </p:nvSpPr>
        <p:spPr>
          <a:xfrm>
            <a:off x="6913936" y="2857277"/>
            <a:ext cx="4584956" cy="1440000"/>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Risk (-)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Vilka risker medför trenden för vår verksamhet?</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cxnSp>
        <p:nvCxnSpPr>
          <p:cNvPr id="5" name="Rak pil 4">
            <a:extLst>
              <a:ext uri="{FF2B5EF4-FFF2-40B4-BE49-F238E27FC236}">
                <a16:creationId xmlns:a16="http://schemas.microsoft.com/office/drawing/2014/main" id="{D4F60084-D942-FD66-3F1B-9C6D2F0FE90F}"/>
              </a:ext>
            </a:extLst>
          </p:cNvPr>
          <p:cNvCxnSpPr>
            <a:cxnSpLocks/>
          </p:cNvCxnSpPr>
          <p:nvPr/>
        </p:nvCxnSpPr>
        <p:spPr>
          <a:xfrm>
            <a:off x="6601215" y="1993815"/>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Rak pil 15">
            <a:extLst>
              <a:ext uri="{FF2B5EF4-FFF2-40B4-BE49-F238E27FC236}">
                <a16:creationId xmlns:a16="http://schemas.microsoft.com/office/drawing/2014/main" id="{F962B2C1-FE36-3D02-21FC-61542A4BC530}"/>
              </a:ext>
            </a:extLst>
          </p:cNvPr>
          <p:cNvCxnSpPr>
            <a:cxnSpLocks/>
          </p:cNvCxnSpPr>
          <p:nvPr/>
        </p:nvCxnSpPr>
        <p:spPr>
          <a:xfrm>
            <a:off x="6601215" y="3577277"/>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7" name="textruta 16">
            <a:extLst>
              <a:ext uri="{FF2B5EF4-FFF2-40B4-BE49-F238E27FC236}">
                <a16:creationId xmlns:a16="http://schemas.microsoft.com/office/drawing/2014/main" id="{E29FD479-58DC-A4E5-32BD-BB2E32374189}"/>
              </a:ext>
            </a:extLst>
          </p:cNvPr>
          <p:cNvSpPr txBox="1"/>
          <p:nvPr/>
        </p:nvSpPr>
        <p:spPr>
          <a:xfrm>
            <a:off x="1928577" y="4572000"/>
            <a:ext cx="4584956" cy="1707255"/>
          </a:xfrm>
          <a:prstGeom prst="rect">
            <a:avLst/>
          </a:prstGeom>
          <a:noFill/>
          <a:ln w="317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Om och när behöver vi agera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Hur pass aktuell är trenden för oss?</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18" name="textruta 17">
            <a:extLst>
              <a:ext uri="{FF2B5EF4-FFF2-40B4-BE49-F238E27FC236}">
                <a16:creationId xmlns:a16="http://schemas.microsoft.com/office/drawing/2014/main" id="{D09C620E-04D0-C6EB-BAF9-4FAC0BEBCCE3}"/>
              </a:ext>
            </a:extLst>
          </p:cNvPr>
          <p:cNvSpPr txBox="1"/>
          <p:nvPr/>
        </p:nvSpPr>
        <p:spPr>
          <a:xfrm>
            <a:off x="6919677" y="4572000"/>
            <a:ext cx="4584956" cy="1707255"/>
          </a:xfrm>
          <a:prstGeom prst="rect">
            <a:avLst/>
          </a:prstGeom>
          <a:noFill/>
          <a:ln w="317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Våra framgångsfaktorer (nycklar) för att </a:t>
            </a:r>
            <a:br>
              <a:rPr lang="sv-SE" sz="1400" b="1">
                <a:solidFill>
                  <a:schemeClr val="tx2"/>
                </a:solidFill>
                <a:latin typeface="Arial" panose="020B0604020202020204" pitchFamily="34" charset="0"/>
                <a:cs typeface="Arial" panose="020B0604020202020204" pitchFamily="34" charset="0"/>
              </a:rPr>
            </a:br>
            <a:r>
              <a:rPr lang="sv-SE" sz="1400" b="1">
                <a:solidFill>
                  <a:schemeClr val="tx2"/>
                </a:solidFill>
                <a:latin typeface="Arial" panose="020B0604020202020204" pitchFamily="34" charset="0"/>
                <a:cs typeface="Arial" panose="020B0604020202020204" pitchFamily="34" charset="0"/>
              </a:rPr>
              <a:t>hantera risken/nyttan?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cxnSp>
        <p:nvCxnSpPr>
          <p:cNvPr id="20" name="Rak pil 19">
            <a:extLst>
              <a:ext uri="{FF2B5EF4-FFF2-40B4-BE49-F238E27FC236}">
                <a16:creationId xmlns:a16="http://schemas.microsoft.com/office/drawing/2014/main" id="{3C79411A-391E-720D-EF4A-101DF9546878}"/>
              </a:ext>
            </a:extLst>
          </p:cNvPr>
          <p:cNvCxnSpPr>
            <a:cxnSpLocks/>
          </p:cNvCxnSpPr>
          <p:nvPr/>
        </p:nvCxnSpPr>
        <p:spPr>
          <a:xfrm>
            <a:off x="6601215" y="5553222"/>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1" name="Rak pil 20">
            <a:extLst>
              <a:ext uri="{FF2B5EF4-FFF2-40B4-BE49-F238E27FC236}">
                <a16:creationId xmlns:a16="http://schemas.microsoft.com/office/drawing/2014/main" id="{5BDD2792-D66D-C912-0265-C7C2AC39160B}"/>
              </a:ext>
            </a:extLst>
          </p:cNvPr>
          <p:cNvCxnSpPr>
            <a:cxnSpLocks/>
          </p:cNvCxnSpPr>
          <p:nvPr/>
        </p:nvCxnSpPr>
        <p:spPr>
          <a:xfrm flipH="1">
            <a:off x="6314173" y="4342035"/>
            <a:ext cx="539042" cy="44922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913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DF8534BE-6903-67D9-A8A1-4470CC3D974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80A21EBE-6AAA-D49E-DC2A-2A0A0B4D4D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91742" y="0"/>
            <a:ext cx="9704930" cy="6857996"/>
          </a:xfrm>
          <a:prstGeom prst="rect">
            <a:avLst/>
          </a:prstGeom>
          <a:solidFill>
            <a:schemeClr val="bg1"/>
          </a:solidFill>
        </p:spPr>
      </p:pic>
      <p:grpSp>
        <p:nvGrpSpPr>
          <p:cNvPr id="2" name="Grupp 1">
            <a:extLst>
              <a:ext uri="{FF2B5EF4-FFF2-40B4-BE49-F238E27FC236}">
                <a16:creationId xmlns:a16="http://schemas.microsoft.com/office/drawing/2014/main" id="{8B7996F3-91BE-A3B8-89A9-371D10683B7B}"/>
              </a:ext>
            </a:extLst>
          </p:cNvPr>
          <p:cNvGrpSpPr/>
          <p:nvPr/>
        </p:nvGrpSpPr>
        <p:grpSpPr>
          <a:xfrm>
            <a:off x="483477" y="579712"/>
            <a:ext cx="493985" cy="5698576"/>
            <a:chOff x="483477" y="672663"/>
            <a:chExt cx="493985" cy="5698576"/>
          </a:xfrm>
        </p:grpSpPr>
        <p:sp>
          <p:nvSpPr>
            <p:cNvPr id="3" name="Ellips 2">
              <a:extLst>
                <a:ext uri="{FF2B5EF4-FFF2-40B4-BE49-F238E27FC236}">
                  <a16:creationId xmlns:a16="http://schemas.microsoft.com/office/drawing/2014/main" id="{2997989A-49C0-E350-8E42-1815038AA3DA}"/>
                </a:ext>
              </a:extLst>
            </p:cNvPr>
            <p:cNvSpPr/>
            <p:nvPr/>
          </p:nvSpPr>
          <p:spPr>
            <a:xfrm>
              <a:off x="483477" y="672663"/>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1</a:t>
              </a:r>
            </a:p>
          </p:txBody>
        </p:sp>
        <p:sp>
          <p:nvSpPr>
            <p:cNvPr id="4" name="Ellips 3">
              <a:extLst>
                <a:ext uri="{FF2B5EF4-FFF2-40B4-BE49-F238E27FC236}">
                  <a16:creationId xmlns:a16="http://schemas.microsoft.com/office/drawing/2014/main" id="{EC979FCF-BC7D-96F5-5E25-00B1EB6FBC9C}"/>
                </a:ext>
              </a:extLst>
            </p:cNvPr>
            <p:cNvSpPr/>
            <p:nvPr/>
          </p:nvSpPr>
          <p:spPr>
            <a:xfrm>
              <a:off x="483477" y="1416176"/>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2</a:t>
              </a:r>
            </a:p>
          </p:txBody>
        </p:sp>
        <p:sp>
          <p:nvSpPr>
            <p:cNvPr id="5" name="Ellips 4">
              <a:extLst>
                <a:ext uri="{FF2B5EF4-FFF2-40B4-BE49-F238E27FC236}">
                  <a16:creationId xmlns:a16="http://schemas.microsoft.com/office/drawing/2014/main" id="{34701AE0-AD67-25DD-8B6D-297EB5ACED44}"/>
                </a:ext>
              </a:extLst>
            </p:cNvPr>
            <p:cNvSpPr/>
            <p:nvPr/>
          </p:nvSpPr>
          <p:spPr>
            <a:xfrm>
              <a:off x="483477" y="2159689"/>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3</a:t>
              </a:r>
            </a:p>
          </p:txBody>
        </p:sp>
        <p:sp>
          <p:nvSpPr>
            <p:cNvPr id="6" name="Ellips 5">
              <a:extLst>
                <a:ext uri="{FF2B5EF4-FFF2-40B4-BE49-F238E27FC236}">
                  <a16:creationId xmlns:a16="http://schemas.microsoft.com/office/drawing/2014/main" id="{59D643A2-4F4B-3477-217F-7F016FB59C98}"/>
                </a:ext>
              </a:extLst>
            </p:cNvPr>
            <p:cNvSpPr/>
            <p:nvPr/>
          </p:nvSpPr>
          <p:spPr>
            <a:xfrm>
              <a:off x="483477" y="3646715"/>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5</a:t>
              </a:r>
            </a:p>
          </p:txBody>
        </p:sp>
        <p:sp>
          <p:nvSpPr>
            <p:cNvPr id="8" name="Ellips 7">
              <a:extLst>
                <a:ext uri="{FF2B5EF4-FFF2-40B4-BE49-F238E27FC236}">
                  <a16:creationId xmlns:a16="http://schemas.microsoft.com/office/drawing/2014/main" id="{1B5384FD-5496-F4D6-5A6B-85E811CCA55A}"/>
                </a:ext>
              </a:extLst>
            </p:cNvPr>
            <p:cNvSpPr/>
            <p:nvPr/>
          </p:nvSpPr>
          <p:spPr>
            <a:xfrm>
              <a:off x="483477" y="2903202"/>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4</a:t>
              </a:r>
            </a:p>
          </p:txBody>
        </p:sp>
        <p:sp>
          <p:nvSpPr>
            <p:cNvPr id="9" name="Ellips 8">
              <a:extLst>
                <a:ext uri="{FF2B5EF4-FFF2-40B4-BE49-F238E27FC236}">
                  <a16:creationId xmlns:a16="http://schemas.microsoft.com/office/drawing/2014/main" id="{335F6A44-FABF-82B2-CC25-96DBE06AD715}"/>
                </a:ext>
              </a:extLst>
            </p:cNvPr>
            <p:cNvSpPr/>
            <p:nvPr/>
          </p:nvSpPr>
          <p:spPr>
            <a:xfrm>
              <a:off x="483477" y="4390228"/>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6</a:t>
              </a:r>
            </a:p>
          </p:txBody>
        </p:sp>
        <p:sp>
          <p:nvSpPr>
            <p:cNvPr id="11" name="Ellips 10">
              <a:extLst>
                <a:ext uri="{FF2B5EF4-FFF2-40B4-BE49-F238E27FC236}">
                  <a16:creationId xmlns:a16="http://schemas.microsoft.com/office/drawing/2014/main" id="{8D90F0F6-246E-73F4-4ABD-61A8A6D7B07C}"/>
                </a:ext>
              </a:extLst>
            </p:cNvPr>
            <p:cNvSpPr/>
            <p:nvPr/>
          </p:nvSpPr>
          <p:spPr>
            <a:xfrm>
              <a:off x="483477" y="5133741"/>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7</a:t>
              </a:r>
            </a:p>
          </p:txBody>
        </p:sp>
        <p:sp>
          <p:nvSpPr>
            <p:cNvPr id="12" name="Ellips 11">
              <a:extLst>
                <a:ext uri="{FF2B5EF4-FFF2-40B4-BE49-F238E27FC236}">
                  <a16:creationId xmlns:a16="http://schemas.microsoft.com/office/drawing/2014/main" id="{57B7F23C-7180-69C9-9C07-E7D96829E878}"/>
                </a:ext>
              </a:extLst>
            </p:cNvPr>
            <p:cNvSpPr/>
            <p:nvPr/>
          </p:nvSpPr>
          <p:spPr>
            <a:xfrm>
              <a:off x="483477" y="5877254"/>
              <a:ext cx="493985" cy="493985"/>
            </a:xfrm>
            <a:prstGeom prst="ellipse">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bg1"/>
                  </a:solidFill>
                  <a:latin typeface="+mj-lt"/>
                </a:rPr>
                <a:t>8</a:t>
              </a:r>
            </a:p>
          </p:txBody>
        </p:sp>
      </p:grpSp>
      <p:cxnSp>
        <p:nvCxnSpPr>
          <p:cNvPr id="13" name="Rak 12">
            <a:extLst>
              <a:ext uri="{FF2B5EF4-FFF2-40B4-BE49-F238E27FC236}">
                <a16:creationId xmlns:a16="http://schemas.microsoft.com/office/drawing/2014/main" id="{E907D107-AB58-0AAE-E86B-136012EE75B1}"/>
              </a:ext>
            </a:extLst>
          </p:cNvPr>
          <p:cNvCxnSpPr>
            <a:cxnSpLocks/>
          </p:cNvCxnSpPr>
          <p:nvPr/>
        </p:nvCxnSpPr>
        <p:spPr>
          <a:xfrm>
            <a:off x="1453019" y="538314"/>
            <a:ext cx="0" cy="5781373"/>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172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76881A8-91DC-0054-E3CF-B3426CC7CFF5}"/>
              </a:ext>
            </a:extLst>
          </p:cNvPr>
          <p:cNvSpPr/>
          <p:nvPr/>
        </p:nvSpPr>
        <p:spPr>
          <a:xfrm>
            <a:off x="93784"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ruta 37">
            <a:extLst>
              <a:ext uri="{FF2B5EF4-FFF2-40B4-BE49-F238E27FC236}">
                <a16:creationId xmlns:a16="http://schemas.microsoft.com/office/drawing/2014/main" id="{3C23728B-BE18-6202-8C45-8B11B2DBEC1E}"/>
              </a:ext>
            </a:extLst>
          </p:cNvPr>
          <p:cNvSpPr txBox="1"/>
          <p:nvPr/>
        </p:nvSpPr>
        <p:spPr>
          <a:xfrm>
            <a:off x="1946278" y="500214"/>
            <a:ext cx="9550393" cy="553998"/>
          </a:xfrm>
          <a:prstGeom prst="rect">
            <a:avLst/>
          </a:prstGeom>
          <a:noFill/>
        </p:spPr>
        <p:txBody>
          <a:bodyPr wrap="square" lIns="0" tIns="0" rIns="0" bIns="0" rtlCol="0">
            <a:spAutoFit/>
          </a:bodyPr>
          <a:lstStyle/>
          <a:p>
            <a:pPr algn="l"/>
            <a:r>
              <a:rPr lang="sv-SE" b="1">
                <a:solidFill>
                  <a:schemeClr val="tx2"/>
                </a:solidFill>
                <a:latin typeface="+mj-lt"/>
              </a:rPr>
              <a:t>Trend 8: </a:t>
            </a:r>
            <a:br>
              <a:rPr lang="sv-SE" b="1">
                <a:solidFill>
                  <a:schemeClr val="tx2"/>
                </a:solidFill>
                <a:latin typeface="+mj-lt"/>
              </a:rPr>
            </a:br>
            <a:r>
              <a:rPr lang="sv-SE" b="1">
                <a:solidFill>
                  <a:schemeClr val="tx2"/>
                </a:solidFill>
                <a:latin typeface="+mj-lt"/>
              </a:rPr>
              <a:t>En än mer utmanande kompetensförsörjning väntar</a:t>
            </a:r>
          </a:p>
        </p:txBody>
      </p:sp>
      <p:grpSp>
        <p:nvGrpSpPr>
          <p:cNvPr id="2" name="Grupp 1">
            <a:extLst>
              <a:ext uri="{FF2B5EF4-FFF2-40B4-BE49-F238E27FC236}">
                <a16:creationId xmlns:a16="http://schemas.microsoft.com/office/drawing/2014/main" id="{39DA4F5C-5338-902B-AD8B-6DC5AD39B5F2}"/>
              </a:ext>
            </a:extLst>
          </p:cNvPr>
          <p:cNvGrpSpPr/>
          <p:nvPr/>
        </p:nvGrpSpPr>
        <p:grpSpPr>
          <a:xfrm>
            <a:off x="483477" y="579712"/>
            <a:ext cx="493985" cy="5698576"/>
            <a:chOff x="483477" y="672663"/>
            <a:chExt cx="493985" cy="5698576"/>
          </a:xfrm>
        </p:grpSpPr>
        <p:sp>
          <p:nvSpPr>
            <p:cNvPr id="3" name="Ellips 2">
              <a:extLst>
                <a:ext uri="{FF2B5EF4-FFF2-40B4-BE49-F238E27FC236}">
                  <a16:creationId xmlns:a16="http://schemas.microsoft.com/office/drawing/2014/main" id="{7B522C96-6308-B2A3-E818-F2DB8CF00752}"/>
                </a:ext>
              </a:extLst>
            </p:cNvPr>
            <p:cNvSpPr/>
            <p:nvPr/>
          </p:nvSpPr>
          <p:spPr>
            <a:xfrm>
              <a:off x="483477" y="672663"/>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1</a:t>
              </a:r>
            </a:p>
          </p:txBody>
        </p:sp>
        <p:sp>
          <p:nvSpPr>
            <p:cNvPr id="4" name="Ellips 3">
              <a:extLst>
                <a:ext uri="{FF2B5EF4-FFF2-40B4-BE49-F238E27FC236}">
                  <a16:creationId xmlns:a16="http://schemas.microsoft.com/office/drawing/2014/main" id="{82D85F00-59BE-D5F0-6933-251A7DFB2394}"/>
                </a:ext>
              </a:extLst>
            </p:cNvPr>
            <p:cNvSpPr/>
            <p:nvPr/>
          </p:nvSpPr>
          <p:spPr>
            <a:xfrm>
              <a:off x="483477" y="1416176"/>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2</a:t>
              </a:r>
            </a:p>
          </p:txBody>
        </p:sp>
        <p:sp>
          <p:nvSpPr>
            <p:cNvPr id="5" name="Ellips 4">
              <a:extLst>
                <a:ext uri="{FF2B5EF4-FFF2-40B4-BE49-F238E27FC236}">
                  <a16:creationId xmlns:a16="http://schemas.microsoft.com/office/drawing/2014/main" id="{0464FD18-48E5-11EE-F423-3EB7E1C47034}"/>
                </a:ext>
              </a:extLst>
            </p:cNvPr>
            <p:cNvSpPr/>
            <p:nvPr/>
          </p:nvSpPr>
          <p:spPr>
            <a:xfrm>
              <a:off x="483477" y="2159689"/>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3</a:t>
              </a:r>
            </a:p>
          </p:txBody>
        </p:sp>
        <p:sp>
          <p:nvSpPr>
            <p:cNvPr id="16" name="Ellips 15">
              <a:extLst>
                <a:ext uri="{FF2B5EF4-FFF2-40B4-BE49-F238E27FC236}">
                  <a16:creationId xmlns:a16="http://schemas.microsoft.com/office/drawing/2014/main" id="{1FB5F18B-CEDC-4ABE-6EAA-06FD86FF6636}"/>
                </a:ext>
              </a:extLst>
            </p:cNvPr>
            <p:cNvSpPr/>
            <p:nvPr/>
          </p:nvSpPr>
          <p:spPr>
            <a:xfrm>
              <a:off x="483477" y="3646715"/>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5</a:t>
              </a:r>
            </a:p>
          </p:txBody>
        </p:sp>
        <p:sp>
          <p:nvSpPr>
            <p:cNvPr id="17" name="Ellips 16">
              <a:extLst>
                <a:ext uri="{FF2B5EF4-FFF2-40B4-BE49-F238E27FC236}">
                  <a16:creationId xmlns:a16="http://schemas.microsoft.com/office/drawing/2014/main" id="{FFF5A9AF-34CA-F8CE-0DF0-2EC2B6577F41}"/>
                </a:ext>
              </a:extLst>
            </p:cNvPr>
            <p:cNvSpPr/>
            <p:nvPr/>
          </p:nvSpPr>
          <p:spPr>
            <a:xfrm>
              <a:off x="483477" y="2903202"/>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4</a:t>
              </a:r>
            </a:p>
          </p:txBody>
        </p:sp>
        <p:sp>
          <p:nvSpPr>
            <p:cNvPr id="18" name="Ellips 17">
              <a:extLst>
                <a:ext uri="{FF2B5EF4-FFF2-40B4-BE49-F238E27FC236}">
                  <a16:creationId xmlns:a16="http://schemas.microsoft.com/office/drawing/2014/main" id="{AB3A3134-79BB-9664-25CE-0617E0269BE9}"/>
                </a:ext>
              </a:extLst>
            </p:cNvPr>
            <p:cNvSpPr/>
            <p:nvPr/>
          </p:nvSpPr>
          <p:spPr>
            <a:xfrm>
              <a:off x="483477" y="4390228"/>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6</a:t>
              </a:r>
            </a:p>
          </p:txBody>
        </p:sp>
        <p:sp>
          <p:nvSpPr>
            <p:cNvPr id="20" name="Ellips 19">
              <a:extLst>
                <a:ext uri="{FF2B5EF4-FFF2-40B4-BE49-F238E27FC236}">
                  <a16:creationId xmlns:a16="http://schemas.microsoft.com/office/drawing/2014/main" id="{ADE3493A-0054-0311-B5D5-B8F139572C1A}"/>
                </a:ext>
              </a:extLst>
            </p:cNvPr>
            <p:cNvSpPr/>
            <p:nvPr/>
          </p:nvSpPr>
          <p:spPr>
            <a:xfrm>
              <a:off x="483477" y="5133741"/>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7</a:t>
              </a:r>
            </a:p>
          </p:txBody>
        </p:sp>
        <p:sp>
          <p:nvSpPr>
            <p:cNvPr id="22" name="Ellips 21">
              <a:extLst>
                <a:ext uri="{FF2B5EF4-FFF2-40B4-BE49-F238E27FC236}">
                  <a16:creationId xmlns:a16="http://schemas.microsoft.com/office/drawing/2014/main" id="{3338CCB2-0F2A-B048-E168-D81FFBFEC962}"/>
                </a:ext>
              </a:extLst>
            </p:cNvPr>
            <p:cNvSpPr/>
            <p:nvPr/>
          </p:nvSpPr>
          <p:spPr>
            <a:xfrm>
              <a:off x="483477" y="5877254"/>
              <a:ext cx="493985" cy="493985"/>
            </a:xfrm>
            <a:prstGeom prst="ellipse">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bg1"/>
                  </a:solidFill>
                  <a:latin typeface="+mj-lt"/>
                </a:rPr>
                <a:t>8</a:t>
              </a:r>
            </a:p>
          </p:txBody>
        </p:sp>
      </p:grpSp>
      <p:cxnSp>
        <p:nvCxnSpPr>
          <p:cNvPr id="23" name="Rak 22">
            <a:extLst>
              <a:ext uri="{FF2B5EF4-FFF2-40B4-BE49-F238E27FC236}">
                <a16:creationId xmlns:a16="http://schemas.microsoft.com/office/drawing/2014/main" id="{3388CC72-DD7E-F74E-B40F-4C4FD4FF9963}"/>
              </a:ext>
            </a:extLst>
          </p:cNvPr>
          <p:cNvCxnSpPr>
            <a:cxnSpLocks/>
          </p:cNvCxnSpPr>
          <p:nvPr/>
        </p:nvCxnSpPr>
        <p:spPr>
          <a:xfrm>
            <a:off x="1453019" y="538314"/>
            <a:ext cx="0" cy="5781373"/>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D380A0F4-158C-8D2B-DD60-F14C5356749E}"/>
              </a:ext>
            </a:extLst>
          </p:cNvPr>
          <p:cNvSpPr txBox="1"/>
          <p:nvPr/>
        </p:nvSpPr>
        <p:spPr>
          <a:xfrm>
            <a:off x="1928577" y="1273815"/>
            <a:ext cx="4584956" cy="3023462"/>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Övergripande insikt</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8" name="textruta 7">
            <a:extLst>
              <a:ext uri="{FF2B5EF4-FFF2-40B4-BE49-F238E27FC236}">
                <a16:creationId xmlns:a16="http://schemas.microsoft.com/office/drawing/2014/main" id="{8B78D5C7-8C19-8383-B1EC-975841EEE4CF}"/>
              </a:ext>
            </a:extLst>
          </p:cNvPr>
          <p:cNvSpPr txBox="1"/>
          <p:nvPr/>
        </p:nvSpPr>
        <p:spPr>
          <a:xfrm>
            <a:off x="6913936" y="1273815"/>
            <a:ext cx="4584956" cy="1440000"/>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Nytta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Hur kan vi dra nytta av trenden?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9" name="textruta 8">
            <a:extLst>
              <a:ext uri="{FF2B5EF4-FFF2-40B4-BE49-F238E27FC236}">
                <a16:creationId xmlns:a16="http://schemas.microsoft.com/office/drawing/2014/main" id="{5DC296C6-676A-8842-6ED3-88EE9E33962F}"/>
              </a:ext>
            </a:extLst>
          </p:cNvPr>
          <p:cNvSpPr txBox="1"/>
          <p:nvPr/>
        </p:nvSpPr>
        <p:spPr>
          <a:xfrm>
            <a:off x="6913936" y="2857277"/>
            <a:ext cx="4584956" cy="1440000"/>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Risk (-)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Vilka risker medför trenden för vår verksamhet?</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cxnSp>
        <p:nvCxnSpPr>
          <p:cNvPr id="10" name="Rak pil 9">
            <a:extLst>
              <a:ext uri="{FF2B5EF4-FFF2-40B4-BE49-F238E27FC236}">
                <a16:creationId xmlns:a16="http://schemas.microsoft.com/office/drawing/2014/main" id="{082B149E-031E-5613-EFC4-E9D970B64D00}"/>
              </a:ext>
            </a:extLst>
          </p:cNvPr>
          <p:cNvCxnSpPr>
            <a:cxnSpLocks/>
          </p:cNvCxnSpPr>
          <p:nvPr/>
        </p:nvCxnSpPr>
        <p:spPr>
          <a:xfrm>
            <a:off x="6601215" y="1993815"/>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1" name="Rak pil 10">
            <a:extLst>
              <a:ext uri="{FF2B5EF4-FFF2-40B4-BE49-F238E27FC236}">
                <a16:creationId xmlns:a16="http://schemas.microsoft.com/office/drawing/2014/main" id="{9FB573B5-105C-37E3-7122-EE41B502F711}"/>
              </a:ext>
            </a:extLst>
          </p:cNvPr>
          <p:cNvCxnSpPr>
            <a:cxnSpLocks/>
          </p:cNvCxnSpPr>
          <p:nvPr/>
        </p:nvCxnSpPr>
        <p:spPr>
          <a:xfrm>
            <a:off x="6601215" y="3577277"/>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11329E80-D9A6-CF03-D003-B14F6F7B4DC5}"/>
              </a:ext>
            </a:extLst>
          </p:cNvPr>
          <p:cNvSpPr txBox="1"/>
          <p:nvPr/>
        </p:nvSpPr>
        <p:spPr>
          <a:xfrm>
            <a:off x="1928577" y="4572000"/>
            <a:ext cx="4584956" cy="1707255"/>
          </a:xfrm>
          <a:prstGeom prst="rect">
            <a:avLst/>
          </a:prstGeom>
          <a:noFill/>
          <a:ln w="317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Om och när behöver vi agera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Hur pass aktuell är trenden för oss?</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13" name="textruta 12">
            <a:extLst>
              <a:ext uri="{FF2B5EF4-FFF2-40B4-BE49-F238E27FC236}">
                <a16:creationId xmlns:a16="http://schemas.microsoft.com/office/drawing/2014/main" id="{1C868ABC-D088-B049-BD13-83D058069AEB}"/>
              </a:ext>
            </a:extLst>
          </p:cNvPr>
          <p:cNvSpPr txBox="1"/>
          <p:nvPr/>
        </p:nvSpPr>
        <p:spPr>
          <a:xfrm>
            <a:off x="6919677" y="4572000"/>
            <a:ext cx="4584956" cy="1707255"/>
          </a:xfrm>
          <a:prstGeom prst="rect">
            <a:avLst/>
          </a:prstGeom>
          <a:noFill/>
          <a:ln w="317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Våra framgångsfaktorer (nycklar) för att </a:t>
            </a:r>
            <a:br>
              <a:rPr lang="sv-SE" sz="1400" b="1">
                <a:solidFill>
                  <a:schemeClr val="tx2"/>
                </a:solidFill>
                <a:latin typeface="Arial" panose="020B0604020202020204" pitchFamily="34" charset="0"/>
                <a:cs typeface="Arial" panose="020B0604020202020204" pitchFamily="34" charset="0"/>
              </a:rPr>
            </a:br>
            <a:r>
              <a:rPr lang="sv-SE" sz="1400" b="1">
                <a:solidFill>
                  <a:schemeClr val="tx2"/>
                </a:solidFill>
                <a:latin typeface="Arial" panose="020B0604020202020204" pitchFamily="34" charset="0"/>
                <a:cs typeface="Arial" panose="020B0604020202020204" pitchFamily="34" charset="0"/>
              </a:rPr>
              <a:t>hantera risken/nyttan?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cxnSp>
        <p:nvCxnSpPr>
          <p:cNvPr id="14" name="Rak pil 13">
            <a:extLst>
              <a:ext uri="{FF2B5EF4-FFF2-40B4-BE49-F238E27FC236}">
                <a16:creationId xmlns:a16="http://schemas.microsoft.com/office/drawing/2014/main" id="{9990B86A-5547-DD59-0181-D5B17EDA3F37}"/>
              </a:ext>
            </a:extLst>
          </p:cNvPr>
          <p:cNvCxnSpPr>
            <a:cxnSpLocks/>
          </p:cNvCxnSpPr>
          <p:nvPr/>
        </p:nvCxnSpPr>
        <p:spPr>
          <a:xfrm>
            <a:off x="6601215" y="5553222"/>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5" name="Rak pil 14">
            <a:extLst>
              <a:ext uri="{FF2B5EF4-FFF2-40B4-BE49-F238E27FC236}">
                <a16:creationId xmlns:a16="http://schemas.microsoft.com/office/drawing/2014/main" id="{3A22AC98-EDC2-9644-3081-4EDE08DE1F0A}"/>
              </a:ext>
            </a:extLst>
          </p:cNvPr>
          <p:cNvCxnSpPr>
            <a:cxnSpLocks/>
          </p:cNvCxnSpPr>
          <p:nvPr/>
        </p:nvCxnSpPr>
        <p:spPr>
          <a:xfrm flipH="1">
            <a:off x="6314173" y="4342035"/>
            <a:ext cx="539042" cy="44922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743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470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40A374C3-0F22-CE3F-F6BF-A82A591C571D}"/>
              </a:ext>
            </a:extLst>
          </p:cNvPr>
          <p:cNvSpPr/>
          <p:nvPr/>
        </p:nvSpPr>
        <p:spPr>
          <a:xfrm>
            <a:off x="0" y="0"/>
            <a:ext cx="12192000" cy="68573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7CEC9FB-0E07-38C8-2C1C-47457D2F7E54}"/>
              </a:ext>
            </a:extLst>
          </p:cNvPr>
          <p:cNvSpPr>
            <a:spLocks noGrp="1"/>
          </p:cNvSpPr>
          <p:nvPr>
            <p:ph type="title"/>
          </p:nvPr>
        </p:nvSpPr>
        <p:spPr/>
        <p:txBody>
          <a:bodyPr/>
          <a:lstStyle/>
          <a:p>
            <a:r>
              <a:rPr lang="sv-SE">
                <a:solidFill>
                  <a:schemeClr val="bg1"/>
                </a:solidFill>
              </a:rPr>
              <a:t>Förslag på upplägg </a:t>
            </a:r>
          </a:p>
        </p:txBody>
      </p:sp>
      <p:sp>
        <p:nvSpPr>
          <p:cNvPr id="3" name="Platshållare för innehåll 2">
            <a:extLst>
              <a:ext uri="{FF2B5EF4-FFF2-40B4-BE49-F238E27FC236}">
                <a16:creationId xmlns:a16="http://schemas.microsoft.com/office/drawing/2014/main" id="{1F123984-C8B2-3803-66E6-E0DF556ED7FF}"/>
              </a:ext>
            </a:extLst>
          </p:cNvPr>
          <p:cNvSpPr>
            <a:spLocks noGrp="1"/>
          </p:cNvSpPr>
          <p:nvPr>
            <p:ph idx="1"/>
          </p:nvPr>
        </p:nvSpPr>
        <p:spPr>
          <a:xfrm>
            <a:off x="695326" y="1449388"/>
            <a:ext cx="8408334" cy="5129212"/>
          </a:xfrm>
        </p:spPr>
        <p:txBody>
          <a:bodyPr/>
          <a:lstStyle/>
          <a:p>
            <a:pPr marL="342900" indent="-342900">
              <a:spcBef>
                <a:spcPts val="600"/>
              </a:spcBef>
              <a:spcAft>
                <a:spcPts val="600"/>
              </a:spcAft>
              <a:buFont typeface="+mj-lt"/>
              <a:buAutoNum type="arabicPeriod"/>
            </a:pPr>
            <a:r>
              <a:rPr lang="sv-SE" sz="2000" b="1">
                <a:solidFill>
                  <a:schemeClr val="bg1"/>
                </a:solidFill>
                <a:latin typeface="Arial" panose="020B0604020202020204" pitchFamily="34" charset="0"/>
                <a:cs typeface="Arial" panose="020B0604020202020204" pitchFamily="34" charset="0"/>
              </a:rPr>
              <a:t>Inledning</a:t>
            </a:r>
            <a:br>
              <a:rPr lang="sv-SE" sz="1800" b="1">
                <a:solidFill>
                  <a:schemeClr val="bg1"/>
                </a:solidFill>
                <a:latin typeface="Arial" panose="020B0604020202020204" pitchFamily="34" charset="0"/>
                <a:cs typeface="Arial" panose="020B0604020202020204" pitchFamily="34" charset="0"/>
              </a:rPr>
            </a:br>
            <a:r>
              <a:rPr lang="sv-SE" sz="1800">
                <a:solidFill>
                  <a:schemeClr val="bg1"/>
                </a:solidFill>
                <a:cs typeface="Arial" panose="020B0604020202020204" pitchFamily="34" charset="0"/>
              </a:rPr>
              <a:t>Alla bör läsa omvärldsanalysen som helhet eller vid tidsbrist utgå ifrån den kortversion som återfinns i trendkorten </a:t>
            </a:r>
          </a:p>
          <a:p>
            <a:pPr marL="342900" indent="-342900">
              <a:spcBef>
                <a:spcPts val="600"/>
              </a:spcBef>
              <a:spcAft>
                <a:spcPts val="600"/>
              </a:spcAft>
              <a:buFont typeface="+mj-lt"/>
              <a:buAutoNum type="arabicPeriod"/>
            </a:pPr>
            <a:r>
              <a:rPr lang="sv-SE" sz="2000" b="1">
                <a:solidFill>
                  <a:schemeClr val="bg1"/>
                </a:solidFill>
                <a:latin typeface="Arial" panose="020B0604020202020204" pitchFamily="34" charset="0"/>
                <a:cs typeface="Arial" panose="020B0604020202020204" pitchFamily="34" charset="0"/>
              </a:rPr>
              <a:t>Prioritera</a:t>
            </a:r>
            <a:br>
              <a:rPr lang="sv-SE" sz="1800" b="1">
                <a:solidFill>
                  <a:schemeClr val="bg1"/>
                </a:solidFill>
                <a:latin typeface="Arial" panose="020B0604020202020204" pitchFamily="34" charset="0"/>
                <a:cs typeface="Arial" panose="020B0604020202020204" pitchFamily="34" charset="0"/>
              </a:rPr>
            </a:br>
            <a:r>
              <a:rPr lang="sv-SE" sz="1800">
                <a:solidFill>
                  <a:schemeClr val="bg1"/>
                </a:solidFill>
                <a:latin typeface="Georgia" panose="02040502050405020303" pitchFamily="18" charset="0"/>
                <a:cs typeface="Arial" panose="020B0604020202020204" pitchFamily="34" charset="0"/>
              </a:rPr>
              <a:t>Det går självklart bra att jobba med alla trender samtidigt. Men förslagsvis väljer ni ut de 3–6 trender som ni bedömer är mest relevanta för er verksamhet.  </a:t>
            </a:r>
          </a:p>
          <a:p>
            <a:pPr marL="342900" indent="-342900">
              <a:spcBef>
                <a:spcPts val="600"/>
              </a:spcBef>
              <a:spcAft>
                <a:spcPts val="600"/>
              </a:spcAft>
              <a:buFont typeface="+mj-lt"/>
              <a:buAutoNum type="arabicPeriod"/>
            </a:pPr>
            <a:r>
              <a:rPr lang="sv-SE" sz="2000" b="1">
                <a:solidFill>
                  <a:schemeClr val="bg1"/>
                </a:solidFill>
                <a:latin typeface="Arial" panose="020B0604020202020204" pitchFamily="34" charset="0"/>
                <a:cs typeface="Arial" panose="020B0604020202020204" pitchFamily="34" charset="0"/>
              </a:rPr>
              <a:t>Reflektera på egen hand (5 min) </a:t>
            </a:r>
          </a:p>
          <a:p>
            <a:pPr marL="342900" indent="-342900">
              <a:spcBef>
                <a:spcPts val="600"/>
              </a:spcBef>
              <a:spcAft>
                <a:spcPts val="600"/>
              </a:spcAft>
              <a:buFont typeface="+mj-lt"/>
              <a:buAutoNum type="arabicPeriod"/>
            </a:pPr>
            <a:r>
              <a:rPr lang="sv-SE" sz="2000" b="1">
                <a:solidFill>
                  <a:schemeClr val="bg1"/>
                </a:solidFill>
                <a:latin typeface="Arial" panose="020B0604020202020204" pitchFamily="34" charset="0"/>
                <a:cs typeface="Arial" panose="020B0604020202020204" pitchFamily="34" charset="0"/>
              </a:rPr>
              <a:t>Diskutera varje trend i grupp (15 min/trend)</a:t>
            </a:r>
            <a:br>
              <a:rPr lang="sv-SE" sz="1800" b="1">
                <a:solidFill>
                  <a:schemeClr val="bg1"/>
                </a:solidFill>
                <a:latin typeface="Arial" panose="020B0604020202020204" pitchFamily="34" charset="0"/>
                <a:cs typeface="Arial" panose="020B0604020202020204" pitchFamily="34" charset="0"/>
              </a:rPr>
            </a:br>
            <a:r>
              <a:rPr lang="sv-SE" sz="1800">
                <a:solidFill>
                  <a:schemeClr val="bg1"/>
                </a:solidFill>
                <a:cs typeface="Arial" panose="020B0604020202020204" pitchFamily="34" charset="0"/>
              </a:rPr>
              <a:t>Notera era insikter och tankar i mallen. </a:t>
            </a:r>
          </a:p>
          <a:p>
            <a:pPr marL="342900" indent="-342900">
              <a:spcBef>
                <a:spcPts val="600"/>
              </a:spcBef>
              <a:spcAft>
                <a:spcPts val="600"/>
              </a:spcAft>
              <a:buFont typeface="+mj-lt"/>
              <a:buAutoNum type="arabicPeriod"/>
            </a:pPr>
            <a:r>
              <a:rPr lang="sv-SE" sz="2000" b="1">
                <a:solidFill>
                  <a:schemeClr val="bg1"/>
                </a:solidFill>
                <a:latin typeface="Arial" panose="020B0604020202020204" pitchFamily="34" charset="0"/>
                <a:cs typeface="Arial" panose="020B0604020202020204" pitchFamily="34" charset="0"/>
              </a:rPr>
              <a:t>Summera (15 min)</a:t>
            </a:r>
            <a:br>
              <a:rPr lang="sv-SE" sz="1800" b="1">
                <a:solidFill>
                  <a:schemeClr val="bg1"/>
                </a:solidFill>
                <a:latin typeface="Arial" panose="020B0604020202020204" pitchFamily="34" charset="0"/>
                <a:cs typeface="Arial" panose="020B0604020202020204" pitchFamily="34" charset="0"/>
              </a:rPr>
            </a:br>
            <a:r>
              <a:rPr lang="sv-SE" sz="1800">
                <a:solidFill>
                  <a:schemeClr val="bg1"/>
                </a:solidFill>
                <a:cs typeface="Arial" panose="020B0604020202020204" pitchFamily="34" charset="0"/>
              </a:rPr>
              <a:t>Dela era insikter i stor grupp. Komplettera och notera tills ni får en gemensam bild av vad trenden betyder för er. </a:t>
            </a:r>
          </a:p>
          <a:p>
            <a:pPr marL="342900" indent="-342900">
              <a:spcBef>
                <a:spcPts val="600"/>
              </a:spcBef>
              <a:spcAft>
                <a:spcPts val="600"/>
              </a:spcAft>
              <a:buFont typeface="+mj-lt"/>
              <a:buAutoNum type="arabicPeriod"/>
            </a:pPr>
            <a:r>
              <a:rPr lang="sv-SE" sz="2000" b="1">
                <a:solidFill>
                  <a:schemeClr val="bg1"/>
                </a:solidFill>
                <a:latin typeface="Arial" panose="020B0604020202020204" pitchFamily="34" charset="0"/>
                <a:cs typeface="Arial" panose="020B0604020202020204" pitchFamily="34" charset="0"/>
              </a:rPr>
              <a:t>Återupprepa för varje trend </a:t>
            </a:r>
          </a:p>
          <a:p>
            <a:pPr marL="342900" indent="-342900">
              <a:spcBef>
                <a:spcPts val="600"/>
              </a:spcBef>
              <a:spcAft>
                <a:spcPts val="600"/>
              </a:spcAft>
              <a:buFont typeface="+mj-lt"/>
              <a:buAutoNum type="arabicPeriod"/>
            </a:pPr>
            <a:r>
              <a:rPr lang="sv-SE" sz="2000" b="1">
                <a:solidFill>
                  <a:schemeClr val="bg1"/>
                </a:solidFill>
                <a:latin typeface="Arial" panose="020B0604020202020204" pitchFamily="34" charset="0"/>
                <a:cs typeface="Arial" panose="020B0604020202020204" pitchFamily="34" charset="0"/>
              </a:rPr>
              <a:t>Slutsummera</a:t>
            </a:r>
            <a:br>
              <a:rPr lang="sv-SE" sz="1800" b="1">
                <a:solidFill>
                  <a:schemeClr val="bg1"/>
                </a:solidFill>
                <a:latin typeface="Arial" panose="020B0604020202020204" pitchFamily="34" charset="0"/>
                <a:cs typeface="Arial" panose="020B0604020202020204" pitchFamily="34" charset="0"/>
              </a:rPr>
            </a:br>
            <a:r>
              <a:rPr lang="sv-SE" sz="1800">
                <a:solidFill>
                  <a:schemeClr val="bg1"/>
                </a:solidFill>
                <a:cs typeface="Arial" panose="020B0604020202020204" pitchFamily="34" charset="0"/>
              </a:rPr>
              <a:t>Slutsummering samt besluta om nästa steg. </a:t>
            </a:r>
          </a:p>
        </p:txBody>
      </p:sp>
    </p:spTree>
    <p:extLst>
      <p:ext uri="{BB962C8B-B14F-4D97-AF65-F5344CB8AC3E}">
        <p14:creationId xmlns:p14="http://schemas.microsoft.com/office/powerpoint/2010/main" val="3404598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40A374C3-0F22-CE3F-F6BF-A82A591C571D}"/>
              </a:ext>
            </a:extLst>
          </p:cNvPr>
          <p:cNvSpPr/>
          <p:nvPr/>
        </p:nvSpPr>
        <p:spPr>
          <a:xfrm>
            <a:off x="0" y="0"/>
            <a:ext cx="12192000" cy="68573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7CEC9FB-0E07-38C8-2C1C-47457D2F7E54}"/>
              </a:ext>
            </a:extLst>
          </p:cNvPr>
          <p:cNvSpPr>
            <a:spLocks noGrp="1"/>
          </p:cNvSpPr>
          <p:nvPr>
            <p:ph type="title"/>
          </p:nvPr>
        </p:nvSpPr>
        <p:spPr/>
        <p:txBody>
          <a:bodyPr/>
          <a:lstStyle/>
          <a:p>
            <a:r>
              <a:rPr lang="sv-SE">
                <a:solidFill>
                  <a:schemeClr val="bg1"/>
                </a:solidFill>
              </a:rPr>
              <a:t>Framåt</a:t>
            </a:r>
          </a:p>
        </p:txBody>
      </p:sp>
      <p:sp>
        <p:nvSpPr>
          <p:cNvPr id="4" name="Platshållare för innehåll 2">
            <a:extLst>
              <a:ext uri="{FF2B5EF4-FFF2-40B4-BE49-F238E27FC236}">
                <a16:creationId xmlns:a16="http://schemas.microsoft.com/office/drawing/2014/main" id="{4F3DCFFD-0434-311F-F6A2-D2FD9C6F827D}"/>
              </a:ext>
            </a:extLst>
          </p:cNvPr>
          <p:cNvSpPr txBox="1">
            <a:spLocks/>
          </p:cNvSpPr>
          <p:nvPr/>
        </p:nvSpPr>
        <p:spPr>
          <a:xfrm>
            <a:off x="695325" y="1449388"/>
            <a:ext cx="5327970" cy="5129212"/>
          </a:xfrm>
          <a:prstGeom prst="rect">
            <a:avLst/>
          </a:prstGeom>
        </p:spPr>
        <p:txBody>
          <a:bodyPr vert="horz" lIns="0" tIns="0" rIns="0" bIns="0" rtlCol="0">
            <a:noAutofit/>
          </a:bodyPr>
          <a:lstStyle>
            <a:lvl1pPr marL="266700" indent="-266700" algn="l" defTabSz="914400" rtl="0" eaLnBrk="1" latinLnBrk="0" hangingPunct="1">
              <a:lnSpc>
                <a:spcPct val="90000"/>
              </a:lnSpc>
              <a:spcBef>
                <a:spcPts val="800"/>
              </a:spcBef>
              <a:spcAft>
                <a:spcPts val="800"/>
              </a:spcAft>
              <a:buFont typeface="Arial" panose="020B0604020202020204" pitchFamily="34" charset="0"/>
              <a:buChar char="•"/>
              <a:defRPr sz="2400" kern="1200">
                <a:solidFill>
                  <a:schemeClr val="tx2"/>
                </a:solidFill>
                <a:latin typeface="+mn-lt"/>
                <a:ea typeface="+mn-ea"/>
                <a:cs typeface="+mn-cs"/>
              </a:defRPr>
            </a:lvl1pPr>
            <a:lvl2pPr marL="542925" indent="-276225" algn="l" defTabSz="914400" rtl="0" eaLnBrk="1" latinLnBrk="0" hangingPunct="1">
              <a:lnSpc>
                <a:spcPct val="90000"/>
              </a:lnSpc>
              <a:spcBef>
                <a:spcPts val="0"/>
              </a:spcBef>
              <a:spcAft>
                <a:spcPts val="800"/>
              </a:spcAft>
              <a:buFont typeface="Georgia" panose="02040502050405020303" pitchFamily="18" charset="0"/>
              <a:buChar char="–"/>
              <a:tabLst/>
              <a:defRPr sz="1800" kern="1200">
                <a:solidFill>
                  <a:schemeClr val="tx2"/>
                </a:solidFill>
                <a:latin typeface="+mn-lt"/>
                <a:ea typeface="+mn-ea"/>
                <a:cs typeface="+mn-cs"/>
              </a:defRPr>
            </a:lvl2pPr>
            <a:lvl3pPr marL="809625" indent="-266700" algn="l" defTabSz="914400" rtl="0" eaLnBrk="1" latinLnBrk="0" hangingPunct="1">
              <a:lnSpc>
                <a:spcPct val="90000"/>
              </a:lnSpc>
              <a:spcBef>
                <a:spcPts val="0"/>
              </a:spcBef>
              <a:spcAft>
                <a:spcPts val="800"/>
              </a:spcAft>
              <a:buFont typeface="Georgia" panose="02040502050405020303" pitchFamily="18" charset="0"/>
              <a:buChar char="–"/>
              <a:defRPr sz="1600" kern="1200">
                <a:solidFill>
                  <a:schemeClr val="tx2"/>
                </a:solidFill>
                <a:latin typeface="+mn-lt"/>
                <a:ea typeface="+mn-ea"/>
                <a:cs typeface="+mn-cs"/>
              </a:defRPr>
            </a:lvl3pPr>
            <a:lvl4pPr marL="1076325" indent="-266700" algn="l" defTabSz="914400" rtl="0" eaLnBrk="1" latinLnBrk="0" hangingPunct="1">
              <a:lnSpc>
                <a:spcPct val="90000"/>
              </a:lnSpc>
              <a:spcBef>
                <a:spcPts val="0"/>
              </a:spcBef>
              <a:spcAft>
                <a:spcPts val="800"/>
              </a:spcAft>
              <a:buFont typeface="Georgia" panose="02040502050405020303" pitchFamily="18" charset="0"/>
              <a:buChar char="–"/>
              <a:defRPr sz="1400" kern="1200">
                <a:solidFill>
                  <a:schemeClr val="tx2"/>
                </a:solidFill>
                <a:latin typeface="+mn-lt"/>
                <a:ea typeface="+mn-ea"/>
                <a:cs typeface="+mn-cs"/>
              </a:defRPr>
            </a:lvl4pPr>
            <a:lvl5pPr marL="1257300" indent="-180975" algn="l" defTabSz="914400" rtl="0" eaLnBrk="1" latinLnBrk="0" hangingPunct="1">
              <a:lnSpc>
                <a:spcPct val="90000"/>
              </a:lnSpc>
              <a:spcBef>
                <a:spcPts val="0"/>
              </a:spcBef>
              <a:spcAft>
                <a:spcPts val="800"/>
              </a:spcAft>
              <a:buFont typeface="Georgia" panose="02040502050405020303" pitchFamily="18" charset="0"/>
              <a:buChar char="–"/>
              <a:defRPr sz="1200" kern="1200">
                <a:solidFill>
                  <a:schemeClr val="tx2"/>
                </a:solidFill>
                <a:latin typeface="+mn-lt"/>
                <a:ea typeface="+mn-ea"/>
                <a:cs typeface="+mn-cs"/>
              </a:defRPr>
            </a:lvl5pPr>
            <a:lvl6pPr marL="1524000" indent="-180975" algn="l" defTabSz="914400" rtl="0" eaLnBrk="1" latinLnBrk="0" hangingPunct="1">
              <a:lnSpc>
                <a:spcPct val="90000"/>
              </a:lnSpc>
              <a:spcBef>
                <a:spcPts val="0"/>
              </a:spcBef>
              <a:spcAft>
                <a:spcPts val="800"/>
              </a:spcAft>
              <a:buFont typeface="Georgia" panose="02040502050405020303" pitchFamily="18" charset="0"/>
              <a:buChar char="–"/>
              <a:defRPr sz="1200" kern="1200">
                <a:solidFill>
                  <a:schemeClr val="tx2"/>
                </a:solidFill>
                <a:latin typeface="+mn-lt"/>
                <a:ea typeface="+mn-ea"/>
                <a:cs typeface="+mn-cs"/>
              </a:defRPr>
            </a:lvl6pPr>
            <a:lvl7pPr marL="1790700" indent="-171450" algn="l" defTabSz="914400" rtl="0" eaLnBrk="1" latinLnBrk="0" hangingPunct="1">
              <a:lnSpc>
                <a:spcPct val="90000"/>
              </a:lnSpc>
              <a:spcBef>
                <a:spcPts val="0"/>
              </a:spcBef>
              <a:spcAft>
                <a:spcPts val="800"/>
              </a:spcAft>
              <a:buFont typeface="Georgia" panose="02040502050405020303" pitchFamily="18" charset="0"/>
              <a:buChar char="–"/>
              <a:defRPr sz="1200" kern="1200">
                <a:solidFill>
                  <a:schemeClr val="tx2"/>
                </a:solidFill>
                <a:latin typeface="+mn-lt"/>
                <a:ea typeface="+mn-ea"/>
                <a:cs typeface="+mn-cs"/>
              </a:defRPr>
            </a:lvl7pPr>
            <a:lvl8pPr marL="1971675" indent="-180975" algn="l" defTabSz="914400" rtl="0" eaLnBrk="1" latinLnBrk="0" hangingPunct="1">
              <a:lnSpc>
                <a:spcPct val="90000"/>
              </a:lnSpc>
              <a:spcBef>
                <a:spcPts val="0"/>
              </a:spcBef>
              <a:spcAft>
                <a:spcPts val="800"/>
              </a:spcAft>
              <a:buFont typeface="Georgia" panose="02040502050405020303" pitchFamily="18" charset="0"/>
              <a:buChar char="–"/>
              <a:defRPr sz="1200" kern="1200">
                <a:solidFill>
                  <a:schemeClr val="tx2"/>
                </a:solidFill>
                <a:latin typeface="+mn-lt"/>
                <a:ea typeface="+mn-ea"/>
                <a:cs typeface="+mn-cs"/>
              </a:defRPr>
            </a:lvl8pPr>
            <a:lvl9pPr marL="2152650" indent="-180975" algn="l" defTabSz="914400" rtl="0" eaLnBrk="1" latinLnBrk="0" hangingPunct="1">
              <a:lnSpc>
                <a:spcPct val="90000"/>
              </a:lnSpc>
              <a:spcBef>
                <a:spcPts val="0"/>
              </a:spcBef>
              <a:spcAft>
                <a:spcPts val="800"/>
              </a:spcAft>
              <a:buFont typeface="Georgia" panose="02040502050405020303" pitchFamily="18" charset="0"/>
              <a:buChar char="–"/>
              <a:defRPr sz="1200" kern="1200">
                <a:solidFill>
                  <a:schemeClr val="tx2"/>
                </a:solidFill>
                <a:latin typeface="+mn-lt"/>
                <a:ea typeface="+mn-ea"/>
                <a:cs typeface="+mn-cs"/>
              </a:defRPr>
            </a:lvl9pPr>
          </a:lstStyle>
          <a:p>
            <a:pPr marL="0" indent="0">
              <a:buFont typeface="Arial" panose="020B0604020202020204" pitchFamily="34" charset="0"/>
              <a:buNone/>
            </a:pPr>
            <a:r>
              <a:rPr lang="sv-SE" sz="2200">
                <a:solidFill>
                  <a:schemeClr val="bg1"/>
                </a:solidFill>
              </a:rPr>
              <a:t>Svenskt Vatten tar gärna del av era slutsatser och insikter.</a:t>
            </a:r>
          </a:p>
          <a:p>
            <a:pPr marL="0" indent="0">
              <a:buFont typeface="Arial" panose="020B0604020202020204" pitchFamily="34" charset="0"/>
              <a:buNone/>
            </a:pPr>
            <a:r>
              <a:rPr lang="sv-SE" sz="2200">
                <a:solidFill>
                  <a:schemeClr val="bg1"/>
                </a:solidFill>
              </a:rPr>
              <a:t>Dessa kan utgöra viktiga inspel till en </a:t>
            </a:r>
            <a:br>
              <a:rPr lang="sv-SE" sz="2200">
                <a:solidFill>
                  <a:schemeClr val="bg1"/>
                </a:solidFill>
              </a:rPr>
            </a:br>
            <a:r>
              <a:rPr lang="sv-SE" sz="2200">
                <a:solidFill>
                  <a:schemeClr val="bg1"/>
                </a:solidFill>
              </a:rPr>
              <a:t>samlad bedömning av behov och utmaningar på branschnivå. </a:t>
            </a:r>
          </a:p>
          <a:p>
            <a:pPr marL="0" indent="0">
              <a:buFont typeface="Arial" panose="020B0604020202020204" pitchFamily="34" charset="0"/>
              <a:buNone/>
            </a:pPr>
            <a:r>
              <a:rPr lang="sv-SE" sz="2200">
                <a:solidFill>
                  <a:schemeClr val="bg1"/>
                </a:solidFill>
              </a:rPr>
              <a:t>I det fall en dokumenterad slutsummering görs får den gärna skickas till:</a:t>
            </a:r>
            <a:br>
              <a:rPr lang="sv-SE" sz="2200">
                <a:solidFill>
                  <a:schemeClr val="bg1"/>
                </a:solidFill>
              </a:rPr>
            </a:br>
            <a:br>
              <a:rPr lang="sv-SE" sz="2200">
                <a:solidFill>
                  <a:schemeClr val="bg1"/>
                </a:solidFill>
              </a:rPr>
            </a:br>
            <a:r>
              <a:rPr lang="sv-SE" sz="2200">
                <a:solidFill>
                  <a:schemeClr val="bg1"/>
                </a:solidFill>
              </a:rPr>
              <a:t>svensktvatten@svensktvatten.se  </a:t>
            </a:r>
          </a:p>
        </p:txBody>
      </p:sp>
      <p:pic>
        <p:nvPicPr>
          <p:cNvPr id="6" name="Bildobjekt 5">
            <a:extLst>
              <a:ext uri="{FF2B5EF4-FFF2-40B4-BE49-F238E27FC236}">
                <a16:creationId xmlns:a16="http://schemas.microsoft.com/office/drawing/2014/main" id="{07AF934A-9ED4-67F0-29A6-01E89A154B7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56184" y="0"/>
            <a:ext cx="9730184" cy="6874061"/>
          </a:xfrm>
          <a:prstGeom prst="rect">
            <a:avLst/>
          </a:prstGeom>
          <a:solidFill>
            <a:srgbClr val="F6F6F6"/>
          </a:solidFill>
        </p:spPr>
      </p:pic>
      <p:cxnSp>
        <p:nvCxnSpPr>
          <p:cNvPr id="7" name="Rak pil 6">
            <a:extLst>
              <a:ext uri="{FF2B5EF4-FFF2-40B4-BE49-F238E27FC236}">
                <a16:creationId xmlns:a16="http://schemas.microsoft.com/office/drawing/2014/main" id="{570ED78C-F39B-5720-2FF4-57854151F4DA}"/>
              </a:ext>
            </a:extLst>
          </p:cNvPr>
          <p:cNvCxnSpPr>
            <a:cxnSpLocks/>
          </p:cNvCxnSpPr>
          <p:nvPr/>
        </p:nvCxnSpPr>
        <p:spPr>
          <a:xfrm>
            <a:off x="5285064" y="4448878"/>
            <a:ext cx="1898490" cy="0"/>
          </a:xfrm>
          <a:prstGeom prst="straightConnector1">
            <a:avLst/>
          </a:prstGeom>
          <a:ln w="19050">
            <a:solidFill>
              <a:schemeClr val="bg1"/>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291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bild 9">
            <a:extLst>
              <a:ext uri="{FF2B5EF4-FFF2-40B4-BE49-F238E27FC236}">
                <a16:creationId xmlns:a16="http://schemas.microsoft.com/office/drawing/2014/main" id="{B2A7154B-278E-400A-CC02-9CB4CAB4597D}"/>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0618" b="6432"/>
          <a:stretch/>
        </p:blipFill>
        <p:spPr>
          <a:xfrm>
            <a:off x="0" y="0"/>
            <a:ext cx="12192000" cy="6858000"/>
          </a:xfrm>
        </p:spPr>
      </p:pic>
    </p:spTree>
    <p:extLst>
      <p:ext uri="{BB962C8B-B14F-4D97-AF65-F5344CB8AC3E}">
        <p14:creationId xmlns:p14="http://schemas.microsoft.com/office/powerpoint/2010/main" val="759438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43DAB2-582F-FEB6-A647-E9FF225E9897}"/>
              </a:ext>
            </a:extLst>
          </p:cNvPr>
          <p:cNvSpPr>
            <a:spLocks noGrp="1"/>
          </p:cNvSpPr>
          <p:nvPr>
            <p:ph type="title"/>
          </p:nvPr>
        </p:nvSpPr>
        <p:spPr/>
        <p:txBody>
          <a:bodyPr/>
          <a:lstStyle/>
          <a:p>
            <a:r>
              <a:rPr lang="sv-SE"/>
              <a:t>Åtta övergripande trender</a:t>
            </a:r>
          </a:p>
        </p:txBody>
      </p:sp>
      <p:sp>
        <p:nvSpPr>
          <p:cNvPr id="3" name="Platshållare för innehåll 2">
            <a:extLst>
              <a:ext uri="{FF2B5EF4-FFF2-40B4-BE49-F238E27FC236}">
                <a16:creationId xmlns:a16="http://schemas.microsoft.com/office/drawing/2014/main" id="{252F9C59-DE54-3157-4DAC-BAE0639A1638}"/>
              </a:ext>
            </a:extLst>
          </p:cNvPr>
          <p:cNvSpPr>
            <a:spLocks noGrp="1"/>
          </p:cNvSpPr>
          <p:nvPr>
            <p:ph idx="1"/>
          </p:nvPr>
        </p:nvSpPr>
        <p:spPr>
          <a:xfrm>
            <a:off x="695325" y="1449388"/>
            <a:ext cx="10801350" cy="5116512"/>
          </a:xfrm>
        </p:spPr>
        <p:txBody>
          <a:bodyPr/>
          <a:lstStyle/>
          <a:p>
            <a:pPr marL="457200" indent="-457200">
              <a:buFont typeface="+mj-lt"/>
              <a:buAutoNum type="arabicPeriod"/>
            </a:pPr>
            <a:r>
              <a:rPr lang="sv-SE"/>
              <a:t>Klimatförändringarnas konsekvenser alltmer synliga</a:t>
            </a:r>
          </a:p>
          <a:p>
            <a:pPr marL="457200" indent="-457200">
              <a:buFont typeface="+mj-lt"/>
              <a:buAutoNum type="arabicPeriod"/>
            </a:pPr>
            <a:r>
              <a:rPr lang="sv-SE"/>
              <a:t>Osäker globalisering, förändrad världsordning och EU-krav</a:t>
            </a:r>
          </a:p>
          <a:p>
            <a:pPr marL="457200" indent="-457200">
              <a:buFont typeface="+mj-lt"/>
              <a:buAutoNum type="arabicPeriod"/>
            </a:pPr>
            <a:r>
              <a:rPr lang="sv-SE"/>
              <a:t>Digitalisering = digital transformation + AI</a:t>
            </a:r>
          </a:p>
          <a:p>
            <a:pPr marL="457200" indent="-457200">
              <a:buFont typeface="+mj-lt"/>
              <a:buAutoNum type="arabicPeriod"/>
            </a:pPr>
            <a:r>
              <a:rPr lang="sv-SE"/>
              <a:t>Fokus på beredskap</a:t>
            </a:r>
          </a:p>
          <a:p>
            <a:pPr marL="457200" indent="-457200">
              <a:buFont typeface="+mj-lt"/>
              <a:buAutoNum type="arabicPeriod"/>
            </a:pPr>
            <a:r>
              <a:rPr lang="sv-SE"/>
              <a:t>Ökad komplexitet i beslutsfattandet</a:t>
            </a:r>
          </a:p>
          <a:p>
            <a:pPr marL="457200" indent="-457200">
              <a:buFont typeface="+mj-lt"/>
              <a:buAutoNum type="arabicPeriod"/>
            </a:pPr>
            <a:r>
              <a:rPr lang="sv-SE"/>
              <a:t>Tuffare ekonomiska tider</a:t>
            </a:r>
          </a:p>
          <a:p>
            <a:pPr marL="457200" indent="-457200">
              <a:buFont typeface="+mj-lt"/>
              <a:buAutoNum type="arabicPeriod"/>
            </a:pPr>
            <a:r>
              <a:rPr lang="sv-SE"/>
              <a:t>Ökade krav och otålighet från medborgare och företag</a:t>
            </a:r>
          </a:p>
          <a:p>
            <a:pPr marL="457200" indent="-457200">
              <a:buFont typeface="+mj-lt"/>
              <a:buAutoNum type="arabicPeriod"/>
            </a:pPr>
            <a:r>
              <a:rPr lang="sv-SE"/>
              <a:t>En än mer utmanande kompetensförsörjning väntar</a:t>
            </a:r>
          </a:p>
        </p:txBody>
      </p:sp>
    </p:spTree>
    <p:extLst>
      <p:ext uri="{BB962C8B-B14F-4D97-AF65-F5344CB8AC3E}">
        <p14:creationId xmlns:p14="http://schemas.microsoft.com/office/powerpoint/2010/main" val="257181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DF8534BE-6903-67D9-A8A1-4470CC3D974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80A21EBE-6AAA-D49E-DC2A-2A0A0B4D4D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91741" y="0"/>
            <a:ext cx="9704934" cy="6857999"/>
          </a:xfrm>
          <a:prstGeom prst="rect">
            <a:avLst/>
          </a:prstGeom>
          <a:solidFill>
            <a:schemeClr val="bg1"/>
          </a:solidFill>
        </p:spPr>
      </p:pic>
      <p:grpSp>
        <p:nvGrpSpPr>
          <p:cNvPr id="34" name="Grupp 33">
            <a:extLst>
              <a:ext uri="{FF2B5EF4-FFF2-40B4-BE49-F238E27FC236}">
                <a16:creationId xmlns:a16="http://schemas.microsoft.com/office/drawing/2014/main" id="{F01A49B3-4C48-9BAB-4D44-BF8262A481B6}"/>
              </a:ext>
            </a:extLst>
          </p:cNvPr>
          <p:cNvGrpSpPr/>
          <p:nvPr/>
        </p:nvGrpSpPr>
        <p:grpSpPr>
          <a:xfrm>
            <a:off x="483477" y="579712"/>
            <a:ext cx="493985" cy="5698576"/>
            <a:chOff x="483477" y="672663"/>
            <a:chExt cx="493985" cy="5698576"/>
          </a:xfrm>
        </p:grpSpPr>
        <p:sp>
          <p:nvSpPr>
            <p:cNvPr id="35" name="Ellips 34">
              <a:extLst>
                <a:ext uri="{FF2B5EF4-FFF2-40B4-BE49-F238E27FC236}">
                  <a16:creationId xmlns:a16="http://schemas.microsoft.com/office/drawing/2014/main" id="{9E6DC182-7E6F-9818-3D8E-5E00694FDEAB}"/>
                </a:ext>
              </a:extLst>
            </p:cNvPr>
            <p:cNvSpPr/>
            <p:nvPr/>
          </p:nvSpPr>
          <p:spPr>
            <a:xfrm>
              <a:off x="483477" y="672663"/>
              <a:ext cx="493985" cy="493985"/>
            </a:xfrm>
            <a:prstGeom prst="ellipse">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bg1"/>
                  </a:solidFill>
                  <a:latin typeface="+mj-lt"/>
                </a:rPr>
                <a:t>1</a:t>
              </a:r>
            </a:p>
          </p:txBody>
        </p:sp>
        <p:sp>
          <p:nvSpPr>
            <p:cNvPr id="36" name="Ellips 35">
              <a:extLst>
                <a:ext uri="{FF2B5EF4-FFF2-40B4-BE49-F238E27FC236}">
                  <a16:creationId xmlns:a16="http://schemas.microsoft.com/office/drawing/2014/main" id="{76FA0AEC-DADF-780B-B9D2-58A5D7D1EDC7}"/>
                </a:ext>
              </a:extLst>
            </p:cNvPr>
            <p:cNvSpPr/>
            <p:nvPr/>
          </p:nvSpPr>
          <p:spPr>
            <a:xfrm>
              <a:off x="483477" y="1416176"/>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2</a:t>
              </a:r>
            </a:p>
          </p:txBody>
        </p:sp>
        <p:sp>
          <p:nvSpPr>
            <p:cNvPr id="37" name="Ellips 36">
              <a:extLst>
                <a:ext uri="{FF2B5EF4-FFF2-40B4-BE49-F238E27FC236}">
                  <a16:creationId xmlns:a16="http://schemas.microsoft.com/office/drawing/2014/main" id="{DCC1BC53-2EB7-A676-24B0-D216BB4E5302}"/>
                </a:ext>
              </a:extLst>
            </p:cNvPr>
            <p:cNvSpPr/>
            <p:nvPr/>
          </p:nvSpPr>
          <p:spPr>
            <a:xfrm>
              <a:off x="483477" y="2159689"/>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3</a:t>
              </a:r>
            </a:p>
          </p:txBody>
        </p:sp>
        <p:sp>
          <p:nvSpPr>
            <p:cNvPr id="38" name="Ellips 37">
              <a:extLst>
                <a:ext uri="{FF2B5EF4-FFF2-40B4-BE49-F238E27FC236}">
                  <a16:creationId xmlns:a16="http://schemas.microsoft.com/office/drawing/2014/main" id="{35701E07-FFB7-78CB-9C39-B1B3052700F0}"/>
                </a:ext>
              </a:extLst>
            </p:cNvPr>
            <p:cNvSpPr/>
            <p:nvPr/>
          </p:nvSpPr>
          <p:spPr>
            <a:xfrm>
              <a:off x="483477" y="3646715"/>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5</a:t>
              </a:r>
            </a:p>
          </p:txBody>
        </p:sp>
        <p:sp>
          <p:nvSpPr>
            <p:cNvPr id="39" name="Ellips 38">
              <a:extLst>
                <a:ext uri="{FF2B5EF4-FFF2-40B4-BE49-F238E27FC236}">
                  <a16:creationId xmlns:a16="http://schemas.microsoft.com/office/drawing/2014/main" id="{28D63B86-F894-1C54-4ACA-ABAB87BB1CEC}"/>
                </a:ext>
              </a:extLst>
            </p:cNvPr>
            <p:cNvSpPr/>
            <p:nvPr/>
          </p:nvSpPr>
          <p:spPr>
            <a:xfrm>
              <a:off x="483477" y="2903202"/>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4</a:t>
              </a:r>
            </a:p>
          </p:txBody>
        </p:sp>
        <p:sp>
          <p:nvSpPr>
            <p:cNvPr id="40" name="Ellips 39">
              <a:extLst>
                <a:ext uri="{FF2B5EF4-FFF2-40B4-BE49-F238E27FC236}">
                  <a16:creationId xmlns:a16="http://schemas.microsoft.com/office/drawing/2014/main" id="{F8FDD774-CB91-E9BB-0713-F69FBB7E400D}"/>
                </a:ext>
              </a:extLst>
            </p:cNvPr>
            <p:cNvSpPr/>
            <p:nvPr/>
          </p:nvSpPr>
          <p:spPr>
            <a:xfrm>
              <a:off x="483477" y="4390228"/>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6</a:t>
              </a:r>
            </a:p>
          </p:txBody>
        </p:sp>
        <p:sp>
          <p:nvSpPr>
            <p:cNvPr id="41" name="Ellips 40">
              <a:extLst>
                <a:ext uri="{FF2B5EF4-FFF2-40B4-BE49-F238E27FC236}">
                  <a16:creationId xmlns:a16="http://schemas.microsoft.com/office/drawing/2014/main" id="{0B19FFDA-ED19-1132-1C65-DDB9EC5FC4BD}"/>
                </a:ext>
              </a:extLst>
            </p:cNvPr>
            <p:cNvSpPr/>
            <p:nvPr/>
          </p:nvSpPr>
          <p:spPr>
            <a:xfrm>
              <a:off x="483477" y="5133741"/>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7</a:t>
              </a:r>
            </a:p>
          </p:txBody>
        </p:sp>
        <p:sp>
          <p:nvSpPr>
            <p:cNvPr id="42" name="Ellips 41">
              <a:extLst>
                <a:ext uri="{FF2B5EF4-FFF2-40B4-BE49-F238E27FC236}">
                  <a16:creationId xmlns:a16="http://schemas.microsoft.com/office/drawing/2014/main" id="{5969EEA9-A644-82BD-8EA5-C0574BF70522}"/>
                </a:ext>
              </a:extLst>
            </p:cNvPr>
            <p:cNvSpPr/>
            <p:nvPr/>
          </p:nvSpPr>
          <p:spPr>
            <a:xfrm>
              <a:off x="483477" y="5877254"/>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8</a:t>
              </a:r>
            </a:p>
          </p:txBody>
        </p:sp>
      </p:grpSp>
      <p:cxnSp>
        <p:nvCxnSpPr>
          <p:cNvPr id="43" name="Rak 42">
            <a:extLst>
              <a:ext uri="{FF2B5EF4-FFF2-40B4-BE49-F238E27FC236}">
                <a16:creationId xmlns:a16="http://schemas.microsoft.com/office/drawing/2014/main" id="{F0D2994B-CC1D-826F-8432-578C5365B07F}"/>
              </a:ext>
            </a:extLst>
          </p:cNvPr>
          <p:cNvCxnSpPr>
            <a:cxnSpLocks/>
          </p:cNvCxnSpPr>
          <p:nvPr/>
        </p:nvCxnSpPr>
        <p:spPr>
          <a:xfrm>
            <a:off x="1453019" y="538314"/>
            <a:ext cx="0" cy="5781373"/>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32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76881A8-91DC-0054-E3CF-B3426CC7CFF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9" name="Grupp 18">
            <a:extLst>
              <a:ext uri="{FF2B5EF4-FFF2-40B4-BE49-F238E27FC236}">
                <a16:creationId xmlns:a16="http://schemas.microsoft.com/office/drawing/2014/main" id="{6773FC76-587F-2A94-CECC-EF08D3C42A4E}"/>
              </a:ext>
            </a:extLst>
          </p:cNvPr>
          <p:cNvGrpSpPr/>
          <p:nvPr/>
        </p:nvGrpSpPr>
        <p:grpSpPr>
          <a:xfrm>
            <a:off x="483477" y="579712"/>
            <a:ext cx="493985" cy="5698576"/>
            <a:chOff x="483477" y="672663"/>
            <a:chExt cx="493985" cy="5698576"/>
          </a:xfrm>
        </p:grpSpPr>
        <p:sp>
          <p:nvSpPr>
            <p:cNvPr id="7" name="Ellips 6">
              <a:extLst>
                <a:ext uri="{FF2B5EF4-FFF2-40B4-BE49-F238E27FC236}">
                  <a16:creationId xmlns:a16="http://schemas.microsoft.com/office/drawing/2014/main" id="{385226A1-DE7C-BF28-49BA-728C43B8AF64}"/>
                </a:ext>
              </a:extLst>
            </p:cNvPr>
            <p:cNvSpPr/>
            <p:nvPr/>
          </p:nvSpPr>
          <p:spPr>
            <a:xfrm>
              <a:off x="483477" y="672663"/>
              <a:ext cx="493985" cy="493985"/>
            </a:xfrm>
            <a:prstGeom prst="ellipse">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bg1"/>
                  </a:solidFill>
                  <a:latin typeface="+mj-lt"/>
                </a:rPr>
                <a:t>1</a:t>
              </a:r>
            </a:p>
          </p:txBody>
        </p:sp>
        <p:sp>
          <p:nvSpPr>
            <p:cNvPr id="8" name="Ellips 7">
              <a:extLst>
                <a:ext uri="{FF2B5EF4-FFF2-40B4-BE49-F238E27FC236}">
                  <a16:creationId xmlns:a16="http://schemas.microsoft.com/office/drawing/2014/main" id="{115D9296-6A91-F4C6-3C93-E1244298AC95}"/>
                </a:ext>
              </a:extLst>
            </p:cNvPr>
            <p:cNvSpPr/>
            <p:nvPr/>
          </p:nvSpPr>
          <p:spPr>
            <a:xfrm>
              <a:off x="483477" y="1416176"/>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2</a:t>
              </a:r>
            </a:p>
          </p:txBody>
        </p:sp>
        <p:sp>
          <p:nvSpPr>
            <p:cNvPr id="9" name="Ellips 8">
              <a:extLst>
                <a:ext uri="{FF2B5EF4-FFF2-40B4-BE49-F238E27FC236}">
                  <a16:creationId xmlns:a16="http://schemas.microsoft.com/office/drawing/2014/main" id="{77EE50DF-950F-9DB5-334A-473E6992E560}"/>
                </a:ext>
              </a:extLst>
            </p:cNvPr>
            <p:cNvSpPr/>
            <p:nvPr/>
          </p:nvSpPr>
          <p:spPr>
            <a:xfrm>
              <a:off x="483477" y="2159689"/>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3</a:t>
              </a:r>
            </a:p>
          </p:txBody>
        </p:sp>
        <p:sp>
          <p:nvSpPr>
            <p:cNvPr id="10" name="Ellips 9">
              <a:extLst>
                <a:ext uri="{FF2B5EF4-FFF2-40B4-BE49-F238E27FC236}">
                  <a16:creationId xmlns:a16="http://schemas.microsoft.com/office/drawing/2014/main" id="{2DB0D8D4-88D0-DA64-EB72-514281AC2BCE}"/>
                </a:ext>
              </a:extLst>
            </p:cNvPr>
            <p:cNvSpPr/>
            <p:nvPr/>
          </p:nvSpPr>
          <p:spPr>
            <a:xfrm>
              <a:off x="483477" y="3646715"/>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5</a:t>
              </a:r>
            </a:p>
          </p:txBody>
        </p:sp>
        <p:sp>
          <p:nvSpPr>
            <p:cNvPr id="11" name="Ellips 10">
              <a:extLst>
                <a:ext uri="{FF2B5EF4-FFF2-40B4-BE49-F238E27FC236}">
                  <a16:creationId xmlns:a16="http://schemas.microsoft.com/office/drawing/2014/main" id="{80FFFC6D-F35B-C827-F570-32B378E5B951}"/>
                </a:ext>
              </a:extLst>
            </p:cNvPr>
            <p:cNvSpPr/>
            <p:nvPr/>
          </p:nvSpPr>
          <p:spPr>
            <a:xfrm>
              <a:off x="483477" y="2903202"/>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4</a:t>
              </a:r>
            </a:p>
          </p:txBody>
        </p:sp>
        <p:sp>
          <p:nvSpPr>
            <p:cNvPr id="12" name="Ellips 11">
              <a:extLst>
                <a:ext uri="{FF2B5EF4-FFF2-40B4-BE49-F238E27FC236}">
                  <a16:creationId xmlns:a16="http://schemas.microsoft.com/office/drawing/2014/main" id="{38E6AF55-42C7-DF70-0FBD-A34C5EBA3F4A}"/>
                </a:ext>
              </a:extLst>
            </p:cNvPr>
            <p:cNvSpPr/>
            <p:nvPr/>
          </p:nvSpPr>
          <p:spPr>
            <a:xfrm>
              <a:off x="483477" y="4390228"/>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6</a:t>
              </a:r>
            </a:p>
          </p:txBody>
        </p:sp>
        <p:sp>
          <p:nvSpPr>
            <p:cNvPr id="13" name="Ellips 12">
              <a:extLst>
                <a:ext uri="{FF2B5EF4-FFF2-40B4-BE49-F238E27FC236}">
                  <a16:creationId xmlns:a16="http://schemas.microsoft.com/office/drawing/2014/main" id="{28FB7C9A-BC02-A70C-2981-7C0F707A2D62}"/>
                </a:ext>
              </a:extLst>
            </p:cNvPr>
            <p:cNvSpPr/>
            <p:nvPr/>
          </p:nvSpPr>
          <p:spPr>
            <a:xfrm>
              <a:off x="483477" y="5133741"/>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7</a:t>
              </a:r>
            </a:p>
          </p:txBody>
        </p:sp>
        <p:sp>
          <p:nvSpPr>
            <p:cNvPr id="14" name="Ellips 13">
              <a:extLst>
                <a:ext uri="{FF2B5EF4-FFF2-40B4-BE49-F238E27FC236}">
                  <a16:creationId xmlns:a16="http://schemas.microsoft.com/office/drawing/2014/main" id="{CEF486FB-4DE0-C897-1337-DC908A09C02B}"/>
                </a:ext>
              </a:extLst>
            </p:cNvPr>
            <p:cNvSpPr/>
            <p:nvPr/>
          </p:nvSpPr>
          <p:spPr>
            <a:xfrm>
              <a:off x="483477" y="5877254"/>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8</a:t>
              </a:r>
            </a:p>
          </p:txBody>
        </p:sp>
      </p:grpSp>
      <p:cxnSp>
        <p:nvCxnSpPr>
          <p:cNvPr id="15" name="Rak 14">
            <a:extLst>
              <a:ext uri="{FF2B5EF4-FFF2-40B4-BE49-F238E27FC236}">
                <a16:creationId xmlns:a16="http://schemas.microsoft.com/office/drawing/2014/main" id="{0BDAF033-C3E9-19B0-FEC6-8C7FE4CF005D}"/>
              </a:ext>
            </a:extLst>
          </p:cNvPr>
          <p:cNvCxnSpPr>
            <a:cxnSpLocks/>
          </p:cNvCxnSpPr>
          <p:nvPr/>
        </p:nvCxnSpPr>
        <p:spPr>
          <a:xfrm>
            <a:off x="1453019" y="538314"/>
            <a:ext cx="0" cy="5781373"/>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1" name="textruta 20">
            <a:extLst>
              <a:ext uri="{FF2B5EF4-FFF2-40B4-BE49-F238E27FC236}">
                <a16:creationId xmlns:a16="http://schemas.microsoft.com/office/drawing/2014/main" id="{D9B903EF-1CFE-350C-4ECB-CAC0B7279840}"/>
              </a:ext>
            </a:extLst>
          </p:cNvPr>
          <p:cNvSpPr txBox="1"/>
          <p:nvPr/>
        </p:nvSpPr>
        <p:spPr>
          <a:xfrm>
            <a:off x="1928577" y="1273815"/>
            <a:ext cx="4584956" cy="3023462"/>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Övergripande insikt</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27" name="textruta 26">
            <a:extLst>
              <a:ext uri="{FF2B5EF4-FFF2-40B4-BE49-F238E27FC236}">
                <a16:creationId xmlns:a16="http://schemas.microsoft.com/office/drawing/2014/main" id="{71895655-14F8-74C5-058B-6624C9C6190D}"/>
              </a:ext>
            </a:extLst>
          </p:cNvPr>
          <p:cNvSpPr txBox="1"/>
          <p:nvPr/>
        </p:nvSpPr>
        <p:spPr>
          <a:xfrm>
            <a:off x="6913936" y="1273815"/>
            <a:ext cx="4584956" cy="1440000"/>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Nytta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Hur kan vi dra nytta av trenden?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29" name="textruta 28">
            <a:extLst>
              <a:ext uri="{FF2B5EF4-FFF2-40B4-BE49-F238E27FC236}">
                <a16:creationId xmlns:a16="http://schemas.microsoft.com/office/drawing/2014/main" id="{247343F7-00C0-2E0E-06D6-595D31F6B917}"/>
              </a:ext>
            </a:extLst>
          </p:cNvPr>
          <p:cNvSpPr txBox="1"/>
          <p:nvPr/>
        </p:nvSpPr>
        <p:spPr>
          <a:xfrm>
            <a:off x="6913936" y="2857277"/>
            <a:ext cx="4584956" cy="1440000"/>
          </a:xfrm>
          <a:prstGeom prst="rect">
            <a:avLst/>
          </a:prstGeom>
          <a:noFill/>
          <a:ln w="2222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Risk (-)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Vilka risker medför trenden för vår verksamhet?</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cxnSp>
        <p:nvCxnSpPr>
          <p:cNvPr id="31" name="Rak pil 30">
            <a:extLst>
              <a:ext uri="{FF2B5EF4-FFF2-40B4-BE49-F238E27FC236}">
                <a16:creationId xmlns:a16="http://schemas.microsoft.com/office/drawing/2014/main" id="{CD0E4E09-176F-47BC-B942-F27022D5FEE5}"/>
              </a:ext>
            </a:extLst>
          </p:cNvPr>
          <p:cNvCxnSpPr>
            <a:cxnSpLocks/>
          </p:cNvCxnSpPr>
          <p:nvPr/>
        </p:nvCxnSpPr>
        <p:spPr>
          <a:xfrm>
            <a:off x="6601215" y="1993815"/>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32" name="Rak pil 31">
            <a:extLst>
              <a:ext uri="{FF2B5EF4-FFF2-40B4-BE49-F238E27FC236}">
                <a16:creationId xmlns:a16="http://schemas.microsoft.com/office/drawing/2014/main" id="{1185797C-D09C-2035-9A5C-8CEC87654069}"/>
              </a:ext>
            </a:extLst>
          </p:cNvPr>
          <p:cNvCxnSpPr>
            <a:cxnSpLocks/>
          </p:cNvCxnSpPr>
          <p:nvPr/>
        </p:nvCxnSpPr>
        <p:spPr>
          <a:xfrm>
            <a:off x="6601215" y="3577277"/>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A5BBF5DA-72F3-71A7-63D1-A8668CD08440}"/>
              </a:ext>
            </a:extLst>
          </p:cNvPr>
          <p:cNvSpPr txBox="1"/>
          <p:nvPr/>
        </p:nvSpPr>
        <p:spPr>
          <a:xfrm>
            <a:off x="1928577" y="4572000"/>
            <a:ext cx="4584956" cy="1707255"/>
          </a:xfrm>
          <a:prstGeom prst="rect">
            <a:avLst/>
          </a:prstGeom>
          <a:noFill/>
          <a:ln w="317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Om och när behöver vi agera </a:t>
            </a:r>
            <a:br>
              <a:rPr lang="sv-SE" sz="1400" b="1">
                <a:solidFill>
                  <a:schemeClr val="tx2"/>
                </a:solidFill>
                <a:latin typeface="Arial" panose="020B0604020202020204" pitchFamily="34" charset="0"/>
                <a:cs typeface="Arial" panose="020B0604020202020204" pitchFamily="34" charset="0"/>
              </a:rPr>
            </a:br>
            <a:r>
              <a:rPr lang="sv-SE" sz="1400">
                <a:solidFill>
                  <a:schemeClr val="tx2"/>
                </a:solidFill>
                <a:latin typeface="Arial" panose="020B0604020202020204" pitchFamily="34" charset="0"/>
                <a:cs typeface="Arial" panose="020B0604020202020204" pitchFamily="34" charset="0"/>
              </a:rPr>
              <a:t>Hur pass aktuell är trenden för oss?</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37" name="textruta 36">
            <a:extLst>
              <a:ext uri="{FF2B5EF4-FFF2-40B4-BE49-F238E27FC236}">
                <a16:creationId xmlns:a16="http://schemas.microsoft.com/office/drawing/2014/main" id="{43798B1A-A348-A047-2F58-0B589089E386}"/>
              </a:ext>
            </a:extLst>
          </p:cNvPr>
          <p:cNvSpPr txBox="1"/>
          <p:nvPr/>
        </p:nvSpPr>
        <p:spPr>
          <a:xfrm>
            <a:off x="6919677" y="4572000"/>
            <a:ext cx="4584956" cy="1707255"/>
          </a:xfrm>
          <a:prstGeom prst="rect">
            <a:avLst/>
          </a:prstGeom>
          <a:noFill/>
          <a:ln w="3175">
            <a:solidFill>
              <a:schemeClr val="tx2"/>
            </a:solidFill>
          </a:ln>
        </p:spPr>
        <p:txBody>
          <a:bodyPr wrap="square" lIns="180000" tIns="180000" rIns="180000" bIns="180000" rtlCol="0">
            <a:noAutofit/>
          </a:bodyPr>
          <a:lstStyle/>
          <a:p>
            <a:pPr algn="l">
              <a:spcAft>
                <a:spcPts val="600"/>
              </a:spcAft>
            </a:pPr>
            <a:r>
              <a:rPr lang="sv-SE" sz="1400" b="1">
                <a:solidFill>
                  <a:schemeClr val="tx2"/>
                </a:solidFill>
                <a:latin typeface="Arial" panose="020B0604020202020204" pitchFamily="34" charset="0"/>
                <a:cs typeface="Arial" panose="020B0604020202020204" pitchFamily="34" charset="0"/>
              </a:rPr>
              <a:t>Våra framgångsfaktorer (nycklar) för att </a:t>
            </a:r>
            <a:br>
              <a:rPr lang="sv-SE" sz="1400" b="1">
                <a:solidFill>
                  <a:schemeClr val="tx2"/>
                </a:solidFill>
                <a:latin typeface="Arial" panose="020B0604020202020204" pitchFamily="34" charset="0"/>
                <a:cs typeface="Arial" panose="020B0604020202020204" pitchFamily="34" charset="0"/>
              </a:rPr>
            </a:br>
            <a:r>
              <a:rPr lang="sv-SE" sz="1400" b="1">
                <a:solidFill>
                  <a:schemeClr val="tx2"/>
                </a:solidFill>
                <a:latin typeface="Arial" panose="020B0604020202020204" pitchFamily="34" charset="0"/>
                <a:cs typeface="Arial" panose="020B0604020202020204" pitchFamily="34" charset="0"/>
              </a:rPr>
              <a:t>hantera risken/nyttan?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a:p>
            <a:pPr marL="285750" indent="-285750" algn="l">
              <a:buFont typeface="Arial" panose="020B0604020202020204" pitchFamily="34" charset="0"/>
              <a:buChar char="•"/>
            </a:pPr>
            <a:r>
              <a:rPr lang="sv-SE" sz="1400">
                <a:solidFill>
                  <a:schemeClr val="tx2"/>
                </a:solidFill>
              </a:rPr>
              <a:t> </a:t>
            </a:r>
          </a:p>
        </p:txBody>
      </p:sp>
      <p:sp>
        <p:nvSpPr>
          <p:cNvPr id="38" name="textruta 37">
            <a:extLst>
              <a:ext uri="{FF2B5EF4-FFF2-40B4-BE49-F238E27FC236}">
                <a16:creationId xmlns:a16="http://schemas.microsoft.com/office/drawing/2014/main" id="{3C23728B-BE18-6202-8C45-8B11B2DBEC1E}"/>
              </a:ext>
            </a:extLst>
          </p:cNvPr>
          <p:cNvSpPr txBox="1"/>
          <p:nvPr/>
        </p:nvSpPr>
        <p:spPr>
          <a:xfrm>
            <a:off x="1946278" y="500214"/>
            <a:ext cx="9550393" cy="553998"/>
          </a:xfrm>
          <a:prstGeom prst="rect">
            <a:avLst/>
          </a:prstGeom>
          <a:noFill/>
        </p:spPr>
        <p:txBody>
          <a:bodyPr wrap="square" lIns="0" tIns="0" rIns="0" bIns="0" rtlCol="0">
            <a:spAutoFit/>
          </a:bodyPr>
          <a:lstStyle/>
          <a:p>
            <a:pPr algn="l"/>
            <a:r>
              <a:rPr lang="sv-SE" b="1">
                <a:solidFill>
                  <a:schemeClr val="tx2"/>
                </a:solidFill>
                <a:latin typeface="+mj-lt"/>
              </a:rPr>
              <a:t>Trend 1: </a:t>
            </a:r>
            <a:br>
              <a:rPr lang="sv-SE" b="1">
                <a:solidFill>
                  <a:schemeClr val="tx2"/>
                </a:solidFill>
                <a:latin typeface="+mj-lt"/>
              </a:rPr>
            </a:br>
            <a:r>
              <a:rPr lang="sv-SE" b="1">
                <a:solidFill>
                  <a:schemeClr val="tx2"/>
                </a:solidFill>
                <a:latin typeface="+mj-lt"/>
              </a:rPr>
              <a:t>Klimatförändringarnas konsekvenser alltmer synliga</a:t>
            </a:r>
          </a:p>
        </p:txBody>
      </p:sp>
      <p:cxnSp>
        <p:nvCxnSpPr>
          <p:cNvPr id="5" name="Rak pil 4">
            <a:extLst>
              <a:ext uri="{FF2B5EF4-FFF2-40B4-BE49-F238E27FC236}">
                <a16:creationId xmlns:a16="http://schemas.microsoft.com/office/drawing/2014/main" id="{908331B5-4F68-68E4-DAAE-1824E28F75A8}"/>
              </a:ext>
            </a:extLst>
          </p:cNvPr>
          <p:cNvCxnSpPr>
            <a:cxnSpLocks/>
          </p:cNvCxnSpPr>
          <p:nvPr/>
        </p:nvCxnSpPr>
        <p:spPr>
          <a:xfrm>
            <a:off x="6601215" y="5553222"/>
            <a:ext cx="252000" cy="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3" name="Rak pil 22">
            <a:extLst>
              <a:ext uri="{FF2B5EF4-FFF2-40B4-BE49-F238E27FC236}">
                <a16:creationId xmlns:a16="http://schemas.microsoft.com/office/drawing/2014/main" id="{A8438817-9D45-1C38-290D-5036947B03F7}"/>
              </a:ext>
            </a:extLst>
          </p:cNvPr>
          <p:cNvCxnSpPr>
            <a:cxnSpLocks/>
          </p:cNvCxnSpPr>
          <p:nvPr/>
        </p:nvCxnSpPr>
        <p:spPr>
          <a:xfrm flipH="1">
            <a:off x="6314173" y="4342035"/>
            <a:ext cx="539042" cy="44922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3261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DF8534BE-6903-67D9-A8A1-4470CC3D974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80A21EBE-6AAA-D49E-DC2A-2A0A0B4D4D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91741" y="0"/>
            <a:ext cx="9704933" cy="6857999"/>
          </a:xfrm>
          <a:prstGeom prst="rect">
            <a:avLst/>
          </a:prstGeom>
          <a:solidFill>
            <a:schemeClr val="bg1"/>
          </a:solidFill>
        </p:spPr>
      </p:pic>
      <p:grpSp>
        <p:nvGrpSpPr>
          <p:cNvPr id="34" name="Grupp 33">
            <a:extLst>
              <a:ext uri="{FF2B5EF4-FFF2-40B4-BE49-F238E27FC236}">
                <a16:creationId xmlns:a16="http://schemas.microsoft.com/office/drawing/2014/main" id="{F01A49B3-4C48-9BAB-4D44-BF8262A481B6}"/>
              </a:ext>
            </a:extLst>
          </p:cNvPr>
          <p:cNvGrpSpPr/>
          <p:nvPr/>
        </p:nvGrpSpPr>
        <p:grpSpPr>
          <a:xfrm>
            <a:off x="483477" y="579712"/>
            <a:ext cx="493985" cy="5698576"/>
            <a:chOff x="483477" y="672663"/>
            <a:chExt cx="493985" cy="5698576"/>
          </a:xfrm>
        </p:grpSpPr>
        <p:sp>
          <p:nvSpPr>
            <p:cNvPr id="35" name="Ellips 34">
              <a:extLst>
                <a:ext uri="{FF2B5EF4-FFF2-40B4-BE49-F238E27FC236}">
                  <a16:creationId xmlns:a16="http://schemas.microsoft.com/office/drawing/2014/main" id="{9E6DC182-7E6F-9818-3D8E-5E00694FDEAB}"/>
                </a:ext>
              </a:extLst>
            </p:cNvPr>
            <p:cNvSpPr/>
            <p:nvPr/>
          </p:nvSpPr>
          <p:spPr>
            <a:xfrm>
              <a:off x="483477" y="672663"/>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1</a:t>
              </a:r>
            </a:p>
          </p:txBody>
        </p:sp>
        <p:sp>
          <p:nvSpPr>
            <p:cNvPr id="36" name="Ellips 35">
              <a:extLst>
                <a:ext uri="{FF2B5EF4-FFF2-40B4-BE49-F238E27FC236}">
                  <a16:creationId xmlns:a16="http://schemas.microsoft.com/office/drawing/2014/main" id="{76FA0AEC-DADF-780B-B9D2-58A5D7D1EDC7}"/>
                </a:ext>
              </a:extLst>
            </p:cNvPr>
            <p:cNvSpPr/>
            <p:nvPr/>
          </p:nvSpPr>
          <p:spPr>
            <a:xfrm>
              <a:off x="483477" y="1416176"/>
              <a:ext cx="493985" cy="493985"/>
            </a:xfrm>
            <a:prstGeom prst="ellipse">
              <a:avLst/>
            </a:prstGeom>
            <a:solidFill>
              <a:schemeClr val="tx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bg1"/>
                  </a:solidFill>
                  <a:latin typeface="+mj-lt"/>
                </a:rPr>
                <a:t>2</a:t>
              </a:r>
            </a:p>
          </p:txBody>
        </p:sp>
        <p:sp>
          <p:nvSpPr>
            <p:cNvPr id="37" name="Ellips 36">
              <a:extLst>
                <a:ext uri="{FF2B5EF4-FFF2-40B4-BE49-F238E27FC236}">
                  <a16:creationId xmlns:a16="http://schemas.microsoft.com/office/drawing/2014/main" id="{DCC1BC53-2EB7-A676-24B0-D216BB4E5302}"/>
                </a:ext>
              </a:extLst>
            </p:cNvPr>
            <p:cNvSpPr/>
            <p:nvPr/>
          </p:nvSpPr>
          <p:spPr>
            <a:xfrm>
              <a:off x="483477" y="2159689"/>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3</a:t>
              </a:r>
            </a:p>
          </p:txBody>
        </p:sp>
        <p:sp>
          <p:nvSpPr>
            <p:cNvPr id="38" name="Ellips 37">
              <a:extLst>
                <a:ext uri="{FF2B5EF4-FFF2-40B4-BE49-F238E27FC236}">
                  <a16:creationId xmlns:a16="http://schemas.microsoft.com/office/drawing/2014/main" id="{35701E07-FFB7-78CB-9C39-B1B3052700F0}"/>
                </a:ext>
              </a:extLst>
            </p:cNvPr>
            <p:cNvSpPr/>
            <p:nvPr/>
          </p:nvSpPr>
          <p:spPr>
            <a:xfrm>
              <a:off x="483477" y="3646715"/>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5</a:t>
              </a:r>
            </a:p>
          </p:txBody>
        </p:sp>
        <p:sp>
          <p:nvSpPr>
            <p:cNvPr id="39" name="Ellips 38">
              <a:extLst>
                <a:ext uri="{FF2B5EF4-FFF2-40B4-BE49-F238E27FC236}">
                  <a16:creationId xmlns:a16="http://schemas.microsoft.com/office/drawing/2014/main" id="{28D63B86-F894-1C54-4ACA-ABAB87BB1CEC}"/>
                </a:ext>
              </a:extLst>
            </p:cNvPr>
            <p:cNvSpPr/>
            <p:nvPr/>
          </p:nvSpPr>
          <p:spPr>
            <a:xfrm>
              <a:off x="483477" y="2903202"/>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4</a:t>
              </a:r>
            </a:p>
          </p:txBody>
        </p:sp>
        <p:sp>
          <p:nvSpPr>
            <p:cNvPr id="40" name="Ellips 39">
              <a:extLst>
                <a:ext uri="{FF2B5EF4-FFF2-40B4-BE49-F238E27FC236}">
                  <a16:creationId xmlns:a16="http://schemas.microsoft.com/office/drawing/2014/main" id="{F8FDD774-CB91-E9BB-0713-F69FBB7E400D}"/>
                </a:ext>
              </a:extLst>
            </p:cNvPr>
            <p:cNvSpPr/>
            <p:nvPr/>
          </p:nvSpPr>
          <p:spPr>
            <a:xfrm>
              <a:off x="483477" y="4390228"/>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6</a:t>
              </a:r>
            </a:p>
          </p:txBody>
        </p:sp>
        <p:sp>
          <p:nvSpPr>
            <p:cNvPr id="41" name="Ellips 40">
              <a:extLst>
                <a:ext uri="{FF2B5EF4-FFF2-40B4-BE49-F238E27FC236}">
                  <a16:creationId xmlns:a16="http://schemas.microsoft.com/office/drawing/2014/main" id="{0B19FFDA-ED19-1132-1C65-DDB9EC5FC4BD}"/>
                </a:ext>
              </a:extLst>
            </p:cNvPr>
            <p:cNvSpPr/>
            <p:nvPr/>
          </p:nvSpPr>
          <p:spPr>
            <a:xfrm>
              <a:off x="483477" y="5133741"/>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7</a:t>
              </a:r>
            </a:p>
          </p:txBody>
        </p:sp>
        <p:sp>
          <p:nvSpPr>
            <p:cNvPr id="42" name="Ellips 41">
              <a:extLst>
                <a:ext uri="{FF2B5EF4-FFF2-40B4-BE49-F238E27FC236}">
                  <a16:creationId xmlns:a16="http://schemas.microsoft.com/office/drawing/2014/main" id="{5969EEA9-A644-82BD-8EA5-C0574BF70522}"/>
                </a:ext>
              </a:extLst>
            </p:cNvPr>
            <p:cNvSpPr/>
            <p:nvPr/>
          </p:nvSpPr>
          <p:spPr>
            <a:xfrm>
              <a:off x="483477" y="5877254"/>
              <a:ext cx="493985" cy="493985"/>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b="1">
                  <a:solidFill>
                    <a:schemeClr val="tx2"/>
                  </a:solidFill>
                  <a:latin typeface="+mj-lt"/>
                </a:rPr>
                <a:t>8</a:t>
              </a:r>
            </a:p>
          </p:txBody>
        </p:sp>
      </p:grpSp>
      <p:cxnSp>
        <p:nvCxnSpPr>
          <p:cNvPr id="43" name="Rak 42">
            <a:extLst>
              <a:ext uri="{FF2B5EF4-FFF2-40B4-BE49-F238E27FC236}">
                <a16:creationId xmlns:a16="http://schemas.microsoft.com/office/drawing/2014/main" id="{F0D2994B-CC1D-826F-8432-578C5365B07F}"/>
              </a:ext>
            </a:extLst>
          </p:cNvPr>
          <p:cNvCxnSpPr>
            <a:cxnSpLocks/>
          </p:cNvCxnSpPr>
          <p:nvPr/>
        </p:nvCxnSpPr>
        <p:spPr>
          <a:xfrm>
            <a:off x="1453019" y="538314"/>
            <a:ext cx="0" cy="5781373"/>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958534"/>
      </p:ext>
    </p:extLst>
  </p:cSld>
  <p:clrMapOvr>
    <a:masterClrMapping/>
  </p:clrMapOvr>
</p:sld>
</file>

<file path=ppt/theme/theme1.xml><?xml version="1.0" encoding="utf-8"?>
<a:theme xmlns:a="http://schemas.openxmlformats.org/drawingml/2006/main" name="Svenskt Vatten">
  <a:themeElements>
    <a:clrScheme name="Svenskt Vatten">
      <a:dk1>
        <a:srgbClr val="191919"/>
      </a:dk1>
      <a:lt1>
        <a:srgbClr val="FFFFFF"/>
      </a:lt1>
      <a:dk2>
        <a:srgbClr val="2E6169"/>
      </a:dk2>
      <a:lt2>
        <a:srgbClr val="EAF3F3"/>
      </a:lt2>
      <a:accent1>
        <a:srgbClr val="2E6169"/>
      </a:accent1>
      <a:accent2>
        <a:srgbClr val="EAC971"/>
      </a:accent2>
      <a:accent3>
        <a:srgbClr val="21546F"/>
      </a:accent3>
      <a:accent4>
        <a:srgbClr val="BF6755"/>
      </a:accent4>
      <a:accent5>
        <a:srgbClr val="506345"/>
      </a:accent5>
      <a:accent6>
        <a:srgbClr val="D5AF58"/>
      </a:accent6>
      <a:hlink>
        <a:srgbClr val="0070C0"/>
      </a:hlink>
      <a:folHlink>
        <a:srgbClr val="7030A0"/>
      </a:folHlink>
    </a:clrScheme>
    <a:fontScheme name="Svenskt Vatten">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Svenskt Vatten.potx" id="{14211F8E-B4E0-48F1-8273-279FE55325F4}" vid="{64B3D3EA-16E9-4CC1-A9CF-230A8BC8824D}"/>
    </a:ext>
  </a:extLst>
</a:theme>
</file>

<file path=ppt/theme/theme2.xml><?xml version="1.0" encoding="utf-8"?>
<a:theme xmlns:a="http://schemas.openxmlformats.org/drawingml/2006/main" name="2_Svenskt Vatten">
  <a:themeElements>
    <a:clrScheme name="Svenskt Vatten">
      <a:dk1>
        <a:srgbClr val="191919"/>
      </a:dk1>
      <a:lt1>
        <a:srgbClr val="FFFFFF"/>
      </a:lt1>
      <a:dk2>
        <a:srgbClr val="2E6169"/>
      </a:dk2>
      <a:lt2>
        <a:srgbClr val="EAF3F3"/>
      </a:lt2>
      <a:accent1>
        <a:srgbClr val="2E6169"/>
      </a:accent1>
      <a:accent2>
        <a:srgbClr val="EAC971"/>
      </a:accent2>
      <a:accent3>
        <a:srgbClr val="21546F"/>
      </a:accent3>
      <a:accent4>
        <a:srgbClr val="BF6755"/>
      </a:accent4>
      <a:accent5>
        <a:srgbClr val="506345"/>
      </a:accent5>
      <a:accent6>
        <a:srgbClr val="D5AF58"/>
      </a:accent6>
      <a:hlink>
        <a:srgbClr val="0070C0"/>
      </a:hlink>
      <a:folHlink>
        <a:srgbClr val="7030A0"/>
      </a:folHlink>
    </a:clrScheme>
    <a:fontScheme name="Svenskt Vatten">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Svenskt Vatten.potx" id="{F206551F-5AB4-4D97-A73E-D1DD38E44C32}" vid="{76F56C1F-2A18-419E-BA39-1A1CD99E4FD9}"/>
    </a:ext>
  </a:extLst>
</a:theme>
</file>

<file path=ppt/theme/theme3.xml><?xml version="1.0" encoding="utf-8"?>
<a:theme xmlns:a="http://schemas.openxmlformats.org/drawingml/2006/main" name="Office-tema">
  <a:themeElements>
    <a:clrScheme name="Svenskt Vatten">
      <a:dk1>
        <a:srgbClr val="191919"/>
      </a:dk1>
      <a:lt1>
        <a:srgbClr val="FFFFFF"/>
      </a:lt1>
      <a:dk2>
        <a:srgbClr val="2E6169"/>
      </a:dk2>
      <a:lt2>
        <a:srgbClr val="EAF3F3"/>
      </a:lt2>
      <a:accent1>
        <a:srgbClr val="2E6169"/>
      </a:accent1>
      <a:accent2>
        <a:srgbClr val="EAC971"/>
      </a:accent2>
      <a:accent3>
        <a:srgbClr val="21546F"/>
      </a:accent3>
      <a:accent4>
        <a:srgbClr val="BF6755"/>
      </a:accent4>
      <a:accent5>
        <a:srgbClr val="506345"/>
      </a:accent5>
      <a:accent6>
        <a:srgbClr val="D5AF58"/>
      </a:accent6>
      <a:hlink>
        <a:srgbClr val="0070C0"/>
      </a:hlink>
      <a:folHlink>
        <a:srgbClr val="7030A0"/>
      </a:folHlink>
    </a:clrScheme>
    <a:fontScheme name="Svenskt Vatten">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Svenskt Vatten">
      <a:dk1>
        <a:srgbClr val="191919"/>
      </a:dk1>
      <a:lt1>
        <a:srgbClr val="FFFFFF"/>
      </a:lt1>
      <a:dk2>
        <a:srgbClr val="2E6169"/>
      </a:dk2>
      <a:lt2>
        <a:srgbClr val="EAF3F3"/>
      </a:lt2>
      <a:accent1>
        <a:srgbClr val="2E6169"/>
      </a:accent1>
      <a:accent2>
        <a:srgbClr val="EAC971"/>
      </a:accent2>
      <a:accent3>
        <a:srgbClr val="21546F"/>
      </a:accent3>
      <a:accent4>
        <a:srgbClr val="BF6755"/>
      </a:accent4>
      <a:accent5>
        <a:srgbClr val="506345"/>
      </a:accent5>
      <a:accent6>
        <a:srgbClr val="D5AF58"/>
      </a:accent6>
      <a:hlink>
        <a:srgbClr val="0070C0"/>
      </a:hlink>
      <a:folHlink>
        <a:srgbClr val="7030A0"/>
      </a:folHlink>
    </a:clrScheme>
    <a:fontScheme name="Svenskt Vatten">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a753b0a-6bc1-4ba2-8d6d-346b2a3a5f0d" xsi:nil="true"/>
    <lcf76f155ced4ddcb4097134ff3c332f xmlns="b4e48c8a-e728-4ec8-8ee7-f79c958b730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7B4747AD40747429A7B765A6DA9CBE6" ma:contentTypeVersion="18" ma:contentTypeDescription="Skapa ett nytt dokument." ma:contentTypeScope="" ma:versionID="b7f75d17f1bbdc62c3e2523a207d0ca0">
  <xsd:schema xmlns:xsd="http://www.w3.org/2001/XMLSchema" xmlns:xs="http://www.w3.org/2001/XMLSchema" xmlns:p="http://schemas.microsoft.com/office/2006/metadata/properties" xmlns:ns2="b4e48c8a-e728-4ec8-8ee7-f79c958b7308" xmlns:ns3="2a753b0a-6bc1-4ba2-8d6d-346b2a3a5f0d" targetNamespace="http://schemas.microsoft.com/office/2006/metadata/properties" ma:root="true" ma:fieldsID="d8ca1d9b55dfd76ab404c8a49ca518ef" ns2:_="" ns3:_="">
    <xsd:import namespace="b4e48c8a-e728-4ec8-8ee7-f79c958b7308"/>
    <xsd:import namespace="2a753b0a-6bc1-4ba2-8d6d-346b2a3a5f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e48c8a-e728-4ec8-8ee7-f79c958b7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8a0392f7-6250-4b36-a40b-d9e89fca454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a753b0a-6bc1-4ba2-8d6d-346b2a3a5f0d"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e8ece3e5-feeb-4a9e-bce4-ec016b89748d}" ma:internalName="TaxCatchAll" ma:showField="CatchAllData" ma:web="2a753b0a-6bc1-4ba2-8d6d-346b2a3a5f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D4ABDA6A-1F6C-4B42-8544-08E5AE6AC91F}">
  <ds:schemaRefs>
    <ds:schemaRef ds:uri="10c3a147-0d64-46aa-a281-dc97358e8373"/>
    <ds:schemaRef ds:uri="17798c2e-8ec6-411a-92bf-42cada8c5360"/>
    <ds:schemaRef ds:uri="2a753b0a-6bc1-4ba2-8d6d-346b2a3a5f0d"/>
    <ds:schemaRef ds:uri="b4e48c8a-e728-4ec8-8ee7-f79c958b7308"/>
    <ds:schemaRef ds:uri="c5c150bb-ef4b-4820-973a-c875dfa6e3a4"/>
    <ds:schemaRef ds:uri="d7532cd0-e888-47d6-8f58-db0210f2500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1C823CF-55F5-4CD9-B15F-585A61469B16}">
  <ds:schemaRefs>
    <ds:schemaRef ds:uri="2a753b0a-6bc1-4ba2-8d6d-346b2a3a5f0d"/>
    <ds:schemaRef ds:uri="b4e48c8a-e728-4ec8-8ee7-f79c958b73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Bredbild</PresentationFormat>
  <Slides>23</Slides>
  <Notes>1</Notes>
  <HiddenSlides>0</HiddenSlides>
  <ScaleCrop>false</ScaleCrop>
  <HeadingPairs>
    <vt:vector size="4" baseType="variant">
      <vt:variant>
        <vt:lpstr>Tema</vt:lpstr>
      </vt:variant>
      <vt:variant>
        <vt:i4>2</vt:i4>
      </vt:variant>
      <vt:variant>
        <vt:lpstr>Bildrubriker</vt:lpstr>
      </vt:variant>
      <vt:variant>
        <vt:i4>23</vt:i4>
      </vt:variant>
    </vt:vector>
  </HeadingPairs>
  <TitlesOfParts>
    <vt:vector size="25" baseType="lpstr">
      <vt:lpstr>Svenskt Vatten</vt:lpstr>
      <vt:lpstr>2_Svenskt Vatten</vt:lpstr>
      <vt:lpstr>Omvärldsutblick mot 2035 – åtta övergripande trender</vt:lpstr>
      <vt:lpstr>Inledning</vt:lpstr>
      <vt:lpstr>Förslag på upplägg </vt:lpstr>
      <vt:lpstr>Framåt</vt:lpstr>
      <vt:lpstr>PowerPoint-presentation</vt:lpstr>
      <vt:lpstr>Åtta övergripande trender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Dold sida, visas inte vid utskrift</dc:title>
  <dc:creator>Pär Dalhielm</dc:creator>
  <cp:revision>2</cp:revision>
  <dcterms:created xsi:type="dcterms:W3CDTF">2024-05-17T11:19:53Z</dcterms:created>
  <dcterms:modified xsi:type="dcterms:W3CDTF">2024-09-09T14:02:19Z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0x010100C7B4747AD40747429A7B765A6DA9CBE6</vt:lpwstr>
  </property>
  <property fmtid="{D5CDD505-2E9C-101B-9397-08002B2CF9AE}" pid="3" name="Order">
    <vt:r8>32000</vt:r8>
  </property>
  <property fmtid="{D5CDD505-2E9C-101B-9397-08002B2CF9AE}" pid="4" name="MediaServiceImageTags">
    <vt:lpwstr/>
  </property>
</Properties>
</file>